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mp4" ContentType="video/mp4"/>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notesSlides/notesSlide3.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5.xml" ContentType="application/vnd.openxmlformats-officedocument.presentationml.notesSlide+xml"/>
  <Override PartName="/ppt/ink/inkAction1.xml" ContentType="application/vnd.ms-office.inkAction+xml"/>
  <Override PartName="/ppt/tags/tag9.xml" ContentType="application/vnd.openxmlformats-officedocument.presentationml.tags+xml"/>
  <Override PartName="/ppt/notesSlides/notesSlide6.xml" ContentType="application/vnd.openxmlformats-officedocument.presentationml.notesSlide+xml"/>
  <Override PartName="/ppt/tags/tag10.xml" ContentType="application/vnd.openxmlformats-officedocument.presentationml.tags+xml"/>
  <Override PartName="/ppt/notesSlides/notesSlide7.xml" ContentType="application/vnd.openxmlformats-officedocument.presentationml.notesSlide+xml"/>
  <Override PartName="/ppt/tags/tag11.xml" ContentType="application/vnd.openxmlformats-officedocument.presentationml.tags+xml"/>
  <Override PartName="/ppt/notesSlides/notesSlide8.xml" ContentType="application/vnd.openxmlformats-officedocument.presentationml.notesSlide+xml"/>
  <Override PartName="/ppt/tags/tag12.xml" ContentType="application/vnd.openxmlformats-officedocument.presentationml.tags+xml"/>
  <Override PartName="/ppt/notesSlides/notesSlide9.xml" ContentType="application/vnd.openxmlformats-officedocument.presentationml.notesSlide+xml"/>
  <Override PartName="/ppt/tags/tag13.xml" ContentType="application/vnd.openxmlformats-officedocument.presentationml.tags+xml"/>
  <Override PartName="/ppt/notesSlides/notesSlide10.xml" ContentType="application/vnd.openxmlformats-officedocument.presentationml.notesSlide+xml"/>
  <Override PartName="/ppt/tags/tag14.xml" ContentType="application/vnd.openxmlformats-officedocument.presentationml.tags+xml"/>
  <Override PartName="/ppt/notesSlides/notesSlide11.xml" ContentType="application/vnd.openxmlformats-officedocument.presentationml.notesSlide+xml"/>
  <Override PartName="/ppt/tags/tag15.xml" ContentType="application/vnd.openxmlformats-officedocument.presentationml.tags+xml"/>
  <Override PartName="/ppt/notesSlides/notesSlide12.xml" ContentType="application/vnd.openxmlformats-officedocument.presentationml.notesSlide+xml"/>
  <Override PartName="/ppt/tags/tag16.xml" ContentType="application/vnd.openxmlformats-officedocument.presentationml.tags+xml"/>
  <Override PartName="/ppt/notesSlides/notesSlide13.xml" ContentType="application/vnd.openxmlformats-officedocument.presentationml.notesSlide+xml"/>
  <Override PartName="/ppt/ink/ink1.xml" ContentType="application/inkml+xml"/>
  <Override PartName="/ppt/tags/tag17.xml" ContentType="application/vnd.openxmlformats-officedocument.presentationml.tags+xml"/>
  <Override PartName="/ppt/notesSlides/notesSlide14.xml" ContentType="application/vnd.openxmlformats-officedocument.presentationml.notesSlide+xml"/>
  <Override PartName="/ppt/tags/tag18.xml" ContentType="application/vnd.openxmlformats-officedocument.presentationml.tags+xml"/>
  <Override PartName="/ppt/notesSlides/notesSlide15.xml" ContentType="application/vnd.openxmlformats-officedocument.presentationml.notesSlide+xml"/>
  <Override PartName="/ppt/tags/tag19.xml" ContentType="application/vnd.openxmlformats-officedocument.presentationml.tags+xml"/>
  <Override PartName="/ppt/notesSlides/notesSlide16.xml" ContentType="application/vnd.openxmlformats-officedocument.presentationml.notesSlide+xml"/>
  <Override PartName="/ppt/tags/tag20.xml" ContentType="application/vnd.openxmlformats-officedocument.presentationml.tags+xml"/>
  <Override PartName="/ppt/notesSlides/notesSlide17.xml" ContentType="application/vnd.openxmlformats-officedocument.presentationml.notesSlide+xml"/>
  <Override PartName="/ppt/tags/tag21.xml" ContentType="application/vnd.openxmlformats-officedocument.presentationml.tags+xml"/>
  <Override PartName="/ppt/notesSlides/notesSlide18.xml" ContentType="application/vnd.openxmlformats-officedocument.presentationml.notesSlide+xml"/>
  <Override PartName="/ppt/tags/tag22.xml" ContentType="application/vnd.openxmlformats-officedocument.presentationml.tags+xml"/>
  <Override PartName="/ppt/notesSlides/notesSlide19.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notesSlides/notesSlide20.xml" ContentType="application/vnd.openxmlformats-officedocument.presentationml.notesSlide+xml"/>
  <Override PartName="/ppt/tags/tag25.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Lst>
  <p:notesMasterIdLst>
    <p:notesMasterId r:id="rId27"/>
  </p:notesMasterIdLst>
  <p:handoutMasterIdLst>
    <p:handoutMasterId r:id="rId28"/>
  </p:handoutMasterIdLst>
  <p:sldIdLst>
    <p:sldId id="256" r:id="rId5"/>
    <p:sldId id="300" r:id="rId6"/>
    <p:sldId id="257" r:id="rId7"/>
    <p:sldId id="299" r:id="rId8"/>
    <p:sldId id="298" r:id="rId9"/>
    <p:sldId id="278" r:id="rId10"/>
    <p:sldId id="302" r:id="rId11"/>
    <p:sldId id="303" r:id="rId12"/>
    <p:sldId id="304" r:id="rId13"/>
    <p:sldId id="305" r:id="rId14"/>
    <p:sldId id="311" r:id="rId15"/>
    <p:sldId id="312" r:id="rId16"/>
    <p:sldId id="314" r:id="rId17"/>
    <p:sldId id="316" r:id="rId18"/>
    <p:sldId id="317" r:id="rId19"/>
    <p:sldId id="318" r:id="rId20"/>
    <p:sldId id="319" r:id="rId21"/>
    <p:sldId id="320" r:id="rId22"/>
    <p:sldId id="321" r:id="rId23"/>
    <p:sldId id="279" r:id="rId24"/>
    <p:sldId id="322" r:id="rId25"/>
    <p:sldId id="323" r:id="rId26"/>
  </p:sldIdLst>
  <p:sldSz cx="12188825"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3839" userDrawn="1">
          <p15:clr>
            <a:srgbClr val="A4A3A4"/>
          </p15:clr>
        </p15:guide>
        <p15:guide id="2" orient="horz" pos="2160" userDrawn="1">
          <p15:clr>
            <a:srgbClr val="A4A3A4"/>
          </p15:clr>
        </p15:guide>
        <p15:guide id="3" pos="4079">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browse showScrollbar="0"/>
    <p:sldAll/>
    <p:penClr>
      <a:prstClr val="red"/>
    </p:penClr>
    <p:extLst>
      <p:ext uri="{F99C55AA-B7CB-42B0-86F8-08522FDF87E8}">
        <p14:browseMode xmlns:p14="http://schemas.microsoft.com/office/powerpoint/2010/main" showStatus="0"/>
      </p:ex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E25E649-3F16-4E02-A733-19D2CDBF48F0}">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106" autoAdjust="0"/>
    <p:restoredTop sz="91337" autoAdjust="0"/>
  </p:normalViewPr>
  <p:slideViewPr>
    <p:cSldViewPr>
      <p:cViewPr>
        <p:scale>
          <a:sx n="59" d="100"/>
          <a:sy n="59" d="100"/>
        </p:scale>
        <p:origin x="1396" y="988"/>
      </p:cViewPr>
      <p:guideLst>
        <p:guide pos="3839"/>
        <p:guide orient="horz" pos="2160"/>
        <p:guide pos="4079"/>
      </p:guideLst>
    </p:cSldViewPr>
  </p:slideViewPr>
  <p:outlineViewPr>
    <p:cViewPr>
      <p:scale>
        <a:sx n="33" d="100"/>
        <a:sy n="33" d="100"/>
      </p:scale>
      <p:origin x="0" y="-1095"/>
    </p:cViewPr>
  </p:outlineViewPr>
  <p:notesTextViewPr>
    <p:cViewPr>
      <p:scale>
        <a:sx n="1" d="1"/>
        <a:sy n="1" d="1"/>
      </p:scale>
      <p:origin x="0" y="0"/>
    </p:cViewPr>
  </p:notesTextViewPr>
  <p:sorterViewPr>
    <p:cViewPr>
      <p:scale>
        <a:sx n="66" d="100"/>
        <a:sy n="66" d="100"/>
      </p:scale>
      <p:origin x="0" y="0"/>
    </p:cViewPr>
  </p:sorterViewPr>
  <p:notesViewPr>
    <p:cSldViewPr showGuides="1">
      <p:cViewPr>
        <p:scale>
          <a:sx n="70" d="100"/>
          <a:sy n="70" d="100"/>
        </p:scale>
        <p:origin x="2481" y="-57"/>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handoutMaster" Target="handoutMasters/handout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notesMaster" Target="notesMasters/notesMaster1.xml"/><Relationship Id="rId30"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7200"/>
          </a:xfrm>
          <a:prstGeom prst="rect">
            <a:avLst/>
          </a:prstGeom>
        </p:spPr>
        <p:txBody>
          <a:bodyPr vert="horz" lIns="91440" tIns="45720" rIns="91440" bIns="45720" rtlCol="0"/>
          <a:lstStyle>
            <a:lvl1pPr algn="l" latinLnBrk="0">
              <a:defRPr kumimoji="1" lang="ja-JP" sz="1200"/>
            </a:lvl1pPr>
          </a:lstStyle>
          <a:p>
            <a:endParaRPr kumimoji="1" lang="ja-JP"/>
          </a:p>
        </p:txBody>
      </p:sp>
      <p:sp>
        <p:nvSpPr>
          <p:cNvPr id="3" name="日付プレースホルダー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latinLnBrk="0">
              <a:defRPr kumimoji="1" lang="ja-JP" sz="1200"/>
            </a:lvl1pPr>
          </a:lstStyle>
          <a:p>
            <a:fld id="{784AA43A-3F76-4A13-9CD6-36134EB429E3}" type="datetimeFigureOut">
              <a:rPr kumimoji="1" lang="en-US" altLang="ja-JP"/>
              <a:pPr/>
              <a:t>7/6/2016</a:t>
            </a:fld>
            <a:endParaRPr kumimoji="1" lang="ja-JP"/>
          </a:p>
        </p:txBody>
      </p:sp>
      <p:sp>
        <p:nvSpPr>
          <p:cNvPr id="4" name="フッター プレースホルダー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latinLnBrk="0">
              <a:defRPr kumimoji="1" lang="ja-JP" sz="1200"/>
            </a:lvl1pPr>
          </a:lstStyle>
          <a:p>
            <a:endParaRPr kumimoji="1" lang="ja-JP"/>
          </a:p>
        </p:txBody>
      </p:sp>
      <p:sp>
        <p:nvSpPr>
          <p:cNvPr id="5" name="スライド番号プレースホルダー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latinLnBrk="0">
              <a:defRPr kumimoji="1" lang="ja-JP" sz="1200"/>
            </a:lvl1pPr>
          </a:lstStyle>
          <a:p>
            <a:fld id="{A850423A-8BCE-448E-A97B-03A88B2B12C1}" type="slidenum">
              <a:rPr kumimoji="1" lang="en-US" altLang="ja-JP"/>
              <a:pPr/>
              <a:t>‹#›</a:t>
            </a:fld>
            <a:endParaRPr kumimoji="1" lang="ja-JP"/>
          </a:p>
        </p:txBody>
      </p:sp>
    </p:spTree>
    <p:extLst>
      <p:ext uri="{BB962C8B-B14F-4D97-AF65-F5344CB8AC3E}">
        <p14:creationId xmlns:p14="http://schemas.microsoft.com/office/powerpoint/2010/main" val="405139585"/>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6-07-03T05:10:04.206"/>
    </inkml:context>
    <inkml:brush xml:id="br0">
      <inkml:brushProperty name="width" value="0.06667" units="cm"/>
      <inkml:brushProperty name="height" value="0.06667" units="cm"/>
    </inkml:brush>
  </inkml:definitions>
  <inkml:traceGroup>
    <inkml:annotationXML>
      <emma:emma xmlns:emma="http://www.w3.org/2003/04/emma" version="1.0">
        <emma:interpretation id="{7E026FB2-561A-48FA-BFF9-9CEF15E2C0C3}" emma:medium="tactile" emma:mode="ink">
          <msink:context xmlns:msink="http://schemas.microsoft.com/ink/2010/main" type="writingRegion" rotatedBoundingBox="2542,10697 9234,9783 9538,12007 2846,12921"/>
        </emma:interpretation>
      </emma:emma>
    </inkml:annotationXML>
    <inkml:traceGroup>
      <inkml:annotationXML>
        <emma:emma xmlns:emma="http://www.w3.org/2003/04/emma" version="1.0">
          <emma:interpretation id="{B051CB17-677B-4C22-92F3-276C0684E2F1}" emma:medium="tactile" emma:mode="ink">
            <msink:context xmlns:msink="http://schemas.microsoft.com/ink/2010/main" type="paragraph" rotatedBoundingBox="2364,11178 4122,10180 4743,11273 2985,12271" alignmentLevel="1"/>
          </emma:interpretation>
        </emma:emma>
      </inkml:annotationXML>
      <inkml:traceGroup>
        <inkml:annotationXML>
          <emma:emma xmlns:emma="http://www.w3.org/2003/04/emma" version="1.0">
            <emma:interpretation id="{F02EE458-ACDF-49E0-ADCA-EEDA035F1AAE}" emma:medium="tactile" emma:mode="ink">
              <msink:context xmlns:msink="http://schemas.microsoft.com/ink/2010/main" type="line" rotatedBoundingBox="2364,11178 4122,10180 4743,11273 2985,12271"/>
            </emma:interpretation>
          </emma:emma>
        </inkml:annotationXML>
        <inkml:traceGroup>
          <inkml:annotationXML>
            <emma:emma xmlns:emma="http://www.w3.org/2003/04/emma" version="1.0">
              <emma:interpretation id="{3321485F-6F6D-402C-8800-A7E2B6EEA399}" emma:medium="tactile" emma:mode="ink">
                <msink:context xmlns:msink="http://schemas.microsoft.com/ink/2010/main" type="inkWord" rotatedBoundingBox="2364,11178 4122,10180 4743,11273 2985,12271"/>
              </emma:interpretation>
              <emma:one-of disjunction-type="recognition" id="oneOf0">
                <emma:interpretation id="interp0" emma:lang="ja-JP" emma:confidence="0">
                  <emma:literal>衝</emma:literal>
                </emma:interpretation>
                <emma:interpretation id="interp1" emma:lang="ja-JP" emma:confidence="0">
                  <emma:literal>謝</emma:literal>
                </emma:interpretation>
                <emma:interpretation id="interp2" emma:lang="ja-JP" emma:confidence="0">
                  <emma:literal>腐</emma:literal>
                </emma:interpretation>
                <emma:interpretation id="interp3" emma:lang="ja-JP" emma:confidence="0">
                  <emma:literal>誨</emma:literal>
                </emma:interpretation>
                <emma:interpretation id="interp4" emma:lang="ja-JP" emma:confidence="0">
                  <emma:literal>銜</emma:literal>
                </emma:interpretation>
              </emma:one-of>
            </emma:emma>
          </inkml:annotationXML>
          <inkml:trace contextRef="#ctx0" brushRef="#br0">3878 12838 5632,'0'-10'2496,"0"0"-1952,0 5-672,6 5 2240,0-6-1696,-2-8 1120,2-1 128,1 5-1216,-1-4 544,-2 8-736,3 1 287,3 5-383,2-10 352,-2 10-384,2 0 384,5 0-384,0-4 288,5 14-320,-2-1 128,4-3-160,-2 4 320,7-6-288,-2 0 224,1-4-224,-1 0 128,2 0-192,-3 0 288,10 0-256,-4 0-32,-4 0 0,6 0-32,-1-4 0,-6-6-96,2 0 64,-6 5 192,-1-5-128,-2 6-96,3-2 64,0-2 96,-1 1-96,1-3 0,-2 2 32,1-2-32,-5 3 0,2 3-96,-3 0 64,-6-6 192,0 4-128,-4 2-160,0 0 96,-6-3-640,0 3 544,0-2-1408,-6 6 1184,0-4-1727,2 0 1567,-2 4-3424,-10 0 3008,6 0-3072,-3 0 2976,2 0-640,-1-6 1152,2 2 448,-2-3 0,2-3 160,-7 2-64,6-2 1600,-1-5-1280,-4 5 1568,0 0-1440,-1 6 1568,0-17-1536,1 11 1088,4 10-1184,2 0 832,-3 0-928,9 0 928,-15 10-960,15 0 960,-2 1-961,6-3 609,0 8-672,0 3 672,0-5-672,0-4 352,0 11-416,0 0-32,0-3-64,-6 3 128,6-3-160,6-1 192,-6-3-192,0 0 0,0 1 0,0-1-32,6 3 0,-2-9 0,9 2 0,-13 1 0,0-1 0,0 0 0,0 5 0,0-11 0,0 6 0,0 0-896,-13 0 704,9-5-2176,-2 1 1825,0-2-2849,2 0 2592,-2 2-4384,0-2 3936,2 11-2656</inkml:trace>
          <inkml:trace contextRef="#ctx0" brushRef="#br0" timeOffset="902">4246 12972 4480,'-50'-6'2080,"28"2"-1632,-7-3-544,18 7 2528,-1 0-1920,-4 0 1344,0 7-1376,-1-3 832,0 6-992,1 0 1024,0-6-1024,-1 13 544,-2 8-609,9-7 481,0 3-576,10 3 224,-6 1-288,6 0 192,0 0-192,0 0 384,0 3-352,6-3 0,4 0-64,0-1-128,3 1 32,-2 0 32,5-5 0,-4 1 0,-2-2 0,2-9 64,-1 4-32,-5-4-32,-1-10 32,-5 0-1664,0 0 1280,6 0-1215,-6-14 1183,0 0-992,0-11 1024,0-10-416,-6 14 544,1-3 32,-1-5 128,-5 4 64,-1 11 0,2-7 64,4-3-32,-10 9 160,5-5-160,-1 15 1088,5-5-896,-3 4 672,10 1-672,-10 1 416,10-2-480,10 2 96,-10-2-192,10 2 160,9-7-193,8-3 1,-5 4 0,12-5 32,4 1-32,12-7-32,2-3 32,-3 3 32,2 3-32,-1 7-32,-5-3 32,-12-7 32,6 7-32,-6 4-32,-7-1 32,4 3 32,-2-2-32,-7 4 352,2 2-320,-1 4 96,0-11-128,-5 11 64,0 0-64,-1 11 160,0-11-160,1 10 192,2 0-192,-9-2 192,0 9-192,-4 1 96,0 3-96,-2 4-32,-4 3 32,0 3-128,0 4 64,-4-2 288,-2-2-192,0-2-224,2-4 160,-12 16-32,10-12 32,-7 6 64,2-17-32,-5 3 160,10-7-160,-4-3-96,-2-11 64,1-11-2080,1-7 1633,-9-3-2881,9 7 2528,-6-17-4192,3 6 3776,3 1-2912</inkml:trace>
          <inkml:trace contextRef="#ctx0" brushRef="#br0" timeOffset="1488">4502 12952 4352,'6'-11'1984,"-6"11"-1568,16 7-512,-16-7 2624,0 4-2016,6 6 1376,0 4-1408,-2 7 736,-4-2-896,0 5 544,0 7-640,0-2 64,0 1-224,0 4-32,0 6 0,0-4 128,0-4-128,-10-7 0,10 0 0,0-5 128,0-5-128,-10 0-256,10-9 160,-6-2-2368,6-8 1888,-6-2-5088,0 1 4320,-5-5-2304</inkml:trace>
          <inkml:trace contextRef="#ctx0" brushRef="#br0" timeOffset="1232">4312 13040 4352,'-21'0'1984,"15"0"-1568,-6 0-512,2 0 2272,-1-4-1728,5-7 1088,0 1-1120,2-8 576,-2 7-736,-1 1 672,7 6-704,0-2 256,0 6-352,0 6 480,0 8-480,0 15 224,0 2-256,-6-2 288,6 10-288,0-4 128,0 6-160,-10 8-32,10-20 0,0 10 128,0-8-129,0-2 1,-6-4 0,6-11 32,0 2-32,0-12-32,0-4 32,0-4-2271,12-12 1759,5-3-3424,5-22 2976,-1 8-5344</inkml:trace>
          <inkml:trace contextRef="#ctx0" brushRef="#br0" timeOffset="-2712">3766 12624 1920,'-6'0'928,"6"0"-736,0 17-224,0-17 1440,0 0-1120,0 0 1856,0 0-1632,0 8 1024,-4-2-1120,-2-6 768,6 4-896,-6 10 576,2-7-640,4-7 416,-6 0-480,6 0 448,0 0-448,0 0 352,-6 0-352,6 0 704,0 0-672,-5-7 480,5 7-512,0 0 287,0 0-351,0 0 320,-6 0-320,0 0 128,-1 0-160,3 0 256,-2 7-256,0 3-128,2-2 64,-2-2 160,0 5-128,0-7 0,2 6 0,-2-6-32,-1 6 0,3 1 0,4-11 0,-6 10-96,-1-6 64,3 0 192,-2 2-128,0-1 96,0-5-96,2 6-96,-2-2 32,0 0 288,2 2-192,-9-2-32,3 2 0,-3-1-224,3 1 160,0-2 96,-2 0-64,-5 6-64,7 1 32,-9-1 192,9 0-128,-6 4-96,-1 1 64,5-1 96,-5 11-96,13-15-160,-14 5 128,8-1 96,-1 3-64,-2-3-160,3 7 128,-2-13-96,2 8 96,0-1 288,-3-1-192,3 0-32,-3 7 0,9-11 32,-8-1-32,2 1-32,4 0 32,0 0 32,-5-6-32,5 7-96,2-11 32,-3 10 32,1-6 0,0-4-96,2 6 64,-2-6 32,6 0 0,0 0 160,0 0-128,0 0-160,0-6 96,0 2-1536,-6-6 1248,6 10-3295,0-11 2751,0 7-7392</inkml:trace>
          <inkml:trace contextRef="#ctx0" brushRef="#br0" timeOffset="-1785">3818 12864 3328,'0'-10'1568,"0"10"-1248,0-5-384,0 5 2464,0 0-1888,0 0 1600,0 0-1536,0 0 1024,0 0-1184,0 0 1024,0 0-1088,0 5 1088,-13-1-1088,7 2 639,6-2-735,-10 2 320,10-2-416,-10 0 352,10 6-384,-7 0 96,-5-5-160,12 11 160,-10-11-192,10 9 96,-11-4-96,5 4 160,6 1-160,-10 2 288,10 1-256,-12 2-32,5 5 0,3 0 128,-2-1-128,-4 1 288,-2 0-256,1-1-32,-1-3 0,2 4 32,-1-11-32,-1 0-96,-4 1 32,-1 10 128,1-15-96,-1 10-64,1-5 32,3 6 192,-3-13-128,-1 2-96,5 6 64,2 3 0,-7 2 0,1-3 64,-1 2-32,1-5-96,-3 10 32,3-5 32,6-1 0,-7-2 0,-5-7 0,11-2 0,-7 2 0,1 4 0,1-3 0,-1-1 0,1 1 0,-1 3 0,1-4 0,0 4 0,-1-3 0,5 3 0,1-3 0,-1-1 64,2-2-32,-3 2-96,9-4 32,-2-2 128,0-4-96,2 0-64,4 0 32,0-4-1856,4-2 1472,8-4-1983,5 2 1791,-1-2-2656,7-1 2464,4-3-3360,8-1 3136,4 5-3456</inkml:trace>
          <inkml:trace contextRef="#ctx0" brushRef="#br0" timeOffset="-1172">3571 13314 3712,'0'-21'1664,"0"17"-1312,0 4-448,0 0 2176,0 0-1664,6 0 1504,-6 0-1440,0 0 896,0 0-992,0 0 768,0 0-864,0 0 736,0 0-736,0 4 448,0 0-544,0 7 351,0-1-383,0 4 352,0-4-384,0 11 448,0-6-416,0-1 352,0 0-352,0 7 160,-6 0-224,6 7 384,0-7-352,0 4 0,0 3-64,0-18 224,0 11-224,0-6-32,0 3 0,-4 7 32,4-4-32,0 7-96,0 7 32,-6-4 32,6 8 0,0-4 64,0-6-32,0 10 160,0-4-160,0 0 0,0 0 0,0-10-128,-6 3 64,2 4 32,-3-8 0,1-6 64,2 3-32,-3 0 160,1-7-160,6-10-160,0 12 96,-6-12-96,2-18-2304,4 0 1888,4-17-4031,8-18 3519,5-11-7264</inkml:trace>
          <inkml:trace contextRef="#ctx0" brushRef="#br0" timeOffset="1866">4074 13546 5376,'-30'9'2496,"20"-3"-1952,0-6-672,10 0 1792,0 0-1344,0-6 800,0-3-800,0-7 416,4-3-544,8 5 544,-1-7-576,6 1 288,5 1-320,11-5 32,2-1-128,4 4-32,10-3 32,-3 3 128,-8 13-128,0-9 96,1 3-96,0 0 352,-4-1-320,-14 5 0,-3 0-32,-8 6-32,7-3 0,-7 3 160,-10 0-128,13-2-896,-13 6 704,-13 6-4896,3 2 3936,3 23-4512</inkml:trace>
        </inkml:traceGroup>
      </inkml:traceGroup>
    </inkml:traceGroup>
    <inkml:traceGroup>
      <inkml:annotationXML>
        <emma:emma xmlns:emma="http://www.w3.org/2003/04/emma" version="1.0">
          <emma:interpretation id="{96167ABD-ED48-40DE-A4B5-AE06DC780BF3}" emma:medium="tactile" emma:mode="ink">
            <msink:context xmlns:msink="http://schemas.microsoft.com/ink/2010/main" type="paragraph" rotatedBoundingBox="3403,11162 9313,10355 9538,12007 3628,12815" alignmentLevel="1"/>
          </emma:interpretation>
        </emma:emma>
      </inkml:annotationXML>
      <inkml:traceGroup>
        <inkml:annotationXML>
          <emma:emma xmlns:emma="http://www.w3.org/2003/04/emma" version="1.0">
            <emma:interpretation id="{E3D44A36-70D7-437A-998B-E544769C065F}" emma:medium="tactile" emma:mode="ink">
              <msink:context xmlns:msink="http://schemas.microsoft.com/ink/2010/main" type="line" rotatedBoundingBox="3403,11162 9313,10355 9538,12007 3628,12815"/>
            </emma:interpretation>
          </emma:emma>
        </inkml:annotationXML>
        <inkml:traceGroup>
          <inkml:annotationXML>
            <emma:emma xmlns:emma="http://www.w3.org/2003/04/emma" version="1.0">
              <emma:interpretation id="{040B7C6E-3AFB-40BE-B012-2042A63130A2}" emma:medium="tactile" emma:mode="ink">
                <msink:context xmlns:msink="http://schemas.microsoft.com/ink/2010/main" type="inkWord" rotatedBoundingBox="3461,11965 4028,11396 4092,11460 3526,12029"/>
              </emma:interpretation>
              <emma:one-of disjunction-type="recognition" id="oneOf1">
                <emma:interpretation id="interp5" emma:lang="ja-JP" emma:confidence="0">
                  <emma:literal>'</emma:literal>
                </emma:interpretation>
                <emma:interpretation id="interp6" emma:lang="ja-JP" emma:confidence="0">
                  <emma:literal>/</emma:literal>
                </emma:interpretation>
                <emma:interpretation id="interp7" emma:lang="ja-JP" emma:confidence="0">
                  <emma:literal>′</emma:literal>
                </emma:interpretation>
                <emma:interpretation id="interp8" emma:lang="ja-JP" emma:confidence="0">
                  <emma:literal>&lt;</emma:literal>
                </emma:interpretation>
                <emma:interpretation id="interp9" emma:lang="ja-JP" emma:confidence="0">
                  <emma:literal>×</emma:literal>
                </emma:interpretation>
              </emma:one-of>
            </emma:emma>
          </inkml:annotationXML>
          <inkml:trace contextRef="#ctx0" brushRef="#br0" timeOffset="3311">4475 13476 7296,'0'-10'3232,"0"20"-2528,-7-10-896,7 0 2016,-10 4-1472,-2-4 1024,8 10-992,-9 1 576,3-1-704,-2 8 223,1-1-351,1-9 96,4 2-160,-6 1 64,7-1-96,-1-6 256,0 2-224,6 5-128,0-7 64,-4-4 96,4 0-96,-6 0 192,6 0-160,0 0-160,0 0 96,-6 0-448,6 0 384,-5-4 96,5-7 0,-6 11-64,0 0 32,0-6 32,2 6 0,-2 0 0,-1 6 0,3-6 0,-2 0 0,0 11 896,-4-11-704,-3 4 288,-3-4-352,-1 10 288,1 4-320,0-3 320,-1 3-320,1 7 320,-7 7-320,0 7-128,-5 0 32,11 5 160,-6-1-128,3-4 0,-3-7 0,7-1-128,-1 2 64,-1-15 192,8 1-128,-1 1 96,5-8-96,0 3-192,2-11 128,4-11-1888,4 3 1504,8-8-3423,5-3 2943,9-20-8416</inkml:trace>
        </inkml:traceGroup>
        <inkml:traceGroup>
          <inkml:annotationXML>
            <emma:emma xmlns:emma="http://www.w3.org/2003/04/emma" version="1.0">
              <emma:interpretation id="{80A22405-43A0-4281-A8D9-9CDBC67C99D3}" emma:medium="tactile" emma:mode="ink">
                <msink:context xmlns:msink="http://schemas.microsoft.com/ink/2010/main" type="inkWord" rotatedBoundingBox="4144,11585 4259,11952 4197,11971 4081,11604"/>
              </emma:interpretation>
              <emma:one-of disjunction-type="recognition" id="oneOf2">
                <emma:interpretation id="interp10" emma:lang="ja-JP" emma:confidence="0">
                  <emma:literal>・</emma:literal>
                </emma:interpretation>
                <emma:interpretation id="interp11" emma:lang="ja-JP" emma:confidence="0">
                  <emma:literal>:</emma:literal>
                </emma:interpretation>
                <emma:interpretation id="interp12" emma:lang="ja-JP" emma:confidence="0">
                  <emma:literal>‘</emma:literal>
                </emma:interpretation>
                <emma:interpretation id="interp13" emma:lang="ja-JP" emma:confidence="0">
                  <emma:literal>'</emma:literal>
                </emma:interpretation>
                <emma:interpretation id="interp14" emma:lang="ja-JP" emma:confidence="0">
                  <emma:literal>.</emma:literal>
                </emma:interpretation>
              </emma:one-of>
            </emma:emma>
          </inkml:annotationXML>
          <inkml:trace contextRef="#ctx0" brushRef="#br0" timeOffset="5275">4536 13600 4352,'-23'20'1984,"16"-20"-1568,1 10-512,6-6 2720,-4-4-2080,-2 0 1792,0 5-1760,2-5 896,4 0-1088,0 0 672,0 0-768,0 0 735,0 0-767,0 0 576,4 0-608,-4 0 576,6-5-576,-6 5 320,6-4-384,-2 4 64,-4 0-160,0 0 64,0 0-96,6 9-32,1 1 32,-1 1-32,-2-7 0,3 12 64,-1-2-32,-2 11-96,2-6 32,0-3 128,-2 2-96,2 14 0,0-14 32,-6-2-128,0 3 64,0 2 128,6-7-96,-12 0 0,6-4 32,0-6-32,10 7 0,-10-11 0,0 0 0,0 0 0,7 6 0,-7-2 0,0-4 0,0 0 0,6 11 0,-6-11 0,0 0 0,0 0 0,4 0 0,3 10-96,-7-10 64,0 0 128,6 4-96,-6-4 96,0 0-64,0 0-96,6 6 32,-2-2 128,2-4-96,-6 0-64,0 0 32,0 0 128,0 0-96,0 0-64,0 0 32,0 0 32,0 0 0,0 0-288,0 0 224,0-4-1568,0 4 1248,0-6-3071,6-8 2655,4-1-8896</inkml:trace>
        </inkml:traceGroup>
        <inkml:traceGroup>
          <inkml:annotationXML>
            <emma:emma xmlns:emma="http://www.w3.org/2003/04/emma" version="1.0">
              <emma:interpretation id="{AB7E271A-10EB-4944-BEBB-8A48B5CABA70}" emma:medium="tactile" emma:mode="ink">
                <msink:context xmlns:msink="http://schemas.microsoft.com/ink/2010/main" type="inkWord" rotatedBoundingBox="4058,11736 4617,11423 4846,11831 4287,12144"/>
              </emma:interpretation>
              <emma:one-of disjunction-type="recognition" id="oneOf3">
                <emma:interpretation id="interp15" emma:lang="ja-JP" emma:confidence="0">
                  <emma:literal>い</emma:literal>
                </emma:interpretation>
                <emma:interpretation id="interp16" emma:lang="ja-JP" emma:confidence="0">
                  <emma:literal>n</emma:literal>
                </emma:interpretation>
                <emma:interpretation id="interp17" emma:lang="ja-JP" emma:confidence="0">
                  <emma:literal>ぃ</emma:literal>
                </emma:interpretation>
                <emma:interpretation id="interp18" emma:lang="ja-JP" emma:confidence="0">
                  <emma:literal>ゎ</emma:literal>
                </emma:interpretation>
                <emma:interpretation id="interp19" emma:lang="ja-JP" emma:confidence="0">
                  <emma:literal>ロ</emma:literal>
                </emma:interpretation>
              </emma:one-of>
            </emma:emma>
          </inkml:annotationXML>
          <inkml:trace contextRef="#ctx0" brushRef="#br0" timeOffset="5275">4640 13674 4096,'-10'0'1888,"4"0"-1504,0 0-480,6 0 2624,0 0-2016,0 0 1472,-4 0-1472,4-10 1248,0 10-1344,0-4 1056,0 4-1088,0 0 351,0 0-543,0 10 512,0 0-544,0 4 288,0 11-320,0-6 192,0 1-224,0 5 128,0 6-192,4-7 192,2 10-192,0-4 288,-2-5-256,2 10-128,0-11 64,-2 1 160,3-10-128,-7 9 192,0-3-192,0-6 0,0-5 0,0-2-128,0 2 64,0-4 32,0-6 0,0 0-1440,0 0 1120,0-6-1855,6-12 1663,-6 1-2272,17-16 2080,-1-12-1440,0 6 1600,7-11-160,0 10 480,3-4 416,4 9-160,-4 0 544,3-4-448,-6 4 1472,-1 6-1248,-6 4 960,1 1-992,0 8 288,-7 1-416,8 4 576,-18 1-576,10 6 96,1 0-224,-5-2 256,-6 6-256,11 10 768,1 0-640,-2 1 479,-4-1-511,4-1 96,3-3-192,3 4 160,-5-2-192,-5 12 288,4-5-256,2 0 224,-12 5-192,10 0 128,-14 6-192,4-2 0,0 0 0,0 2-32,0-2 0,0 1 64,-6-6-32,0-3-32,0-2 32,2-4-1120,-2-6 864,-4-4-2527,-3 0 2111,9-4-3680,4-2 3296,0-4-3936,10 2 3744,1-2-576</inkml:trace>
        </inkml:traceGroup>
        <inkml:traceGroup>
          <inkml:annotationXML>
            <emma:emma xmlns:emma="http://www.w3.org/2003/04/emma" version="1.0">
              <emma:interpretation id="{1FFD0072-A1FF-402F-83F3-1238640A9426}" emma:medium="tactile" emma:mode="ink">
                <msink:context xmlns:msink="http://schemas.microsoft.com/ink/2010/main" type="inkWord" rotatedBoundingBox="4990,11223 5154,11201 5231,11770 5067,11793"/>
              </emma:interpretation>
              <emma:one-of disjunction-type="recognition" id="oneOf4">
                <emma:interpretation id="interp20" emma:lang="ja-JP" emma:confidence="0">
                  <emma:literal>「</emma:literal>
                </emma:interpretation>
                <emma:interpretation id="interp21" emma:lang="ja-JP" emma:confidence="0">
                  <emma:literal>'</emma:literal>
                </emma:interpretation>
                <emma:interpretation id="interp22" emma:lang="ja-JP" emma:confidence="0">
                  <emma:literal>‘</emma:literal>
                </emma:interpretation>
                <emma:interpretation id="interp23" emma:lang="ja-JP" emma:confidence="0">
                  <emma:literal>′</emma:literal>
                </emma:interpretation>
                <emma:interpretation id="interp24" emma:lang="ja-JP" emma:confidence="0">
                  <emma:literal>I</emma:literal>
                </emma:interpretation>
              </emma:one-of>
            </emma:emma>
          </inkml:annotationXML>
          <inkml:trace contextRef="#ctx0" brushRef="#br0" timeOffset="5556">5509 13382 2432,'7'-15'1152,"-1"11"-928,-2-13-288,2 17 2112,0-8-1632,-2-2 1664,2 0-1536,-6-11 864,0 13-224,0-9-832,0-1 736,0 8-832,0 0 672,0 6-704,-6-3 512,6 3-544,-4 4 352,-2 0-384,0 0 352,2 11-385,-2-1 289,-1 8-320,1 7 224,2-11-224,-2 11-64,-1-1 0,3 8 128,4-8-128,-6 11 0,6-6 0,-6 2 224,6 8-192,-10-15-32,10 2 0,0 2-32,0-8 0,0 1 160,0-6-128,0 3 192,0 7-192,0-8 0,0-3 0,0-4-32,0 4 0,0 7-96,0-13 64,0 3-864,0-11 704,0 0-1919,0 0 1631,0-4-4640,16-3 3936,-6-1-4704</inkml:trace>
        </inkml:traceGroup>
        <inkml:traceGroup>
          <inkml:annotationXML>
            <emma:emma xmlns:emma="http://www.w3.org/2003/04/emma" version="1.0">
              <emma:interpretation id="{9FE55F37-B7F2-4607-940C-DEF5688CB7AE}" emma:medium="tactile" emma:mode="ink">
                <msink:context xmlns:msink="http://schemas.microsoft.com/ink/2010/main" type="inkWord" rotatedBoundingBox="5329,10899 5968,10812 6143,12088 5504,12176"/>
              </emma:interpretation>
              <emma:one-of disjunction-type="recognition" id="oneOf5">
                <emma:interpretation id="interp25" emma:lang="ja-JP" emma:confidence="0">
                  <emma:literal>1</emma:literal>
                </emma:interpretation>
                <emma:interpretation id="interp26" emma:lang="ja-JP" emma:confidence="0">
                  <emma:literal>′</emma:literal>
                </emma:interpretation>
                <emma:interpretation id="interp27" emma:lang="ja-JP" emma:confidence="0">
                  <emma:literal>'</emma:literal>
                </emma:interpretation>
                <emma:interpretation id="interp28" emma:lang="ja-JP" emma:confidence="0">
                  <emma:literal>ノ</emma:literal>
                </emma:interpretation>
                <emma:interpretation id="interp29" emma:lang="ja-JP" emma:confidence="0">
                  <emma:literal>‘</emma:literal>
                </emma:interpretation>
              </emma:one-of>
            </emma:emma>
          </inkml:annotationXML>
          <inkml:trace contextRef="#ctx0" brushRef="#br0" timeOffset="6066">5988 13110 4480,'-6'0'1984,"0"0"-1568,6 4-512,0-4 1024,0 10-768,-4 0 1216,-2 1-1056,-4-1 1216,4-2-1152,0 2 864,-5-3-928,5 7 832,-5-14-864,5 14 928,0 1-928,2 1 671,-2 9-703,0-11 768,0 5-768,6 2 224,0-7-352,0 0 384,0 3-384,0-3 96,0 7-160,0-3 320,0 3-288,0-3 64,0 3-128,0 0 160,0-3-160,0 3 0,0-3 0,0-1 32,0-7-32,0-2-32,0 9 32,-4-9 32,-2 2-32,-1-4-96,3-2 32,-2 1-768,-5 1 608,5-3-1728,-6-3 1504,8 0-3519,4-9-4417,0 0 6240,16-15-224</inkml:trace>
        </inkml:traceGroup>
        <inkml:traceGroup>
          <inkml:annotationXML>
            <emma:emma xmlns:emma="http://www.w3.org/2003/04/emma" version="1.0">
              <emma:interpretation id="{C8B79C07-6C5B-41A1-8868-86069D44DAE1}" emma:medium="tactile" emma:mode="ink">
                <msink:context xmlns:msink="http://schemas.microsoft.com/ink/2010/main" type="inkWord" rotatedBoundingBox="5789,12126 5917,10807 5995,10815 5867,12134"/>
              </emma:interpretation>
              <emma:one-of disjunction-type="recognition" id="oneOf6">
                <emma:interpretation id="interp30" emma:lang="ja-JP" emma:confidence="0">
                  <emma:literal>1</emma:literal>
                </emma:interpretation>
                <emma:interpretation id="interp31" emma:lang="ja-JP" emma:confidence="0">
                  <emma:literal>l</emma:literal>
                </emma:interpretation>
                <emma:interpretation id="interp32" emma:lang="ja-JP" emma:confidence="0">
                  <emma:literal>ノ</emma:literal>
                </emma:interpretation>
                <emma:interpretation id="interp33" emma:lang="ja-JP" emma:confidence="0">
                  <emma:literal>/</emma:literal>
                </emma:interpretation>
                <emma:interpretation id="interp34" emma:lang="ja-JP" emma:confidence="0">
                  <emma:literal>I</emma:literal>
                </emma:interpretation>
              </emma:one-of>
            </emma:emma>
          </inkml:annotationXML>
          <inkml:trace contextRef="#ctx0" brushRef="#br0" timeOffset="6577">6351 12839 5376,'4'-11'2400,"2"11"-1888,-6 0-640,0 0 1984,0 0-1504,0 0 1344,0 0-1280,0 11 1216,0-1-1216,0 8 768,0-7-864,0 13 703,-6 5-735,2 2 448,4-2-544,0 16 0,-6-16-128,6 20 224,-6-3-224,6 9 224,-11-16-192,5 11 128,6-15-192,0 14 192,-4-6-192,4 2 96,0-10-96,-6 5 352,6-5-320,-6-1 160,0 1-160,6-10 64,-4 18-96,4-1-32,-7-3 32,7-4 320,-6-2-288,6 2 0,-4-1-32,-3 1-128,7-6 64,-6 6 128,-4 0-96,10-10-64,-12-4 32,12-13-608,-11 2 512,5-3-2656,-4-14 2176,-7-3-4895,17-9 4223,-12-16-5824</inkml:trace>
        </inkml:traceGroup>
        <inkml:traceGroup>
          <inkml:annotationXML>
            <emma:emma xmlns:emma="http://www.w3.org/2003/04/emma" version="1.0">
              <emma:interpretation id="{1AF5F688-8FA3-4DA4-AF1D-4BE0578788B1}" emma:medium="tactile" emma:mode="ink">
                <msink:context xmlns:msink="http://schemas.microsoft.com/ink/2010/main" type="inkWord" rotatedBoundingBox="6086,11232 7354,10170 8419,11442 7151,12504"/>
              </emma:interpretation>
              <emma:one-of disjunction-type="recognition" id="oneOf7">
                <emma:interpretation id="interp35" emma:lang="ja-JP" emma:confidence="0">
                  <emma:literal>時</emma:literal>
                </emma:interpretation>
                <emma:interpretation id="interp36" emma:lang="ja-JP" emma:confidence="0">
                  <emma:literal>畔</emma:literal>
                </emma:interpretation>
                <emma:interpretation id="interp37" emma:lang="ja-JP" emma:confidence="0">
                  <emma:literal>畸</emma:literal>
                </emma:interpretation>
                <emma:interpretation id="interp38" emma:lang="ja-JP" emma:confidence="0">
                  <emma:literal>野</emma:literal>
                </emma:interpretation>
                <emma:interpretation id="interp39" emma:lang="ja-JP" emma:confidence="0">
                  <emma:literal>特</emma:literal>
                </emma:interpretation>
              </emma:one-of>
            </emma:emma>
          </inkml:annotationXML>
          <inkml:trace contextRef="#ctx0" brushRef="#br0" timeOffset="11007">7647 12906 4224,'-33'6'1984,"27"-2"-1568,-16 7-512,11-7 1824,1-4-1376,4 6 1120,-4-6-1088,-3 0 864,-3 0-928,10-6 832,6 2-864,0-7 576,6 1-640,4 2 416,2-3-480,5 1 288,10-4-352,1 8 320,5-9-320,6 5 319,1 2-319,-1-3 128,10-5-160,-10 2 160,-4-1-192,-2 5 288,0-9-256,0 3 160,2 8-192,-8-3-96,1 1 64,-7 6 256,-2-2-192,-9-5-32,0 11 0,-4 0 32,-6-8-32,0 2-96,-6 2 32,-4-2-704,0 6 576,-9-4-1183,3 0 1023,5 4-832,-5 0 832,3-7 96,3 3 128,-6-2 96,3 6 0,3-4 64,0 0-32,4-2-96,-1 6 32,3 0 32,-2 6 0,0-6 352,0 4-288,2-4 544,-3 4-480,1 6 480,6 5-448,-4 1 192,4-1-257,0-5 33,0 4-96,0 1 64,0-1-64,0-4-32,0 11 32,0-2-128,0 1 64,-6 1 192,0 8-128,6-9 0,-6 9 0,2 0-128,-3 6 64,-3 0 32,4-11 0,-6 1 64,1-4-32,1 3 64,-2-9-64,1-5-32,-1 0 32,2-6-1215,-1 1 927,5 1-1248,0-2 1152,0 2-1472,2 2 1376,-2-8-832,6 10 928,-7 1-608,3-1 704,-2 4-128,0-3 256,2-1 96,-8 4 32,1 7 0,-1-13 0,-5 9 448,1-9-352,0 2 224,-1 1-224,-6-1 576,7 0-544,0-6 416,-1 7-384,1-7 160,-3-4-224,9 5 288,0-5-288,3 0 1216,7-5-1024,0 1 64,7-17-224,3 7 448,6-7-448,7 13 576,4-17-544,8 4 384,4-3-384,4-1 160,2-6-224,0 7 128,-5-1-193,-8 6 1,1-12 0,-4 13 128,-8-3-128,1 7 0,1 0 0,-13 3 32,-3 1-32,5 0-32,-2-1 32,-4 7 32,-6 0-32,0-2-735,0 6 543,-6 0-2336,-4 6 1920,-2 2-2912,5 9 2656,-13-3-3296,7 7 3104,-3 4-1376</inkml:trace>
          <inkml:trace contextRef="#ctx0" brushRef="#br0" timeOffset="12084">7353 13743 6144,'-39'15'2720,"26"-5"-2144,9 0-736,-8-5 1600,8 1-1184,4-6 736,0-6-736,0-9 480,16 5-544,-6 0 352,13-9-384,10-2 352,0-3-384,12-5 544,4 5-512,3-11 288,-3 10-320,3-6-64,-3 7-32,-4 5-32,-1-6 0,1 9 64,-12 1-32,-4 1 64,-3-6-64,-3 5-32,-7 5 32,1 0 128,-5 1-33,-1-1-63,-5-4-64,-2 14 32,-4-17-671,0 9 511,0-2-1856,-4-11-160,-2 3 1504,-1-3-1248,7 0 1440,-4 3 224,4-3 128,-6 1 160,0 1-32,2 5 256,-9 3-224,7 1 672,2 6-544,-2 4 544,0-6-576,6 2 384,-4-6-384,4 5 704,0-1-672,0 2 640,0-2-608,0 6 128,10 6-224,-4-2 96,-2 7-192,2 9 544,7-12-448,-3 13 128,-4 8-192,-6 16 64,4 0-96,3-6 256,-7 7-224,0-3 224,0 2-192,0-6-64,0 11 0,0-11-32,0 12 0,-7-12 64,7 20-32,-4-5 255,-2 6-223,-4 3-128,-3 3 64,3-12 160,-6 9-128,-3-7 288,3-13-256,-1-2 64,-5-12-96,5 6 160,-5-10-160,1-11 0,-2-3 0,1-11-128,-7-7 64,2-7-416,-2-5 352,3-22-2207,-3-2 1791,6-2-1984,7-5 1888,-1-9-2560,7 5 2400,-2 5-1696,1 4 1792,11-1-224,-6 13 608,2 3 0,-2-5 224,0 16 480,-1-2-320,3 1 2368,4 6-1920,0 0 2240,0 9-2112,0-5 928,0 4-1152,4 2 544,-4 4-736,7 0 416,5 4-512,-2 2 288,1-2-352,1 7-32,-2-7-32,7 6-32,-5 4 0,-2-4 64,3 0-32,3 1-32,-6-7 32,3 10-2112,-3-8 1632,0-6-7712</inkml:trace>
          <inkml:trace contextRef="#ctx0" brushRef="#br0" timeOffset="9341">6818 13036 2560,'0'-14'1152,"0"14"-928,0-10-288,0 10 1408,-6-4-1088,2 4 1440,-2-10-1280,0 3 1344,1 7-1344,5 0 1248,0 0-1248,-6 0 768,6 0-864,0 0 704,0 7-736,0 3 640,0-6-704,0 6 352,0 0-417,0-2 353,0 3-384,6-1 192,-1 5-224,7-1 128,-8 6-192,8 1 96,-2-2-96,-4 1 64,5 5-64,-5 10-32,5 0 32,1-6 128,-6 9-128,-2 2-160,2 5 96,0 0 256,-2-16-160,2 6-32,-6-10 0,6 0-32,-6-1 0,0 1 0,0 0 0,0-5 0,0 5 0,0-15 64,0-1-32,0 1 64,0-10-64,0 0-288,0-4 192,0-2-320,0-3 288,0-1-320,0-1 320,0-9-128,0 2 160,5-3 32,-5-4 32,0-10 0,12 0 0,-12 7 0,0-8 0,0 8 64,0-8-32,0 6-32,0 1 32,0 0-128,0 5 64,0-1 32,7 8 0,3-1 0,0-3 0,2-4 0,-2 5 0,3 12 160,4-2-128,5-1 96,-2 7-96,-1-2-32,-2 1 32,3-5-32,3 0 0,6-4 160,-3 0-128,10 3 0,2-4 0,-4 1 128,-2 4-128,-3 0 288,-2 0-256,-5 10-32,1 0 0,-6 0-128,-7 0 64,2 14 384,-8 2-288,2 3-192,-6 2 128,0 7 160,0-8-160,-6 10 224,2 15-192,-2-6 0,0 11 0,-4-12 32,-3 8-32,3-12-32,-7 6 32,5-6 32,2-8-32,0 2-32,-3-7 32,3 0-128,-3-11 64,3 4 128,0-4-96,-2 4-256,2-9 192,-3-5-1312,2 0 1088,1 0-1791,-2-11 1567,2 3-1376,-2 8 1408,1-10-448,5 0 640,-5 0 288,5 6-32,-4 4 32,-6-7 32,-3 7-224,9 0 160,-7 0 96,1 0-64,0 7 96,-1-7-64,-2-7 160,3 3-160,0-2 544,6 2-448,-3-7 384,13 1-352,-4 6 608,4-6-576,0-4 0,4-7-128,9 6 320,-3 1-320,6 0 256,0-1-224,3 5 192,-2-5-192,3-5 288,3 0-288,0 1 64,-1-2-128,5 1 160,-4 6-160,-1-5 0,0 2 0,-5 9-128,0 2 64,-5 2 192,-2-2-128,-4 2-96,-6 0 64,-6-3-1888,0 7 1472,-4 0-3872,-2 11 3296,-5 3-4448,0 6 4128,7 16 160</inkml:trace>
          <inkml:trace contextRef="#ctx0" brushRef="#br0" timeOffset="9643">7007 13708 3840,'-22'25'1760,"12"-10"-1376,-3 1-480,9-8 1920,-2-2-1472,0-2 800,6 2-832,-11-2 864,11-4-896,0 0 960,0-4-960,11-6 320,-5-4-416,10 4 32,1-7-160,5 2 256,1 1-256,0 4 320,-1 6-288,11-6-224,-6-5 128,-11 5 64,7-5-64,6 5 192,-6 0-160,-7-8-96,0 7 64,-5 5-1696,1-3 1312,5-7-3520,-7-2 2976,6-7-4352</inkml:trace>
        </inkml:traceGroup>
        <inkml:traceGroup>
          <inkml:annotationXML>
            <emma:emma xmlns:emma="http://www.w3.org/2003/04/emma" version="1.0">
              <emma:interpretation id="{6769114F-68B3-4D25-ABF2-31D613F969DA}" emma:medium="tactile" emma:mode="ink">
                <msink:context xmlns:msink="http://schemas.microsoft.com/ink/2010/main" type="inkWord" rotatedBoundingBox="7628,11173 9092,10364 9696,11459 8232,12267"/>
              </emma:interpretation>
              <emma:one-of disjunction-type="recognition" id="oneOf8">
                <emma:interpretation id="interp40" emma:lang="ja-JP" emma:confidence="0">
                  <emma:literal>代</emma:literal>
                </emma:interpretation>
                <emma:interpretation id="interp41" emma:lang="ja-JP" emma:confidence="0">
                  <emma:literal>伐</emma:literal>
                </emma:interpretation>
                <emma:interpretation id="interp42" emma:lang="ja-JP" emma:confidence="0">
                  <emma:literal>伏</emma:literal>
                </emma:interpretation>
                <emma:interpretation id="interp43" emma:lang="ja-JP" emma:confidence="0">
                  <emma:literal>犬</emma:literal>
                </emma:interpretation>
                <emma:interpretation id="interp44" emma:lang="ja-JP" emma:confidence="0">
                  <emma:literal>弐</emma:literal>
                </emma:interpretation>
              </emma:one-of>
            </emma:emma>
          </inkml:annotationXML>
          <inkml:trace contextRef="#ctx0" brushRef="#br0" timeOffset="12944">8718 12813 5760,'-7'-6'2624,"7"12"-2080,0-6-672,0 0 1248,0 5-896,-6 5 896,-4-10-832,-1 10 1184,-7 4-1088,1 0 416,-3 1-576,-3 10 224,1 9-320,-7-8 192,8 14-224,-1-6 192,-1-4-192,0 14 192,1 1-192,-1 0 191,2-10-191,-7 8-160,11-7 64,-5-8 0,5-3 0,1 2 0,3-9 0,3-4 0,0-4 0,4-3 0,-1-7 0,7 0-735,0-7 575,0 3-640,7-10 576,-1 8 32,4-12 128,0 7-32,3-10 64,3 1 128,-6-4-96,-3-2 0,5 8 32,4-2-128,-5 1 64,5 2 128,7 3-96,-7-4-160,7 8 128,-1-1 256,-5 11-160,-1 0 160,1 0-192,-1 0 192,-3 15-192,-3 5 192,6-2-192,-3 18 192,-13-6-192,10 0 288,-10 8-256,10-2 224,-3 8-192,-7-8 128,0 2-193,0-2-94,0-8 63,-11 22 95,-1-5-95,2 8 192,-7-3-160,1 0 0,-1-10 0,-1-6-128,1-10 64,7-4 32,-2-5 0,1-4-831,1-5 671,4-12-1920,6-9 1600,6-6-1792,10-7 1728,1-8-4416,-1-2 3840,7 2-1696</inkml:trace>
          <inkml:trace contextRef="#ctx0" brushRef="#br0" timeOffset="13332">8711 13364 7040,'-6'18'3136,"6"-18"-2464,0 0-832,0 10 800,0-4-544,0-6 480,0 0-416,0 0 352,6 0-352,7-6 608,13-4-576,-3-14 608,0-16-576,9 6 416,18 4-480,5-15 96,7-4-192,0 3 256,0 8-256,-3-2-128,-3 6 64,-11 4 96,-6 6-96,0 4 95,-22-1-63,-1 2-32,-3 13 32,-10-2-1919,-3-2 1471,0 4-2720,-10-3-4320</inkml:trace>
          <inkml:trace contextRef="#ctx0" brushRef="#br0" timeOffset="13902">8979 12768 3456,'-33'0'1664,"20"20"-1312,3-12-448,4-1 1568,2-3-1184,-2-4 960,-1 6-928,1-6 1024,-4-6 320,4 6-1216,6 6 1088,0-6-1184,0 0 384,0 0-544,0 0 64,0 0-192,0 0 160,6 15-192,10-11 96,-3 12-96,-3-8 160,0 13-160,7 4 352,1 9-288,-1 6 127,5 5-159,-1 4-32,8 11 0,-2 4 32,1-4-32,-1-7-32,-4 6 32,-1-3 32,1-6-32,4-12 64,-9 2-64,9 5-32,-4-16 32,-7 6-32,13 0 0,-8-7 352,-3-2-288,-8 4 448,7-12-384,5-1 448,-11-12-416,5-5 288,-3-5-352,-7-12 320,4-1-320,6-12 224,-16 11-224,11-6 32,-11 1-96,0-12-192,-4-2 128,4-4 96,-13 3-64,9 0-512,-2-7 384,0-2-1632,6 8 1344,0-5-3583,0-8 3071,0 3-7488,0-10 6432,12 15 512</inkml:trace>
          <inkml:trace contextRef="#ctx0" brushRef="#br0" timeOffset="14430">9530 12486 3712,'-23'0'1760,"23"-10"-1376,0 10-480,0 0 2368,0 0-1824,0 0 1472,0 0-1408,0 0 704,0 0-896,0 0 544,0 0-640,0 0 672,0 0-672,0 10 608,11-6-608,7 13 511,-7-3-575,5-3 224,0 13-288,1 5 128,-1 2-192,3-2 96,-9 16-96,13-16 64,-7 16-64,1-12-32,-7 12 32,9-10-864,-3 10 672,7-16-4511,-19 0 3615,18-9-6496</inkml:trace>
        </inkml:traceGroup>
      </inkml:traceGroup>
    </inkml:traceGroup>
  </inkml:traceGroup>
</inkml:ink>
</file>

<file path=ppt/ink/inkAction1.xml><?xml version="1.0" encoding="utf-8"?>
<iact:actions xmlns:iact="http://schemas.microsoft.com/office/powerpoint/2014/inkAction" lengthUnit="cm" timeUnit="ms">
  <inkml:definitions xmlns:inkml="http://www.w3.org/2003/InkML">
    <inkml:context xml:id="ctx0">
      <inkml:inkSource xml:id="inkSrc0">
        <inkml:traceFormat>
          <inkml:channel name="X" type="integer" units="cm"/>
          <inkml:channel name="Y" type="integer" units="cm"/>
          <inkml:channel name="F" type="integer" max="4096" units="deg"/>
          <inkml:channel name="T" type="integer" max="2.14748E9" units="dev"/>
        </inkml:traceFormat>
        <inkml:channelProperties>
          <inkml:channelProperty channel="X" name="resolution" value="1.32584" units="1/cm"/>
          <inkml:channelProperty channel="Y" name="resolution" value="1.97077" units="1/cm"/>
          <inkml:channelProperty channel="F" name="resolution" value="0" units="1/deg"/>
          <inkml:channelProperty channel="T" name="resolution" value="1" units="1/dev"/>
        </inkml:channelProperties>
      </inkml:inkSource>
      <inkml:timestamp xml:id="ts0" timeString="2016-07-03T04:47:51.637Z"/>
    </inkml:context>
    <inkml:brush xml:id="br0">
      <inkml:brushProperty name="width" value="0.07905" units="cm"/>
      <inkml:brushProperty name="height" value="0.07905" units="cm"/>
      <inkml:brushProperty name="color" value="#0000FF"/>
    </inkml:brush>
    <inkml:brush xml:id="brinv">
      <inkml:brushProperty name="width" value="0.05" units="cm"/>
      <inkml:brushProperty name="height" value="0.05" units="cm"/>
      <inkml:brushProperty name="color" value="#000000"/>
      <inkml:brushProperty name="transparency" value="255"/>
    </inkml:brush>
  </inkml:definitions>
  <iact:action type="add" startTime="17732">
    <iact:property name="dataType"/>
    <iact:actionData xml:id="d0">
      <inkml:trace xmlns:inkml="http://www.w3.org/2003/InkML" xml:id="stk0" contextRef="#ctx0" brushRef="#br0">9850 11447 2048 0,'0'0'0'0,"0"0"0"0</inkml:trace>
    </iact:actionData>
  </iact:action>
  <iact:action type="add" startTime="17732">
    <iact:property name="dataType"/>
    <iact:actionData xml:id="d1">
      <inkml:trace xmlns:inkml="http://www.w3.org/2003/InkML" xml:id="stk1" contextRef="#ctx0" brushRef="#br0">478 232 1152 0,'-12'-11'512'15,"12"-26"-404"-15,0 16 -136 0,4 16 508 16,4 -6 -384 -16,-4 6 312 15,4 -11 -300 -15,-8 5 188 32,0 -10 -40 -32,4 5 -180 0,-8 6 56 15,4 5 -100 -15,0 5 12 0,-8 10 -28 0,-4 6 -44 31,-4 5 20 -15,-12 21 140 -1,0 6 -108 1,-12 31 32 15,4 1 -40 -31,8 -1 -24 0,0 -5 8 0,0 -11 12 0,0 -5 -12 31,0 6 24 -31,0 -17 -20 0,0 1 0 0,0 -22 0 16,12 -10 -40 -16,-8 5 28 0,12 -15 -164 16,8 -12 136 -16,4 -10 -304 15,8 -5 260 1,12 -10 -568 -16,8 -17 496 15,4 6 -1044 -15,8 -11 916 0</inkml:trace>
    </iact:actionData>
  </iact:action>
  <iact:action type="add" startTime="18137">
    <iact:property name="dataType"/>
    <iact:actionData xml:id="d2">
      <inkml:trace xmlns:inkml="http://www.w3.org/2003/InkML" xml:id="stk2" contextRef="#ctx0" brushRef="#br0">782 311 1424 0,'20'-5'644'16,"-20"5"-508"-16,0 -6 -172 0,0 1 588 0,0 10 -440 15,-4 -5 320 -15,4 0 -320 0,-8 0 132 0,8 11 -180 16,-16 5 44 -16,4 5 -80 16,-12 27 52 -1,8 -1 -60 1,-20 6 12 -16,8 0 -24 16,-4 26 8 -16,4 -15 -12 15,-12 4 8 -15,8 6 -8 16,-12 -16 -24 -16,4 6 16 15,0 -17 12 -15,8 11 -8 0,-4 -15 -44 32,16 10 36 -32,0 -22 -168 0,12 6 140 15,-12 -16 -304 -15,12 1 260 16,4 -22 -300 -16,8 0 288 0,4 -22 -192 16,0 1 208 -1,12 -16 56 -15,0 11 4 0,0 -11 8 0,8 0 4 31,-4 5 260 -31,0 0 -200 16,-4 -5 304 -16,0 27 -272 0,-4 -6 184 31,0 5 -200 -31,-4 11 128 0,0 11 -148 0,0 5 72 0,-8 5 -92 16,0 21 72 -16,0 -5 -76 16,-8 43 -4 -16,4 -1 -16 15,-8 21 -8 -15,8 1 4 31,-16 10 -4 -31,4 -16 0 16,-8 5 0 -16,8 1 0 0,-12 10 0 0,12 -11 0 16,-8 -10 0 -16,12 -21 0 15,-4 -17 -12 -15,4 -15 8 16,0 -21 -120 -16,8 0 96 0,-4 -53 -312 16,8 -5 260 -1,20 -64 -740 -15,8 0 632 31</inkml:trace>
    </iact:actionData>
  </iact:action>
  <iact:action type="add" startTime="18747">
    <iact:property name="dataType"/>
    <iact:actionData xml:id="d3">
      <inkml:trace xmlns:inkml="http://www.w3.org/2003/InkML" xml:id="stk3" contextRef="#ctx0" brushRef="#br0">958 618 1264 0,'-28'15'564'15,"28"-15"-444"-15,-20 11 -152 0,16 0 480 0,-4 -6 -360 16,0 0 240 -16,4 6 -240 0,-12 -11 208 15,12 5 -220 -15,-4 -10 96 16,8 5 -128 -16,-8 -11 88 0,16 6 -96 0,4 -22 44 16,8 17 -56 -1,24 -32 40 1,8 5 -44 0,8 0 20 -16,0 -6 -28 34,0 6 16 -34,0 11 -24 0,-12 -1 36 0,-4 6 -32 31,0 -5 8 -31,-4 10 -12 0,-4 0 20 0,0 11 -20 16,-8 -22 -12 -16,4 27 8 15,-12 -10 32 -15,-4 10 -24 16,-8 -11 -60 -16,-4 11 44 0,-12 -5 -148 16,0 5 120 -16,-8 -5 -340 0,0 10 288 15,-12 -10 -268 16,8 -1 268 -31,-8 -4 -68 0,8 5 112 16,-8 -6 36 -16,8 0 4 16,-8 6 252 -16,8 0 -196 0,-4 -6 264 31,8 11 -236 -31,0 -5 116 0,4 5 -144 0,4 0 140 0,4 5 -144 31,0 1 64 -31,4 15 -80 0,0 5 12 0,4 16 -28 31,-4 22 20 -31,8 10 -24 0,-4 -11 -8 0,4 1 0 47,-8 -1 -4 -47,4 6 0 16,-4 -22 0 -16,-4 12 0 0,0 -23 -112 16,4 1 88 -16,-4 -10 -272 0,-4 -1 228 0,-12 -15 -580 0,8 -1 500 0,-4 -20 -284 31,8 10 312 -31,-4 -11 84 31,-4 6 12 -31,-4 -11 440 0,8 11 -328 31,-8 0 364 -31,0 5 -336 0,-8 5 196 16,8 11 -228 -16,0 5 108 16,0 11 -140 -16,-4 -1 48 0,8 1 -72 0,4 0 -28 31,4 5 4 -31,0 0 -4 15,8 16 0 -15,0 -6 20 32,8 17 -16 -32,-4 -12 -56 0,4 -4 44 0,0 -11 -112 15,4 -11 92 -15,-8 -10 -148 0,4 -5 136 0,-8 -27 -72 0,4 0 80 0,-8 -26 0 0,4 15 20 16,-4 -15 20 0,4 5 -8 -1,-8 0 12 -15,8 11 -8 16,4 -11 32 -16,4 10 -28 31,12 -26 8 -31,8 22 -12 0,16 -33 64 0,4 22 -52 16,4 -16 96 -16,0 21 -88 15,-4 -11 60 -15,0 22 -64 0,0 -6 56 0,0 16 -56 16,-4 1 36 -16,0 9 -44 16,-8 1 40 -16,-4 10 -40 15,-8 6 -4 -15,0 10 -4 16,-8 5 -4 -16,-4 11 0 31,-8 6 0 -31,-4 -1 0 0,-8 0 0 0,4 -5 0 16,-8 0 0 -16,4 -5 0 15,-4 0 0 -15,-4 -6 0 16,-4 -5 -36 -16,8 -5 28 16,-8 -11 -164 -16,4 -5 136 15,-4 -16 -248 -15,8 6 216 16,-8 -17 -124 -16,8 1 140 15,-4 -6 8 1,8 6 28 0,-4 -16 80 -16,4 15 -52 0,-4 -10 164 0,4 21 -132 0,-8 0 148 15,8 6 -144 -15,-4 10 96 0,8 5 -104 16,-8 11 32 -16,4 10 -48 16,-8 -4 4 -16,12 4 -20 15,-12 0 8 -15,12 1 -12 0,-8 5 -4 47,4 -6 4 -47,0 6 -16 0,0 10 8 16,0 -16 -32 -16,4 -4 28 0,0 -1 -176 0,4 -5 144 15,0 -16 -188 1,8 -6 172 -16,0 -15 -216 0,8 0 204 0,0 -16 -24 16,0 5 64 -16,0 -15 8 15,0 10 12 1,-4 -6 188 -1,4 12 -144 1,0 -6 180 -16,-4 16 -164 0,-4 -1 132 0,0 12 -136 16,-4 5 52 -16,4 10 -72 15,-8 5 20 -15,4 6 -36 0,-8 11 4 16,12 4 -12 -16,-16 -4 -12 16,8 10 4 -16,-4 -21 -88 15,0 10 72 -15,-4 -5 -160 16,4 6 140 -16,-4 -1 -176 15,0 1 164 -15,-8 -12 -112 16,0 7 124 -16,-4 -1 20 16,-4 0 12 -16,-4 -5 16 15,12 10 -4 -15,-16 1 188 32,8 -1 -152 -32,-4 -10 136 0,16 10 -132 15,-8 -5 88 -15,8 1 -96 0,4 -17 -20 0,8 5 -8 31,0 -15 48 -31,12 5 -44 0,8 -21 4 32,4 0 -8 -32,8 -16 40 0,0 21 -40 15,0 -21 32 -15,-4 11 -28 0,0 -1 16 16,-4 1 -24 0,0 -1 0 -16,0 11 0 0,-4 1 -4 31,-4 4 0 -31,-4 0 -12 0,0 11 8 15,-8 -10 -88 -15,0 10 72 0,-8 -5 -292 0,4 5 240 16,-4 5 -452 -16,-8 5 396 0,-4 1 -520 16,4 15 488 -16,-16 6 -180 7,4 5 240 9,-16 5 200 -16,8 11 -92 16,-8 -16 472 -16,12 11 -372 15,-4 -16 348 -15,4 -1 -336 16,8 -10 304 -16,0 6 -316 15,0 -11 192 -15,12 -6 -224 16,-12 6 40 -16,8 11 -84 16,-4 -1 60 -16,4 0 -72 15,-16 17 16 -15,8 4 -28 16,-12 1 20 -16,8 -1 -24 0,-4 1 -12 31,8 0 8 -31,-12 10 12 0,12 0 -12 16,8 -16 0 -16,0 11 4 0,0 -27 -72 15,4 11 52 -15,4 -26 -240 16,4 -6 200 -16,4 -31 -404 16,8 5 348 -16,12 -22 -396 15,4 -4 384 -15,12 -17 -176 16,0 12 216 -16,8 -12 52 31,-8 17 16 -31,-8 -12 360 0,4 17 -268 16,-16 -5 432 -16,4 10 -384 0,0 0 200 15,-8 10 -236 -15,4 1 148 16,0 10 -172 -16,-4 11 44 0,0 5 -80 16,0 5 40 -16,4 16 -48 15,-4 -5 8 -15,0 5 -20 32,-8 11 -4 -32,8 10 0 0,4 -10 -4 0,0 15 0 15,0 -10 0 -15,0 -5 0 16,8 -6 0 -16,4 -10 0 15,-4 0 0 -15,0 5 0 0,0 -15 0 16,-8 9 0 -16,8 -15 0 31,-8 0 0 -31,-8 -21 0 0,8 11 0 16,-12 -22 0 -16,8 11 0 20,-12 -21 0 -20,0 10 0 0,-8 -10 -112 15,0 5 88 -15,-8 -22 -408 31,0 12 336 -31,-4 -22 -400 0,8 6 372 16,-4 -1 -40 -16,8 11 112 16,-8 6 216 -16,8 10 -132 0,0 0 296 15,-4 10 -252 -15,8 6 216 0,0 11 -220 16,-8 -6 112 0,16 11 -136 -16,-8 -1 60 0,0 6 -76 0,0 6 -20 0,8 4 -4 0,0 11 -8 0,0 0 0 31,0 16 -56 -16,0 -5 44 -15,-4 0 -232 16,0 -6 188 -16,0 -15 -424 16,4 -1 368 -16,0 -25 -300 15,8 -7 304 -15,4 -15 24 16,4 0 52 -16,0 -10 332 16,4 26 -240 -1,-4 -16 412 -15,0 16 -360 16,-4 -1 252 -16,0 12 -272 15,0 10 100 -15,-4 0 -140 32,-4 5 12 -32,4 11 -44 0,-4 10 -12 0,-4 6 -4 0,0 -5 -4 15,0 15 0 -15,0 -10 0 16,0 5 0 -16,0 -11 -80 0,0 -5 64 16,-4 -5 -288 -16,0 -11 236 15,-4 -5 -1116 16,8 -5 920 -31</inkml:trace>
    </iact:actionData>
  </iact:action>
  <iact:action type="add" startTime="21797">
    <iact:property name="dataType"/>
    <iact:actionData xml:id="d4">
      <inkml:trace xmlns:inkml="http://www.w3.org/2003/InkML" xml:id="stk4" contextRef="#ctx0" brushRef="#br0">2458 718 800 0,'-8'-26'352'16,"8"26"-276"-16,-4 -6 -96 0,0 1 548 0,-4 10 -420 15,0 -10 400 -15,8 5 -380 0,-8 -16 328 0,4 16 -340 16,0 -21 220 -16,4 21 -248 0,-12 -11 128 16,12 11 -156 -16,-4 -5 76 15,8 5 -96 -15,-4 0 20 0,0 11 -44 0,0 -6 48 16,12 11 -48 -16,-12 16 -8 47,8 5 -4 -47,-4 10 -4 15,4 -5 0 1,-8 22 0 0,4 -1 0 -16,-8 27 0 0,4 5 0 31,-8 16 0 -31,4 -10 0 0,-4 4 0 29,-12 -4 0 -29,0 -17 0 16,8 -10 0 -16,-4 -10 0 0,0 -27 0 16,0 0 -24 -16,4 -11 20 31,8 -26 -256 -31,4 -5 200 0,12 -48 -492 0,8 11 424 16,16 -48 -716 -16,4 5 640 0</inkml:trace>
    </iact:actionData>
  </iact:action>
  <iact:action type="add" startTime="22202">
    <iact:property name="dataType"/>
    <iact:actionData xml:id="d5">
      <inkml:trace xmlns:inkml="http://www.w3.org/2003/InkML" xml:id="stk5" contextRef="#ctx0" brushRef="#br0">2822 591 1504 0,'-8'-26'684'15,"8"26"-540"-15,-12 -21 -184 0,12 5 452 0,0 10 -332 16,-4 -4 308 -16,4 -1 -288 16,-4 -5 116 -16,4 11 -156 0,-8 -11 140 0,8 16 -148 15,-4 16 40 -15,8 0 -64 16,-8 5 28 -16,16 21 -44 31,-4 6 40 -31,0 10 -40 16,-4 0 16 -16,8 11 -20 15,-4 -6 -4 17,4 -10 0 -32,-8 11 -4 0,0 -17 0 0,-8 11 0 15,0 6 0 1,-4 -17 0 -16,0 6 0 0,-4 -21 0 0,4 5 0 15,-8 -11 -168 -15,8 -5 132 0,0 -21 -416 16,4 -10 348 -16,12 -17 -584 16,4 1 524 -16,12 -27 -888 15,8 6 800 17</inkml:trace>
    </iact:actionData>
  </iact:action>
  <iact:action type="add" startTime="22530">
    <iact:property name="dataType"/>
    <iact:actionData xml:id="d6">
      <inkml:trace xmlns:inkml="http://www.w3.org/2003/InkML" xml:id="stk6" contextRef="#ctx0" brushRef="#br0">3210 496 1440 0,'12'-53'644'15,"-12"53"-508"-15,12 -42 -172 0,-8 21 512 21,0 10 -384 -21,0 -5 340 0,0 6 -320 0,-4 -6 188 0,0 11 -224 0,0 -6 96 0,0 11 -128 15,0 5 56 -15,0 11 -76 16,0 11 32 0,0 4 -40 -16,0 22 -8 15,0 5 -4 1,0 6 -4 -16,0 15 0 15,0 11 0 -15,0 -6 0 16,0 22 0 -16,0 5 0 16,-8 11 0 -16,8 -6 0 15,-4 5 0 -15,4 -10 0 16,-4 -10 0 -16,0 -11 0 16,0 -6 0 -16,0 -10 0 15,0 -10 0 -15,4 -1 0 16,-4 16 0 -16,0 1 0 15,-4 -38 0 -15,4 5 0 16,-4 -31 -48 -16,4 -5 40 16</inkml:trace>
    </iact:actionData>
  </iact:action>
  <iact:action type="add" startTime="23220">
    <iact:property name="dataType"/>
    <iact:actionData xml:id="d7">
      <inkml:trace xmlns:inkml="http://www.w3.org/2003/InkML" xml:id="stk7" contextRef="#ctx0" brushRef="#br0">3910 797 1328 0,'-12'-26'604'16,"12"26"-476"-16,-4 -48 -164 0,0 32 524 0,4 6 -392 16,-4 -11 380 -16,4 10 -356 15,-4 -5 200 -15,0 11 -236 0,-4 5 108 0,8 11 -140 31,-8 -1 48 -31,4 17 -72 0,0 10 28 16,4 10 -40 -16,-4 6 12 0,8 5 -20 16,-4 11 -4 -16,4 -1 0 31,-4 12 -4 -15,0 -1 0 -16,-4 0 0 0,8 -5 0 15,-4 0 0 -15,-4 -16 0 16,4 1 0 -16,0 -17 0 15,0 -10 -92 -15,0 -17 72 16,0 -15 -248 -16,0 0 204 0,0 -31 -384 0,4 -17 340 16,0 -36 -288 -1,4 10 296 -15,-4 -6 -72 0,0 12 120 32,-4 -12 80 -32,0 27 -28 0,-4 -5 276 0,4 16 -216 31,-8 -6 216 -31,8 17 -208 15,-4 -12 112 -15,8 12 -132 0,-4 -12 40 0,8 17 -64 16,4 -11 64 -16,4 5 -68 16,16 -10 128 -16,8 5 -116 31,8 -16 44 -31,0 16 -52 0,4 -5 60 0,-4 10 -64 0,-4 6 48 31,-12 15 -48 -31,0 6 44 0,-4 5 -48 16,0 11 -8 -16,-8 10 -4 31,-4 16 -4 -31,-4 -6 0 0,-12 22 0 0,8 0 0 16,-12 11 0 -16,4 -1 0 15,-4 0 0 -15,0 6 0 16,-4 5 0 -16,4 -5 0 0,-8 26 0 0,8 -11 0 31,-4 6 0 -31,4 -16 0 16,-8 -5 0 -16,0 -11 0 15,4 -10 0 -15,4 -11 0 0,-8 -16 0 16,4 -5 0 -16,-8 -16 -224 16,4 0 176 -1,0 -21 -312 -15,-4 -1 276 0,-4 -30 -208 16,0 -7 216 0,-8 1 -4 -16,0 11 52 0,-4 -6 56 0,4 16 -24 15,-8 0 200 -15,12 21 -156 16,-4 -16 148 -16,12 16 -144 31,-4 -5 48 -31,12 11 -72 0,4 -1 40 0,4 -5 -48 0,12 0 8 16,16 6 -20 -1,12 -11 -24 -15,8 5 12 16,4 -5 112 -16,-4 0 -84 16,-4 5 0 -16,-8 10 -12 15,-8 -4 0 -15,-8 10 -8 0,-12 0 -80 31,0 5 60 -31,-16 -5 -252 0,-4 16 204 16,-16 5 -340 0,4 6 304 -16,-20 10 -52 0,8 -6 104 0,-12 33 0 15,8 -6 32 -15,-4 11 168 0,16 -11 -120 32,-4 -5 292 -32,8 -6 -248 0,0 1 172 15,12 -11 -184 -15,0 -6 144 0,8 -4 -156 31,0 -11 52 -31,4 0 -76 0,8 -11 52 16,4 -5 -60 -16,20 -16 12 16,4 0 -24 -16,8 -10 -4 0,4 -6 0 31,-8 -10 -4 -31,-4 5 0 0,0 -6 0 0,-4 17 0 31,-4 -6 -124 -31,0 6 96 0,-4 -11 -436 0,0 5 360 16,4 -5 -904 -16,4 -5 776 47</inkml:trace>
    </iact:actionData>
  </iact:action>
  <iact:action type="add" startTime="24439">
    <iact:property name="dataType"/>
    <iact:actionData xml:id="d8">
      <inkml:trace xmlns:inkml="http://www.w3.org/2003/InkML" xml:id="stk8" contextRef="#ctx0" brushRef="#br0">4706 337 1456 0,'-60'6'656'31,"60"-6"-516"-31,-36 0 -176 0,24 0 624 0,8 0 -472 16,-4 -6 264 -16,4 6 -276 0,4 -5 108 0,8 0 -152 0,16 -16 -72 0,4 10 16 31,16 -5 140 -31,4 0 -116 16,4 -5 16 -16,-4 5 -32 15,-4 6 4 -15,-4 -1 -12 16,-8 1 -4 -16,-4 10 4 16,-8 -6 4 -16,-4 6 -4 31,-12 -5 -228 -31,0 5 180 0,-12 -5 -268 0,0 5 236 16,-8 -11 -212 -16,8 6 216 15,-12 -6 24 -15,4 1 28 8,-4 -11 256 7,8 15 -188 1,-4 -4 276 -16,4 5 -244 0,0 -1 164 0,8 6 -180 0,0 6 64 16,4 4 -92 -16,0 1 24 0,4 10 -44 15,-4 0 -8 1,4 5 -4 -16,-8 27 -4 16,4 0 0 -1,-4 11 0 -15,4 4 0 16,-4 -15 0 -16,4 0 0 0,-4 -5 -112 31,0 -11 88 -31,-4 -11 -264 0,0 11 224 16,-12 -16 -412 -16,12 -5 364 15,-12 0 -28 -15,8 -6 92 16,-16 12 36 -16,8 -1 8 0,-8 -6 260 0,-8 7 -200 31,4 -7 172 -31,12 1 -172 0,-8 -5 128 16,12 -1 -136 -1,0 -4 52 -15,8 -1 -72 0,12 -16 8 16,12 6 -28 -16,24 -21 20 16,0 5 -24 -16,24 -16 68 15,0 10 -56 1,0 -10 -8 -16,-12 11 0 0,-4 -11 -8 16,-12 21 0 -16,-8 5 20 0,-8 1 -16 15,-4 5 -124 -15,-4 5 96 16,-4 5 -240 -16,0 0 204 15,-12 11 -288 1,4 0 260 -16,-20 16 -156 0,4 -11 176 0,-20 16 28 16,4 10 24 -1,-20 -10 -8 -15,4 16 20 16,-8 -5 80 -16,8 -6 -64 16,-4 0 248 -16,12 0 -204 15,0 1 204 -15,12 4 -192 16,0 -15 108 -16,12 5 -128 0,0 -21 40 20,8 0 -64 -20,8 -22 40 0,8 -4 -44 0,24 -17 44 16,12 -4 -48 -1,20 -6 80 -15,8 10 -72 16,-4 -10 20 -16,-8 11 -28 0,-8 -11 -12 16,-4 21 0 -16,-8 -5 -4 31,-4 5 0 -31,-12 0 0 0,0 6 0 15,-4 4 0 -15,-12 6 0 32,-4 -5 0 -32,4 10 0 0,-8 -10 -124 0,0 5 96 0,-12 -11 -212 0,4 6 184 0,-8 -11 -248 15,4 11 232 1,0 -21 -12 0,0 4 56 -16,0 -4 112 0,8 15 -68 15,-4 -4 232 1,4 4 -192 -16,0 -10 168 0,8 16 -168 0,-4 -1 84 15,8 6 -100 1,-8 16 8 -16,4 16 -32 0,-4 0 -12 16,0 10 0 -1,-8 11 -4 -15,8 15 0 16,-12 22 0 -16,12 11 0 16,-4 10 0 -16,4 -11 0 15,-4 11 0 -15,4 -26 0 16,-8 -11 0 -16,4 0 0 15,-8 -6 0 -15,-4 -9 0 16,-4 -7 0 -16,12 -4 0 31,-12 -16 0 -31,0 -6 0 0,-8 -15 -112 0,8 -11 88 0,-8 -32 -272 16,-4 6 228 -16,-4 -33 -196 16,16 7 196 -16,-8 -28 12 31,8 6 36 -31,0 0 240 0,12 21 -172 0,0 -10 216 15,4 26 -196 1,0 0 100 -16,4 21 -124 0,0 11 20 0,8 15 -44 45,0 6 -12 -45,8 16 -4 0,4 -6 -4 0,-4 -4 0 0,0 -1 0 16,4 5 0 -16,-4 -5 -48 16,4 6 40 -16,0 -11 -412 15,0 10 328 -15,12 -26 -1952 16,0 0 1592 15</inkml:trace>
    </iact:actionData>
  </iact:action>
  <iact:action type="add" startTime="26012">
    <iact:property name="dataType"/>
    <iact:actionData xml:id="d9">
      <inkml:trace xmlns:inkml="http://www.w3.org/2003/InkML" xml:id="stk9" contextRef="#ctx0" brushRef="#br0">5738 454 992 0,'-8'-27'444'16,"8"27"-348"-16,-8 -31 -120 0,4 20 500 0,8 6 -380 15,-4 -11 368 -15,0 16 -344 16,0 -11 364 -16,0 11 -364 0,-4 -5 244 0,4 10 -272 16,-8 6 88 -16,4 10 -132 15,-12 27 52 1,4 -6 -76 0,-20 32 -12 -16,4 5 -4 15,-12 6 -8 -15,8 -6 0 31,-8 5 0 -31,12 -4 0 0,-8 4 0 0,8 -4 0 16,-8 -6 0 -16,16 -6 0 16,-4 -10 -92 -16,12 -21 72 15,-8 -15 -284 -15,20 -1 236 16,0 -53 -568 -16,20 11 488 0,0 -43 -292 16,12 12 320 -1,4 -22 56 -15,0 5 36 16,-8 0 464 -16,0 11 -344 15,-8 0 440 -15,0 21 -400 16,-8 0 204 -16,4 16 -244 16,-8 0 48 -16,4 10 -100 0,-4 11 44 15,4 11 -64 -15,-4 15 -12 0,0 6 0 16,-4 31 -8 0,0 6 0 -16,-4 26 0 31,0 5 0 -31,-8 11 0 0,8 -10 0 0,-4 -6 0 15,-4 -5 0 17,0 -11 0 -32,8 -21 0 0,-8 -5 0 0,8 -16 0 15,-8 -5 -180 -15,8 5 140 0,-4 -27 -364 16,8 1 308 -16,0 -32 -428 0,4 -6 396 0,4 -31 -332 16,4 5 344 15,-4 -15 24 -31,8 -6 56 15,-12 0 292 -15,0 5 -204 0,4 0 444 0,-4 27 -380 16,-4 -6 276 -16,4 11 -292 16,4 0 92 -16,8 11 -136 15,24 -6 64 -15,0 6 -88 16,20 -16 40 -16,0 15 -52 16,0 -15 20 -16,-4 15 -28 15,-8 1 16 -15,-8 0 -24 16,-8 4 0 -16,-8 7 0 15,-8 -1 -52 -15,0 10 40 16,-4 -9 -168 -16,-8 4 140 16,-12 0 -380 -16,8 6 320 0,-12 -16 -364 15,0 10 344 -15,-12 -20 -76 16,4 10 136 -16,-12 -22 228 16,12 12 -144 -16,-12 -12 360 18,4 6 -300 -18,4 -5 268 16,8 16 -268 -16,0 -1 180 0,8 6 -196 31,-4 11 36 -31,4 15 -76 0,-8 21 24 0,12 -5 -40 31,-4 32 -8 -31,12 5 -4 16,-8 11 -4 -16,8 0 0 0,4 15 0 0,4 -4 0 16,4 20 0 -16,4 0 0 15,0 -4 0 -15,4 -1 0 31,-4 -11 0 -31,-4 -4 0 0,0 -17 0 0,0 -5 0 16,0 0 0 -16,4 -21 0 16,-8 -10 0 -16,0 -1 0 15,-4 -26 0 -15,4 0 0 16,-4 -26 0 -16,0 5 0 16,-4 -22 0 -16,4 -4 0 15,-4 -33 -56 -15,0 6 44 16,-4 -15 -388 -16,4 9 312 15,-8 -15 -564 -15,4 5 496 16,-4 -26 -500 -16,4 16 492 16,0 -17 4 -16,0 22 104 15,-8 -5 436 -15,4 31 -300 0,-4 0 424 16,-4 11 -380 -16,8 16 376 16,0 16 -376 -16,0 -11 140 31,8 21 -188 -31,0 5 40 0,4 -5 -80 0,8 16 20 15,4 11 -40 17,0 5 4 -32,0 5 -16 0,0 21 20 0,0 -10 -20 15,0 10 24 -15,0 0 -24 0,-8 -5 -20 16,0 0 12 0,-4 -5 -88 -16,0 0 68 15,-8 -6 -368 -15,4 -15 304 0,-4 5 -852 0,0 0 724 36</inkml:trace>
    </iact:actionData>
  </iact:action>
  <iact:action type="add" startTime="34938">
    <iact:property name="dataType"/>
    <iact:actionData xml:id="d10">
      <inkml:trace xmlns:inkml="http://www.w3.org/2003/InkML" xml:id="stk10" contextRef="#ctx0" brushRef="#br0">274 4296 3168 0,'-8'-16'-4'15,"4"11"4"-15,4 5 284 0,0 10 -224 0,0 1 148 16,-4 5 -152 -16,12 10 32 16,0 -5 -60 -16,4 16 36 15,16 11 -44 -15,0 -6 8 16,-4 -5 -20 -16,12 0 32 0,-12 -5 -32 15,12 -6 -4 -15,-8 6 0 16,-8 -6 -4 -16,8 6 0 16,-8 -5 8 -16,-4 -1 -4 15,0 -5 -4 -15,0 -5 4 16,-8 0 -196 -16,-8 -16 -340 0,0 -5 396 0,-8 -6 -1068 31,8 6 932 -31</inkml:trace>
    </iact:actionData>
  </iact:action>
  <iact:action type="add" startTime="35234">
    <iact:property name="dataType"/>
    <iact:actionData xml:id="d11">
      <inkml:trace xmlns:inkml="http://www.w3.org/2003/InkML" xml:id="stk11" contextRef="#ctx0" brushRef="#br0">198 5115 1504 0,'-28'21'668'16,"24"0"-524"-16,-12 27 -184 0,16 -37 564 0,0 4 -420 15,0 17 220 -15,4 -11 -232 16,0 0 100 -16,4 6 -140 15,4 -11 28 -15,-4 5 -56 0,4 -5 72 0,8 0 -72 16,-8 -1 12 -16,4 -9 -28 0,0 4 -16 16,8 1 8 -16,-12 -6 -136 15,4 0 108 -15,-4 -5 20 16,4 6 0 -16,-12 -6 -348 16,4 5 280 -16,0 0 -492 0,-4 11 432 15,-4 11 -776 1,-4 -1 696 -1,-4 27 -736 17</inkml:trace>
    </iact:actionData>
  </iact:action>
  <iact:action type="add" startTime="35484">
    <iact:property name="dataType"/>
    <iact:actionData xml:id="d12">
      <inkml:trace xmlns:inkml="http://www.w3.org/2003/InkML" xml:id="stk12" contextRef="#ctx0" brushRef="#br0">150 6183 1536 0,'-20'42'684'16,"20"-37"-540"-16,-8 38 -184 0,8 -28 508 15,-4 1 -376 -15,0 0 304 16,0 5 -292 -16,4 -5 120 0,4 5 -160 0,0 -10 64 31,-4 -11 -96 -31,4 0 72 0,4 -27 -76 0,0 6 8 0,4 -10 -28 16,-4 -1 40 -16,4 -10 -36 15,4 10 -4 1,4 5 -4 -16,4 -15 -28 16,8 -16 20 -16,4 0 -248 15,8 -11 200 1,8 -10 -532 -16,12 0 448 0,12 -11 -1232 4,12 -16 1056 -4,-8 -26 -612 32</inkml:trace>
    </iact:actionData>
  </iact:action>
  <iact:action type="add" startTime="35832">
    <iact:property name="dataType"/>
    <iact:actionData xml:id="d13">
      <inkml:trace xmlns:inkml="http://www.w3.org/2003/InkML" xml:id="stk13" contextRef="#ctx0" brushRef="#br0">890 4787 1168 0,'-32'0'524'16,"16"11"-412"-16,8 -11 -140 0,4 0 552 31,0 0 -420 -31,0 0 292 0,0 -11 -292 0,4 11 132 0,0 -5 -172 0,4 -11 88 0,8 11 -112 0,12 -11 80 31,8 6 -92 -31,12 -1 112 16,0 0 -108 -16,8 -4 20 16,0 4 -36 -16,0 -5 12 15,0 6 -24 -15,-8 -1 36 32,-8 -5 -32 -32,-8 6 -4 0,-4 -1 0 15,-4 0 16 -15,-4 1 -16 0,-4 -1 -12 31,-4 11 8 -31,-8 0 -148 0,-4 11 -140 0,-4 -1 212 0,-12 1 -328 16,0 -6 308 0,0 -5 -68 -16,-12 6 116 15,4 -12 52 1,0 12 -8 -16,12 -1 276 16,-4 0 -212 -16,4 0 272 15,12 1 -252 -15,-4 -1 164 16,4 6 -180 -16,4 -1 88 0,0 17 -112 0,0 -1 44 31,0 32 -60 -31,0 0 32 0,0 11 -44 20,0 -11 -4 -20,-4 -5 -4 15,0 5 -4 -15,-4 -5 0 16,8 21 0 -16,-8 -26 0 16,0 -6 -12 -16,0 -5 -148 31,0 0 124 -31,0 -11 -344 15,-8 -10 292 -15,8 0 -444 0,4 0 400 32,-12 -6 -160 -32,4 1 212 0,-8 5 24 0,0 0 36 15,-12 5 40 -15,4 11 -20 16,4 -6 252 -16,0 0 -200 0,4 1 264 31,0 -11 -236 -31,0 5 240 0,12 -5 -240 16,-4 -6 80 -16,4 1 -112 15,0 -11 72 -15,8 0 -92 0,8 -11 20 0,0 -10 -32 0,12 0 32 16,20 0 -36 0,12 -11 40 -1,8 0 -40 -15,4 6 16 16,-4 -11 -20 -16,-4 16 32 16,-12 -11 -32 -16,-4 0 -4 0,-8 11 0 31,-8 11 -4 -31,0 -6 0 0,-12 5 -80 15,0 1 64 -15,4 4 -308 0,-8 -4 248 0,16 -48 -784 32,24 0 -964 -1</inkml:trace>
    </iact:actionData>
  </iact:action>
  <iact:action type="add" startTime="37044">
    <iact:property name="dataType"/>
    <iact:actionData xml:id="d14">
      <inkml:trace xmlns:inkml="http://www.w3.org/2003/InkML" xml:id="stk14" contextRef="#ctx0" brushRef="#br0">1854 4624 1216 0,'-40'-6'552'0,"12"17"-436"0,-12 -6 -148 0,28 6 536 0,-4 -17 -404 0,12 -4 328 0,-4 10 -320 0,4 -5 156 0,12 -1 -36 0,8 -4 -164 0,20 -17 88 0,8 1 -116 0,-8 -11 44 0,8 0 -56 0,12 -16 64 0,0 11 -68 0,8 -16 36 0,0 15 -40 0,-8 -9 12 0,-12 9 -20 0,0 12 20 0,-4 4 -24 0,-8 6 0 0,-8 10 0 0,0 1 -4 0,-4 5 0 0,-8 -6 0 0,-4 11 0 0,-4 -11 -160 0,4 11 128 0,-12 -5 -328 0,0 5 280 0,-12 5 -640 0,0 11 552 0,-16 16 -1016 0,12 10 904 0</inkml:trace>
    </iact:actionData>
  </iact:action>
  <iact:action type="add" startTime="37407">
    <iact:property name="dataType"/>
    <iact:actionData xml:id="d15">
      <inkml:trace xmlns:inkml="http://www.w3.org/2003/InkML" xml:id="stk15" contextRef="#ctx0" brushRef="#br0">2006 4639 1232 0,'-48'43'552'0,"48"-43"-436"0,-28 26 -148 0,16 -21 548 0,4 6 -412 0,-4 0 324 0,4 -1 -320 0,0 -5 124 0,16 1 -168 0,4 -12 84 0,8 1 -108 0,8 -11 32 0,0 0 -48 0,20 -10 28 0,4 5 -40 0,4 -11 120 0,-4 11 -104 0,-4 -5 44 0,-4 4 -48 0,-4 17 28 0,-4 -5 -40 0,-8 15 28 0,0 5 -28 0,-16 6 24 0,4 -5 -24 0,-8 -1 -8 0,0 6 0 0,-8 5 -4 0,-4 1 0 0,0 15 0 0,0 -6 0 0,-4 17 0 0,-4 -11 0 0,4 10 0 0,-4 -10 0 0,0 -10 -48 0,0 5 40 0,0 -17 -212 0,-4 -4 172 0,0 -6 -588 0,0 -5 492 0,8 0 -660 0,-4 0 608 0</inkml:trace>
    </iact:actionData>
  </iact:action>
  <iact:action type="add" startTime="37439">
    <iact:property name="dataType"/>
    <iact:actionData xml:id="d16">
      <inkml:trace xmlns:inkml="http://www.w3.org/2003/InkML" xml:id="stk16" contextRef="#ctx0" brushRef="#br0">2014 5274 1408 0,'-36'26'628'15,"24"-10"-492"-15,0 10 -172 0,8 -20 500 0,0 -1 -372 0,0 0 280 0,4 -5 -272 16,0 0 112 -16,8 -10 -152 0,4 -11 64 0,0 15 -92 16,4 -15 72 -16,4 -5 -76 31,12 5 28 -31,16 -11 -40 0,4 -16 36 31,-4 11 -40 -31,-4 0 16 0,-4 6 -20 31,-4 9 -4 -31,-4 1 0 0,-16 5 -40 0,0 6 28 0,-8 -1 -196 16,-4 1 156 -16,-8 -1 -328 0,-8 1 288 0,-4 -1 -444 31,-8 -5 404 -31,-8 6 -264 16,-8 -6 288 -16,0 0 56 15,4 0 28 -15,8 -5 364 0,4 16 -268 32,-4 -17 308 -32,12 7 -284 0,4 4 236 15,0 -10 -248 -15,4 16 156 0,0 -1 -180 0,0 6 144 16,8 0 -156 -16,-4 11 96 16,4 10 -108 -16,0 21 24 45,-8 16 -48 -30,8 16 -8 1,-8 11 -4 -16,-4 15 -4 0,-4 -10 0 0,-8 5 0 16,-4 16 0 -16,0 16 0 0,-8 -11 0 15,0 -5 0 -15,-8 -5 0 16,0 -11 0 -16,0 -10 0 16,4 -6 0 -16,8 -21 0 0,0 -15 0 31,4 -6 0 -31,20 -6 -48 0,-8 -15 40 15,36 -63 -568 -15,32 -43 -1792 47</inkml:trace>
    </iact:actionData>
  </iact:action>
  <iact:action type="add" startTime="38265">
    <iact:property name="dataType"/>
    <iact:actionData xml:id="d17">
      <inkml:trace xmlns:inkml="http://www.w3.org/2003/InkML" xml:id="stk17" contextRef="#ctx0" brushRef="#br0">3018 4671 944 0,'-48'-16'432'5,"28"16"-340"-5,-12 0 -116 0,12 -5 600 0,12 16 -460 15,-20 -22 368 -15,8 11 -360 16,0 -5 268 -16,0 -1 -288 16,4 1 120 -16,8 5 -160 15,8 -5 84 -15,4 0 -108 16,16 -6 0 -16,8 0 -28 16,24 -4 48 -16,0 4 -44 15,8 -21 48 -15,0 22 -48 31,8 -22 36 -31,-4 11 -40 0,8 -16 28 0,-8 10 -28 16,0 6 -8 -16,-4 0 0 16,-8 0 4 -16,-4 11 -4 15,-4 -6 -4 -15,0 10 4 16,-20 -9 -16 -16,0 9 8 16,-4 -10 -152 -16,-8 16 120 15,-16 -21 -276 -15,-4 16 236 0,-20 -11 -636 16,0 11 548 -1,-20 -16 -684 -15,8 10 640 16,-8 -15 -204 -16,4 10 296 16,0 -5 688 -16,12 10 -460 15,-8 -15 524 -15,16 10 -476 0,-8 0 356 16,4 5 -384 -16,8 1 200 31,4 10 -244 -31,-8 5 152 0,12 6 -176 0,0 15 52 0,4 11 -80 16,0 -5 8 -16,4 21 -28 31,0 0 0 -31,0 15 -12 0,4 -4 -4 0,0 -22 4 16,0 5 -4 -16,0 -4 0 15,4 -1 -80 1,0 -5 64 -16,4 -11 -232 0,-4 1 192 0,4 -11 -524 16,4 -11 444 -16,0 -26 -424 0,4 -16 416 15,0 -5 -24 1,0 -6 112 -16,0 16 276 15,0 -15 -176 -15,-4 10 436 31,0 10 -364 -31,-4 6 304 16,0 0 -312 -1,0 11 156 -15,-4 4 -192 16,-4 6 84 -16,4 11 -116 0,-4 15 44 0,-4 1 -60 0,0 -1 -16 16,0 11 0 -16,-4 5 -8 31,4 -15 0 -16,0 -1 -48 -15,0 6 40 0,0 -11 -188 0,0 5 152 32,0 1 -344 -32,0 5 300 0,0 -11 -456 0,-4 0 412 15,-8 0 -376 -15,0 -10 380 16,4 -6 64 -16,-8 -5 36 31,0 -5 428 -31,-8 -6 -312 0,0 -10 340 16,-8 16 -320 -16,8 -6 268 0,4 11 -280 15,-12 0 164 -15,8 11 -192 0,-4 -1 76 32,4 27 -104 -32,8 11 20 0,-4 10 -44 15,12 0 12 -15,8 -10 -20 0,8 4 -16 32,4 1 8 -32,4 11 0 0,4 -11 0 0,0 -6 -36 31,-4 -10 28 -31,0 -10 -96 0,0 -6 80 0,4 -11 -168 15,-4 -4 144 -15,0 -12 -124 0,-4 -4 128 16,-4 -17 -20 -16,0 6 44 0,-4 0 24 31,-4 -5 -4 -31,0 -1 -8 0,0 -15 4 16,0 -6 92 0,4 6 -68 -16,4 -6 60 15,16 -4 -60 -15,8 -1 12 0,12 5 -24 16,-8 6 76 -16,12 0 -68 31,4 5 88 -31,12 5 -80 0,0 11 20 16,-8 10 -28 -16,-4 1 68 0,-12 4 -68 31,-4 12 40 -31,-8 9 -40 0,-4 22 36 16,-8 6 -40 -16,-4 15 -4 0,-4 0 -4 0,-4 -5 -4 31,0 -6 0 -31,-4 1 0 0,-4 -11 0 15,0 -5 0 1,0 -6 0 0,-4 -10 -112 -16,0 5 88 0,-16 -21 -228 31,8 11 192 -31,-12 -27 -232 0,12 0 220 0,-8 0 -120 16,0 11 140 -1,-4 -11 -4 -15,8 11 36 16,-8 -6 84 -16,4 11 -52 0,-12 -5 132 31,12 10 -112 -31,-4 -5 112 0,8 0 -108 0,0 0 92 0,12 0 -92 31,4 -5 24 -31,8 5 -44 0,8 -11 12 16,4 1 -20 0,8 -1 96 -16,0 6 -80 0,4 -11 24 0,0 5 -32 15,4 -10 12 -15,4 5 -24 16,-4 -5 0 -16,12 11 0 31,-8 -6 4 -31,0 5 -4 0,-8 -5 -12 0,0 6 4 16,-12 -1 -132 -16,-4 6 108 0,-16 5 -172 15,0 11 152 -15,-16 4 -256 16,4 7 232 -16,-8 -1 -92 16,8 5 116 -16,-12 11 32 31,12 -5 8 -31,-8 -11 8 0,-4 16 0 15,-4 -11 212 -15,8 6 -168 0,-4 -5 176 32,12 -12 -164 -32,4 -9 64 0,8 4 -88 0,4 -10 36 15,12 0 -48 -15,16 -5 -4 16,0 -6 -8 -16,0 -4 96 0,4 -1 -84 31,0 5 16 -31,0 -5 -24 0,0 6 -8 0,0 -1 0 16,-8 6 -4 -16,0 0 0 15,-12 5 -124 -15,-4 0 96 0,-8 0 -224 0,-4 10 192 0,-4 6 -320 16,-4 16 288 0,-12 10 -204 -1,-8 6 220 -15,-8 -1 -4 0,-16 6 52 32,-8 0 20 -32,-8 0 8 0,4 5 200 15,8 0 -156 -15,12 -5 252 16,12 -6 -224 -16,8 -4 204 0,4 -17 -208 15,8 -10 76 -15,8 -11 -100 32,4 -15 48 -32,12 -17 -68 0,20 -5 56 0,24 6 -60 31,16 -22 92 -31,12 17 -88 0,4 -6 60 0,-8 0 -64 16,8 5 12 -16,8 -5 -24 15,-4 5 8 -15,-8 1 -12 16,-8 -1 -4 -16,-8 6 4 15,-12 10 -4 -15,-8 0 0 0,-4 5 -12 32,-16 1 8 -32,-16 4 -96 0,-8 -9 -148 0,-12 -1 184 0,-8 5 -308 31,-12 -5 284 -31,-4 6 -128 16,0 -1 156 -16,4 -5 36 31,4 -5 12 -31,4 11 212 0,8 -6 -156 0,0 10 232 15,0 1 -212 -15,4 0 176 32,4 5 -180 -32,4 0 80 0,-8 5 -100 0,4 6 52 31,4 15 -68 -31,-4 1 -12 0,-4 10 -4 0,-12 15 -8 7,-8 -9 0 -7,-4 10 0 15,0 21 0 -15,-8 5 0 16,-8 16 0 -16,0 -5 0 15,0 -16 0 -15,12 -6 0 0,4 -20 0 16,8 0 -36 -16,8 -11 28 31,4 -6 -252 -31,8 -20 200 0,12 -11 -480 0,20 -16 416 0,16 -32 -252 16,12 -26 276 0,12 6 24 -16,4 -1 44 15,-8 11 208 -15,0 10 -140 16,-16 6 392 -16,4 5 -328 15,-12 5 236 -15,0 6 -244 16,0 5 104 -16,4 0 -144 0,4 5 40 31,4 5 -68 -31,4 11 20 16,-4 6 -32 -16,0 4 -8 0,0 -5 0 16,-4 1 4 -16,4 -1 -4 0,-4 6 -4 15,-8 4 4 -15,-4 -4 -16 16,0 10 8 -16,-16 -10 -120 15,4 -1 96 -15,-16 6 -192 0,-4 -5 168 16,-12 -1 -388 -16,4 6 336 31,-20 -16 -224 -31,4 5 240 16,-20 1 4 -16,0 4 56 16,-8 -10 20 -16,12 16 8 15,-8 -5 244 -15,12 -1 -192 16,-8 -5 288 -16,12 6 -260 15,-4 -6 244 -15,12 6 -240 16,-4 -1 56 -16,8 6 -100 16,-8 0 32 -16,20 5 -52 0,-8 16 8 15,0 0 -20 -15,4 6 20 16,12 9 -24 0,-12 -20 12 -16,12 5 -12 15,-4 -5 20 -15,8 10 -20 0,-8 6 -12 20,8 -11 8 -20,-4 5 12 0,8 -10 -12 16,-8 -6 -20 -16,4 6 16 0,-8 -11 -56 0,8 -10 48 16,-4 -6 -8 -16,8 0 12 15,-4 -15 -4 -15,0 4 8 0,0 -25 -8 32,4 4 8 -32,4 -10 4 15,4 16 0 -15,4 -16 -12 0,4 11 8 16,4 -11 4 -1,0 -6 0 -15,4 1 32 32,4 -6 -24 -32,12 1 20 0,-4 -1 -24 15,8 1 24 -15,-4 15 -24 0,0 0 12 0,-4 11 -12 32,-8 5 32 -32,-4 16 -28 0,-8 11 -4 15,-4 5 0 1,-8 5 -4 -16,4 21 0 0,-8 -15 0 15,4 10 0 -15,-12 0 0 0,4 -6 0 16,-16 -4 -12 -16,12 4 8 16,-20 -9 -64 -16,4 -7 52 15,-12 -15 -92 -15,4 6 80 16,0 -17 -64 -16,8 1 68 0,-8 -33 -20 31,12 6 28 -31,-8 -26 12 0,16 21 4 16,-4 -11 76 -16,0 10 -60 15,4 6 76 -15,0 11 -72 0,4 5 60 16,0 5 -60 -16,0 16 56 0,4 21 -56 0,0 21 -12 31,0 27 0 -31,-8 -11 -8 0,8 6 0 16,0 15 0 -16,0 6 0 0,0 -6 0 31,-8 -5 0 -31,4 0 0 0,0 -11 0 0,0 1 0 31,0 -6 0 -31,4 -21 0 0,0 0 0 0,-4 -21 -104 31,4 -16 84 -31,0 -16 -576 0,8 -37 464 16,20 -21 -2124 31</inkml:trace>
    </iact:actionData>
  </iact:action>
  <iact:action type="add" startTime="41795">
    <iact:property name="dataType"/>
    <iact:actionData xml:id="d18">
      <inkml:trace xmlns:inkml="http://www.w3.org/2003/InkML" xml:id="stk18" contextRef="#ctx0" brushRef="#br0">4494 4407 1408 0,'-4'-32'628'16,"4"22"-492"-16,0 -33 -172 0,0 33 524 0,0 5 -392 16,0 -6 348 -16,0 11 -332 15,0 0 168 -15,0 16 -204 0,0 0 76 0,0 10 -108 16,0 6 52 -16,4 -1 -72 16,0 6 12 -16,0 0 -28 0,-4 -5 40 15,0 5 -36 -15,0 -5 -28 16,0 -6 16 -16,0 1 -16 15,0 -6 12 -15,0 0 -164 16,0 -5 132 -16,-4 -6 -316 16,0 6 272 -16,0 -5 -416 0,-4 -6 380 15,-4 0 -228 -15,-8 -5 252 16,-4 6 16 0,-12 -1 48 -1,-4 11 216 1,-8 5 -152 -16,-4 0 252 0,-4 11 -220 15,8 -11 248 -15,8 0 -236 16,8 0 148 -16,8 -15 -168 31,4 4 80 -31,12 -10 -100 0,12 -10 -24 0,16 -12 -8 0,16 -4 80 32,8 0 -68 -32,16 -11 60 0,8 10 -60 15,-4 1 44 -15,20 -6 -44 16,8 6 32 -16,0 -1 -40 15,-4 -10 8 -15,-8 5 -16 0,-16 11 -4 16,-12 5 4 -16,-8 1 4 16,-12 -7 -4 -16,-8 7 -24 15,-12 4 16 -15,-4 11 -80 0,-16 -5 68 16,0 10 -220 -16,-20 0 184 16,-4 -5 -384 -16,-20 11 332 31,-8 -1 -436 -31,0 1 408 0,4 15 -148 15,-4 -4 200 -15,4 -7 60 16,4 -4 8 -16,0 -6 360 16,4 6 -272 -16,4 -1 320 15,0 -4 -296 1,12 -1 296 -16,4 -5 -296 0,0 5 164 0,4 6 -196 31,0 5 88 -31,-4 15 -116 0,0 28 12 16,-12 15 -36 -16,4 0 -12 15,0 0 0 -15,4 31 -4 0,4 -10 0 16,-4 -15 0 -16,4 15 0 0,-8 11 0 31,0 5 0 -31,4 -11 0 0,-4 -10 0 19,4 -16 0 -19,8 -21 0 16,4 -6 -56 -16,4 -20 44 0,4 4 -268 31,8 -10 220 -31,4 -21 -460 0,16 -21 396 0,4 -32 -368 15,8 -10 364 -15,8 5 -224 16,-4 -11 260 -16,8 -5 28 16,0 5 40 -16,12 6 312 15,-4 0 -228 -15,0 -1 316 16,-4 17 -280 -16,-8 4 296 16,-4 22 -292 -16,-8 -5 172 31,0 5 -196 -31,-12 5 88 0,-4 11 -120 0,-4 15 32 0,-4 22 -52 15,-8 0 28 1,-4 15 -40 -16,-8 -5 16 0,0 17 -20 31,-4 -1 -24 -31,-4 16 12 0,8 -6 -12 0,8 -10 12 32,-4 -5 -144 -32,8 -10 116 0,-4 -17 -232 0,8 -10 200 31,4 -16 -364 -31,4 -11 328 0,8 -15 -172 0,0 -11 200 0,4 0 20 31,-4 10 32 -31,4 -15 84 31,-4 5 -52 -31,12 -5 232 0,-4 10 -188 16,4 -10 268 -16,-4 16 -244 0,0 -1 184 0,-4 11 -192 16,4 16 128 -16,-8 6 -148 15,-4 -1 60 -15,0 5 -80 16,-4 12 12 -16,-4 30 -28 15,-4 12 20 -15,0 15 -24 0,-4 -5 -8 32,-4 -5 0 -32,8 -22 -4 0,0 1 0 0,0 -11 0 31,-4 -11 0 -31,4 1 -56 0,4 -11 44 0,0 -6 -132 16,0 1 112 -16,12 -11 -244 0,-4 -16 208 0,12 -32 -292 31,8 -20 272 -31,0 -6 -192 15,-4 0 204 -15,4 10 56 0,-4 -5 4 16,-4 6 120 0,-4 16 -84 -1,0 -6 296 -15,0 10 -244 0,4 1 184 16,8 0 -188 0,12 5 120 -16,8 0 -140 0,4 0 64 0,12 0 -80 31,-4 -5 24 -31,0 -6 -40 0,-8 6 12 15,-12 -1 -20 -15,-8 17 -4 16,-8 0 0 -16,-4 -1 -4 0,-4 11 0 16,-4 6 -48 -1,0 -1 40 -15,-8 1 -144 0,-8 4 116 0,-4 -4 -208 0,-4 -11 188 16,-8 -1 -144 0,8 1 148 -16,-8 5 16 0,4 -10 20 15,4 5 128 -15,-4 10 -88 16,0 -5 180 -16,8 11 -156 15,4 0 160 -15,0 0 -156 0,4 15 76 16,0 6 -96 -16,4 10 60 31,0 27 -68 -31,0 16 -12 32,4 -16 -4 -32,-4 26 -8 0,4 11 0 15,4 0 0 -15,-4 -11 0 0,0 16 0 16,0 16 0 -16,-12 11 0 15,8 -22 0 -15,-8 -15 0 16,4 -6 0 -16,-4 -16 0 0,0 1 0 31,0 5 0 -31,0 -17 0 0,-8 -20 0 32,-4 -27 -92 -32,0 -15 72 0,-8 -11 -216 0,-8 -11 184 15,-8 -26 -296 -15,0 -16 264 31,4 -5 -84 -31,4 5 120 0,4 5 -36 0,8 5 60 16,8 6 384 -16,4 21 -284 16,0 6 232 -16,4 4 -224 15,0 17 76 -15,0 4 -116 0,4 6 28 16,4 0 -48 -16,4 0 -28 0,8 6 4 0,0 4 -24 16,4 -4 20 -1,4 4 -200 -15,-8 1 156 31,4 -1 -728 -31,4 6 600 16</inkml:trace>
    </iact:actionData>
  </iact:action>
  <iact:action type="add" startTime="56309">
    <iact:property name="dataType"/>
    <iact:actionData xml:id="d19">
      <inkml:trace xmlns:inkml="http://www.w3.org/2003/InkML" xml:id="stk19" contextRef="#ctx0" brushRef="#br0">7530 10400 3616 0,'12'-5'-4'16,"12"-11"4"-16,0 6 36 0,20 -6 -28 15,12 -5 40 -15,12 -6 -36 16,8 -5 72 -16,-4 -10 -64 0,-8 10 4 16,0 -5 -16 -16,12 0 28 15,0 11 -28 -15,-8 0 8 16,-8 -1 -12 -16,-8 6 20 0,-8 5 -20 31,-8 6 0 -31,-8 -1 0 0,-4 6 -4 16,-12 -1 0 -16,-4 1 -48 0,-8 5 40 15,-8 -5 -168 -15,-4 0 140 0,-8 -6 -472 16,4 -5 392 -16,0 6 -768 16,4 -1 672 -16,0 6 -1148 46</inkml:trace>
    </iact:actionData>
  </iact:action>
  <iact:action type="add" startTime="56781">
    <iact:property name="dataType"/>
    <iact:actionData xml:id="d20">
      <inkml:trace xmlns:inkml="http://www.w3.org/2003/InkML" xml:id="stk20" contextRef="#ctx0" brushRef="#br0">8094 9761 1120 0,'-12'-11'500'16,"4"6"-396"-16,8 -11 -132 0,-4 16 516 0,0 -11 -388 0,4 11 300 16,0 0 -292 -16,0 -5 252 0,0 5 -268 0,0 0 152 15,-4 5 -176 -15,0 17 16 16,0 -7 -56 -16,0 7 112 0,0 4 -108 16,-4 6 44 -1,4 -11 -52 -15,4 0 4 16,-4 5 -20 -16,4 1 -16 15,-8 -6 8 -15,8 0 44 16,0 11 -36 -16,-4 -16 -12 16,-4 10 4 -16,0 -5 12 15,-4 11 -12 1,0 -11 -20 -16,-4 6 16 16,4 4 -144 -16,0 -10 112 0,0 -5 -164 0,0 -10 152 31,0 -1 -368 -31,-4 0 320 0,0 -5 -288 15,-12 0 288 1,-4 -5 -64 -16,0 0 116 0,-4 -1 28 16,0 1 8 -16,8 0 196 15,0 -1 -148 -15,8 6 212 32,0 0 -188 -32,4 0 248 0,4 0 -236 0,0 0 140 0,4 6 -156 15,0 4 100 -15,4 1 -120 31,0 10 60 -16,0 11 -76 -15,0 -6 56 0,4 22 -60 16,-4 -6 44 0,4 27 -44 -16,0 -1 -4 0,0 1 -8 31,-4 -6 -8 -31,4 11 4 0,-8 16 -4 16,0 11 0 -16,4 10 0 15,-12 0 0 -15,4 10 0 0,-12 -26 0 16,0 -10 0 -16,-8 0 0 15,0 10 0 -15,0 -6 0 32,-4 -4 0 -32,0 0 0 0,0 -22 0 0,-4 -10 0 15,12 -16 -48 -15,4 5 40 32,8 -31 -232 -32,8 -11 184 0,16 -27 -572 0,32 -31 484 15,16 -11 -1464 1,20 -26 1240 -16,-12 -21 -308 31</inkml:trace>
    </iact:actionData>
  </iact:action>
  <iact:action type="add" startTime="57515">
    <iact:property name="dataType"/>
    <iact:actionData xml:id="d21">
      <inkml:trace xmlns:inkml="http://www.w3.org/2003/InkML" xml:id="stk21" contextRef="#ctx0" brushRef="#br0">7890 10855 912 0,'-28'-6'420'16,"32"1"-332"-16,-24 -11 -112 0,16 11 108 0,0 0 -72 31,0 5 296 -31,-4 0 -240 0,-4 0 244 0,0 -6 -232 0,0 1 240 16,0 5 -240 -16,4 -5 260 15,0 5 -256 -15,8 -5 152 0,8 -1 -176 0,12 -10 104 0,8 16 -124 32,24 -15 80 -32,4 -7 -88 15,-8 -9 84 1,0 -12 -88 -16,0 6 0 15,8 0 -20 -15,-4 22 16 16,0 -12 -20 -16,-8 11 24 0,-8 11 -24 16,-4 -6 0 -16,-8 1 0 15,-8 -1 4 -15,-8 11 -4 16,-8 0 -12 -16,-12 11 4 0,-4 -11 -120 16,-8 10 96 -16,-4 -10 -168 31,0 0 148 -31,0 -5 -88 0,8 -16 100 15,-8 10 -4 -15,8 1 28 16,-12 -1 8 -16,4 6 4 0,4 0 20 16,-8 -1 -16 -16,16 6 124 31,0 6 -100 -31,0 4 44 0,0 6 -48 16,4 0 48 -16,4 26 -52 0,8 1 68 15,0 15 -68 -15,0 -11 4 16,0 -4 -16 -16,8 -1 28 31,4 11 -16 -31,-4 -6 -16 16,0 -4 0 -16,0 -6 0 0,4 -11 4 0,4 0 -4 31,-4 -15 8 -31,4 -16 -8 0,-4 -6 -36 16,0 -10 24 -16,0 10 -64 0,0 -15 56 15,0 0 -140 -15,0 -6 120 16,4 -10 -140 -16,0 5 132 15,0 -16 -100 -15,0 10 104 32,-4 -15 0 -32,0 21 28 0,-4 -10 8 0,0 20 4 15,0 -4 144 -15,-4 9 -112 32,-4 7 168 -32,8 4 -152 0,-8 11 -24 0,0 0 -8 0,0 16 196 0,0 16 -168 31,0 -1 0 -31,4 12 -28 15,0 4 32 1,0 -5 -40 -16,-4 1 0 16,4 -17 -4 -16,-4 1 4 0,0 4 -4 15,-4 -15 -4 -15,0 5 4 0,-4 -5 -116 0,0 5 88 32,-8 -5 -284 -32,4 0 236 0,0 5 -608 15,4 11 524 -15,-4 -6 -676 16,0 1 628 -16,-16 10 -384 0,4 0 432 31,-8 -6 380 -31,4 -4 -196 0,-4 -6 564 16,4 -5 -456 -16,0 -6 336 15,0 -4 -348 -15,4 4 268 0,4 -4 -292 16,4 4 248 -16,0 1 -260 31,0 10 92 -31,4 -5 -132 0,-4 10 108 16,-4 27 -120 -16,4 -5 52 15,0 10 -64 -15,-4 0 -24 0,0 -16 0 32,4 11 12 -32,4 -16 -12 0,0 -21 0 0,4 10 4 31,0 6 -84 -31,4 -16 64 0,4 -11 -300 0,4 -5 248 16,8 -5 -624 -16,12 -22 528 15,0 -20 -1004 -15,12 5 892 16,-8 -27 -536 -16</inkml:trace>
    </iact:actionData>
  </iact:action>
  <iact:action type="add" startTime="58578">
    <iact:property name="dataType"/>
    <iact:actionData xml:id="d22">
      <inkml:trace xmlns:inkml="http://www.w3.org/2003/InkML" xml:id="stk22" contextRef="#ctx0" brushRef="#br0">8002 11172 1520 0,'4'-27'684'31,"8"17"-540"-31,4 -6 -184 0,-4 11 476 0,0 5 -352 0,4 0 284 0,0 10 -272 16,0 11 92 -16,0 1 -132 15,0 9 52 -15,4 1 -76 0,0 0 60 16,0 15 -72 -16,-4 -10 -108 15,0 0 72 -15,0 6 92 16,-4 -12 -64 -16,0 6 -68 16,-4 -10 48 -16,0 -17 -236 0,0 -10 188 0,0 -10 -404 0,-4 -6 352 7,-4 -21 -420 9,0 -5 396 31,-4 -11 -16 -47,-4 5 100 0,4 -5 228 0,0 11 -148 15,4 -6 368 17,0 22 -308 -32,0 -6 284 0,8 11 -280 0,4 5 152 0,8 11 -180 0,4 5 40 0,0 11 -80 15,-8 15 8 1,8 6 -28 0,-4 -1 -16 -16,0 12 8 0,-4 -17 20 15,0 11 -16 1,0 -10 12 -16,-4 -6 -12 0,-4 5 -60 0,0 -5 48 15,-4 -15 -272 -15,0 4 220 0,0 -5 -404 0,0 -15 352 16,4 -6 -440 -16,-4 -32 416 31,4 -4 -168 -31,0 -17 216 16,4 11 168 -16,4 10 -72 16,0 1 500 -16,0 4 -396 0,0 17 396 15,-4 -1 -380 -15,4 12 248 16,0 9 -276 -16,-4 12 168 15,4 9 -196 -15,0 12 60 16,4 10 -96 -16,4 5 0 0,4 0 -24 31,-4 1 -8 -31,-4 -6 0 0,-4 -6 4 16,-8 -4 -4 -16,-8 15 -36 16,-4 -10 24 -16,0 -11 -240 0,0 0 192 15,0 -5 -608 -15,20 -32 -1392 16</inkml:trace>
    </iact:actionData>
  </iact:action>
  <iact:action type="add" startTime="59417">
    <iact:property name="dataType"/>
    <iact:actionData xml:id="d23">
      <inkml:trace xmlns:inkml="http://www.w3.org/2003/InkML" xml:id="stk23" contextRef="#ctx0" brushRef="#br0">9366 10464 1088 0,'-44'5'500'16,"32"27"-396"-16,-16 -22 -132 0,16 -5 608 0,-4 6 -464 31,0 -6 288 -31,4 6 -296 0,8 -11 208 0,4 0 -144 16,12 -16 -116 -16,8 -5 44 0,8 -11 -80 16,0 -10 12 -16,4 -6 -24 15,8 -4 76 -15,12 9 -68 16,4 -4 108 -16,-8 15 -92 15,-8 0 40 1,0 11 -52 -16,-4 5 32 0,-8 11 -40 16,-4 5 28 -16,-8 11 -28 31,-4 4 24 -31,-4 12 -24 0,-4 10 -8 31,-4 0 0 -31,-4 -5 -4 47,0 -1 0 -47,0 12 0 47,0 -17 0 -47,-4 16 0 0,0 -5 0 16,0 -10 0 -16,-4 -6 -192 0,0 5 152 0,0 1 -312 0,0 -17 268 15,0 6 -468 -15,0 5 424 0,-8 -5 -136 0,0 5 188 16,-8 0 -32 -16,-4 0 80 0,0 16 48 15,-4 -5 -16 -15,-4 -11 292 0,0 0 -232 0,4 1 304 16,4 -7 -280 -16,12 -4 148 16,4 0 -172 -16,4 -6 112 15,8 -5 -132 -15,8 -5 56 0,12 -1 -76 0,4 1 24 0,4 -6 -36 16,16 -10 60 0,20 -10 -56 -16,0 -1 4 0,0 11 -12 15,0 -6 28 -15,-8 1 -28 31,-4 -1 28 -31,-16 12 -24 0,-4 4 4 16,-8 0 -12 -16,-8 6 -12 0,-8 -5 4 0,-4 10 -132 16,-8 0 108 -16,-12 0 -216 0,-8 -6 188 47,-8 6 -424 -47,-4 -5 368 0,-4 0 -120 0,4 -6 164 15,-4 -5 32 -15,8 -15 20 16,4 -1 92 -16,4 16 -60 15,4 -5 256 -15,0 -6 -212 16,4 6 224 -16,4 0 -216 31,0 5 160 -31,8 1 -172 0,8 9 96 0,-8 6 -112 0,8 0 24 0,0 21 -48 16,0 1 60 0,0 9 -60 -16,-4 38 -8 15,0 5 0 -15,0 -21 12 16,0 79 -16 -1,0 -5 0 1,-4 0 0 -16,4 -1 -4 0,0 -15 0 16,-4 -5 0 -16,0 -21 0 15,0 -6 0 -15,-4 -5 0 16,12 -11 0 -16,0 -5 0 16,-8 -21 0 -16,8 0 0 15,0 -10 0 -15,0 -11 0 34,8 -11 0 -34,4 -10 0 0,-4 -1 0 0,12 -15 0 16,-8 0 0 -16,4 -16 0 0,4 -10 0 16,8 -22 0 -16,-4 6 0 15,0 10 -24 17,-8 -11 20 -17,-4 27 -192 -15,0 0 156 0,-4 6 -356 0,0 9 300 0,0 -9 -728 16,0 10 632 -1,-4 -1 -648 -15,-4 7 632 0,-4 -1 -480 0,-4 0 512 0,0 5 740 32,-4 1 -464 -32,-4 -1 596 15,-4 6 -520 -15,-8 -6 292 0,0 17 -344 32,0 -6 268 -32,4 -11 -292 0,8 11 192 0,4 0 -216 15,16 -26 72 -15,8 -1 -4 16,4 1 -108 -16,4 -1 32 15,8 1 -52 -15,12 -1 60 16,12 -4 -60 -16,4 10 28 16,-8 -1 -32 -16,-4 1 16 15,0 5 -24 -15,-4 -5 0 16,-8 16 0 -16,-8 0 -4 16,-8 -1 0 -16,-4 1 -104 15,-12 5 84 -15,-4 -5 -152 0,-12 0 132 0,-12 -1 -196 16,4 -4 180 15,-8 -1 -40 -31,0 1 64 0,0 -12 36 16,-4 17 -8 -16,8 0 60 15,4 5 -40 -15,4 -11 148 16,4 6 -128 -16,4 0 100 0,8 5 -100 0,4 0 100 16,8 10 -100 -16,4 1 48 0,4 10 -60 15,4 5 8 1,8 6 -24 -1,4 26 8 -15,-8 16 -12 16,4 16 32 -16,0 0 -28 16,8 5 8 -16,0 0 -12 0,0 -15 -4 31,0 -12 4 -31,0 1 -4 0,-12 -6 0 31,0 1 0 -31,-4 -17 0 16,-4 -10 0 -16,0 -16 0 0,0 -5 0 0,0 -16 0 0,0 -10 0 15,0 -6 0 -15,0 0 0 32,-4 -32 0 -32,0 -10 0 0,0 -16 0 0,-4 -10 0 15,0 -17 0 -15,-8 1 0 0,-4 21 0 32,-4 5 -168 -32,0 16 132 31,4 10 -672 -31,32 -21 -1456 0</inkml:trace>
    </iact:actionData>
  </iact:action>
  <iact:action type="add" startTime="61327">
    <iact:property name="dataType"/>
    <iact:actionData xml:id="d24">
      <inkml:trace xmlns:inkml="http://www.w3.org/2003/InkML" xml:id="stk24" contextRef="#ctx0" brushRef="#br0">11054 10590 1536 0,'-36'-26'696'18,"28"42"-548"-18,4 -43 -188 0,4 27 364 0,4 -5 -264 32,4 -5 316 -32,-8 4 -284 0,8 1 144 0,-8 5 -172 0,0 11 76 0,0 15 -100 0,0 0 64 15,0 22 -76 1,-8 -11 40 -16,0 5 16 31,0 16 -60 -31,4 1 0 0,-4 -1 -16 16,-4 16 28 -16,-4 -11 -28 31,-8 -10 8 -31,-12 5 -12 0,-8 -10 8 0,4 -11 -8 16,0 -11 -12 -16,4 -5 4 15,4 -10 16 -15,0 -11 -12 16,8 -11 0 -16,0 -20 4 15,4 -17 -4 -15,16 -26 0 16,4 16 -36 -16,4 -6 28 16,8 -10 -8 -16,8 6 12 15,16 -6 16 -15,16 5 -12 32,0 11 12 -32,8 10 -8 0,8 17 20 0,-8 4 -20 15,-4 17 0 -15,-12 25 0 0,-8 1 -4 31,-8 16 0 -31,-8 26 0 0,0 -21 0 16,-4 11 0 -16,-12 26 0 16,4 21 0 -16,-8 0 0 0,0 0 0 15,-8 6 0 -15,-12 -6 0 16,0 -16 0 -16,-4 -16 0 31,0 -10 0 -31,-4 -10 0 0,4 -12 0 0,0 -10 -136 0,8 -26 108 31,20 -37 -752 -31,20 -32 604 0,4 -11 -1892 32</inkml:trace>
    </iact:actionData>
  </iact:action>
  <iact:action type="add" startTime="62064">
    <iact:property name="dataType"/>
    <iact:actionData xml:id="d25">
      <inkml:trace xmlns:inkml="http://www.w3.org/2003/InkML" xml:id="stk25" contextRef="#ctx0" brushRef="#br0">12142 9866 1664 0,'-44'-15'748'16,"44"-1"-588"-16,0 10 -204 0,0 6 324 0,0 0 -228 15,0 0 428 -15,0 0 -364 0,8 22 116 0,-8 -1 -100 32,0 5 -92 -32,0 16 28 0,-8 17 -56 31,8 4 16 -31,0 16 -20 0,-4 -15 8 15,4 -1 -12 -15,0 -5 20 0,-4 0 -20 16,0 -10 -12 -16,-4 -6 8 31,-4 -5 -168 -31,-4 -5 132 16,-4 5 -316 -16,0 -11 272 0,0 -15 -404 0,4 5 368 16,-4 -11 -136 -16,8 6 180 31,-4 -6 56 -31,-8 5 4 0,-8 -10 180 0,-4 6 -128 15,-8 10 264 -15,-4 -11 -232 16,4 5 236 -16,4 -10 -232 16,8 11 52 -16,12 -11 -88 15,8 0 -28 -15,8 0 -4 0,16 0 36 32,12 -11 -36 -32,12 11 32 15,4 -15 -28 -15,8 -7 92 0,20 -4 -80 16,16 -16 36 -16,-4 21 -44 15,0 -1 12 -15,0 1 -20 16,-12 -5 -4 -16,-12 -1 0 16,-8 17 4 -16,-12 -1 -4 0,-4 1 -4 31,-8 -1 4 -31,-8 6 -60 0,-4 0 44 0,-4 -1 -176 0,-20 12 -100 31,-4 15 208 -31,0 -11 -224 0,0 1 228 16,0 5 -28 -1,0 -16 72 1,0 0 36 -16,0 0 -8 0,4 0 196 0,0 0 -152 16,4 5 212 -16,4 0 -188 0,4 -5 156 15,-4 11 -164 -15,4 -11 140 16,0 10 -144 -16,0 12 16 16,-4 4 -48 -1,0 16 32 1,0 1 -40 -16,-8 -1 16 15,0 5 -20 -15,-4 17 8 0,-12 31 -12 16,-8 5 -4 -16,-12 11 4 31,-4 11 -4 -31,8 -22 0 0,0 -10 0 0,4 -16 0 32,4 0 0 -32,-8 -16 0 0,8 -5 0 0,0 0 0 15,4 -27 -68 -15,12 -15 52 16,0 -16 -284 -16,12 -6 232 31,4 -31 -488 -31,4 0 424 0,0 -11 -412 16,4 -11 408 -16,-4 -4 24 15,8 4 68 -15,0 -4 116 16,4 -6 -60 -16,-4 5 348 0,4 -5 -280 16,4 21 304 -16,-4 0 -284 0,0 16 236 15,4 5 -248 -15,-4 1 132 15,-4 20 -160 -15,4 1 68 0,-4 4 -96 32,12 12 40 -32,4 25 -52 0,8 27 -12 0,8 6 -4 15,4 -1 -4 -15,0 1 0 0,-4 4 0 16,12 12 0 -16,-4 -6 0 16,-4 -11 0 -16,0 -21 0 0,-8 6 0 31,-4 -11 -36 -31,0 0 28 0,4 -27 -456 0,8 6 364 31,20 -26 -2328 -31</inkml:trace>
    </iact:actionData>
  </iact:action>
  <iact:action type="add" startTime="63314">
    <iact:property name="dataType"/>
    <iact:actionData xml:id="d26">
      <inkml:trace xmlns:inkml="http://www.w3.org/2003/InkML" xml:id="stk26" contextRef="#ctx0" brushRef="#br0">13122 10215 1968 0,'-4'-31'880'15,"12"9"-692"-15,0 1 -240 0,-4 16 476 32,4 0 -344 -32,-8 5 152 0,0 21 -100 0,-4 21 -92 15,0 11 48 1,-4 10 -68 -16,-4 11 24 0,0 -5 -32 15,0 5 16 -15,-4 -5 -24 29,-4 -1 0 -29,0 1 0 16,4 -16 -4 -16,-12 26 0 31,4 -5 0 -31,0 -5 0 0,0 -11 0 16,4 -10 0 -16,4 -11 -136 0,0 -6 108 15,4 -15 -216 -15,4 -16 188 0,4 -10 -248 16,8 -22 232 -16,8 -10 -180 31,4 -6 188 -31,4 6 0 0,8 5 40 31,0 -5 44 -31,0 5 -20 0,-4 -6 264 16,-4 12 -208 -16,0 4 216 0,0 11 -204 16,-4 6 88 -16,0 10 -112 0,0 5 76 31,0 6 -92 -31,-4 -1 32 0,0 22 -44 0,0 10 60 15,-4 32 -60 -15,-8 16 16 32,0 5 -24 -32,-4 6 -4 0,0 -1 0 15,-8 -26 -4 -15,4 -5 0 0,0 5 0 16,4 -16 0 -16,0 -21 0 16,0 10 0 -16,0 -26 -80 15,4 -10 64 -15,0 -11 -252 0,4 -26 204 0,8 -38 -656 16,20 -36 556 -1,8 -27 -1768 -15</inkml:trace>
    </iact:actionData>
  </iact:action>
  <iact:action type="add" startTime="63874">
    <iact:property name="dataType"/>
    <iact:actionData xml:id="d27">
      <inkml:trace xmlns:inkml="http://www.w3.org/2003/InkML" xml:id="stk27" contextRef="#ctx0" brushRef="#br0">13766 10400 1584 0,'0'-42'708'15,"16"21"-556"-15,20 0 -192 0,-20 15 328 0,4 -4 -236 31,0 5 376 -31,-12 5 -324 0,0 10 184 0,-16 6 -208 16,0 21 112 -16,-12 5 -144 0,-8 16 -4 19,0 -5 -28 -19,4 11 12 0,-4 -6 -24 0,-4 -11 12 16,4 1 -12 -16,0 -6 -12 31,-4 0 4 -31,4 -5 -144 0,4 0 116 0,4 -21 -232 16,-4 -5 200 -1,4 -16 -332 1,4 -1 304 -16,8 -10 -96 0,4 -15 136 0,4 -12 32 16,-4 6 12 -16,4 0 196 15,0 -5 -148 -15,0 5 236 32,4 -5 -212 -32,0 5 152 0,0 10 -160 0,0 6 104 15,-4 5 -120 -15,0 16 60 31,-4 11 -76 -31,0 15 12 0,0 11 -28 0,0 11 32 16,0 -11 -32 -16,8 32 20 16,-4 21 12 -16,8 5 -32 31,0 -5 24 -31,8 -1 -28 0,8 -4 0 0,4 0 0 31,-4 -1 -4 -31,4 -26 0 0,8 0 0 0,20 -21 0 31,8 6 0 -31,0 -22 0 0,0 0 0 16,4 -16 0 -16,-4 1 0 0,-8 -17 0 31,-16 6 0 -31,0 -1 0 0,-12 -9 0 0,-4 -7 0 32,0 -9 0 -32,-8 4 0 0,-4 -10 0 15,0 0 0 -15,-4 0 0 0,-4 -26 0 16,0 -11 0 -16,-4 -5 0 15,0 -6 0 -15,0 -10 0 32,0 -21 -428 -32,0 -32 336 0,24 5 -2396 36</inkml:trace>
    </iact:actionData>
  </iact:action>
  <iact:action type="add" startTime="63875">
    <iact:property name="dataType"/>
    <iact:actionData xml:id="d28">
      <inkml:trace xmlns:inkml="http://www.w3.org/2003/InkML" xml:id="stk28" contextRef="#ctx0" brushRef="#brinv">0 0 2048 0</inkml:trace>
    </iact:actionData>
  </iact:action>
  <iact:action type="add" startTime="63876">
    <iact:property name="dataType"/>
    <iact:actionData xml:id="d29">
      <inkml:trace xmlns:inkml="http://www.w3.org/2003/InkML" xml:id="stk29" contextRef="#ctx0" brushRef="#brinv">14364 12159 2048 0</inkml:trace>
    </iact:actionData>
  </iact:action>
</iact:action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7200"/>
          </a:xfrm>
          <a:prstGeom prst="rect">
            <a:avLst/>
          </a:prstGeom>
        </p:spPr>
        <p:txBody>
          <a:bodyPr vert="horz" lIns="91440" tIns="45720" rIns="91440" bIns="45720" rtlCol="0"/>
          <a:lstStyle>
            <a:lvl1pPr algn="l" latinLnBrk="0">
              <a:defRPr kumimoji="1" lang="ja-JP" sz="1200"/>
            </a:lvl1pPr>
          </a:lstStyle>
          <a:p>
            <a:endParaRPr kumimoji="1" lang="ja-JP"/>
          </a:p>
        </p:txBody>
      </p:sp>
      <p:sp>
        <p:nvSpPr>
          <p:cNvPr id="3" name="日付プレースホルダー 2"/>
          <p:cNvSpPr>
            <a:spLocks noGrp="1"/>
          </p:cNvSpPr>
          <p:nvPr>
            <p:ph type="dt" idx="1"/>
          </p:nvPr>
        </p:nvSpPr>
        <p:spPr>
          <a:xfrm>
            <a:off x="3884613" y="0"/>
            <a:ext cx="2971800" cy="457200"/>
          </a:xfrm>
          <a:prstGeom prst="rect">
            <a:avLst/>
          </a:prstGeom>
        </p:spPr>
        <p:txBody>
          <a:bodyPr vert="horz" lIns="91440" tIns="45720" rIns="91440" bIns="45720" rtlCol="0"/>
          <a:lstStyle>
            <a:lvl1pPr algn="r" latinLnBrk="0">
              <a:defRPr kumimoji="1" lang="ja-JP" sz="1200"/>
            </a:lvl1pPr>
          </a:lstStyle>
          <a:p>
            <a:fld id="{5F674A4F-2B7A-4ECB-A400-260B2FFC03C1}" type="datetimeFigureOut">
              <a:rPr lang="en-US"/>
              <a:pPr/>
              <a:t>7/6/2016</a:t>
            </a:fld>
            <a:endParaRPr kumimoji="1" lang="ja-JP"/>
          </a:p>
        </p:txBody>
      </p:sp>
      <p:sp>
        <p:nvSpPr>
          <p:cNvPr id="4" name="スライド イメージ プレースホルダー 3"/>
          <p:cNvSpPr>
            <a:spLocks noGrp="1" noRot="1" noChangeAspect="1"/>
          </p:cNvSpPr>
          <p:nvPr>
            <p:ph type="sldImg" idx="2"/>
          </p:nvPr>
        </p:nvSpPr>
        <p:spPr>
          <a:xfrm>
            <a:off x="382588" y="685800"/>
            <a:ext cx="6092825" cy="3429000"/>
          </a:xfrm>
          <a:prstGeom prst="rect">
            <a:avLst/>
          </a:prstGeom>
          <a:noFill/>
          <a:ln w="12700">
            <a:solidFill>
              <a:prstClr val="black"/>
            </a:solidFill>
          </a:ln>
        </p:spPr>
        <p:txBody>
          <a:bodyPr vert="horz" lIns="91440" tIns="45720" rIns="91440" bIns="45720" rtlCol="0" anchor="ctr"/>
          <a:lstStyle/>
          <a:p>
            <a:endParaRPr kumimoji="1" lang="ja-JP"/>
          </a:p>
        </p:txBody>
      </p:sp>
      <p:sp>
        <p:nvSpPr>
          <p:cNvPr id="5" name="ノート プレースホルダー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6" name="フッター プレースホルダー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latinLnBrk="0">
              <a:defRPr kumimoji="1" lang="ja-JP" sz="1200"/>
            </a:lvl1pPr>
          </a:lstStyle>
          <a:p>
            <a:endParaRPr kumimoji="1" lang="ja-JP"/>
          </a:p>
        </p:txBody>
      </p:sp>
      <p:sp>
        <p:nvSpPr>
          <p:cNvPr id="7" name="スライド番号プレースホルダー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latinLnBrk="0">
              <a:defRPr kumimoji="1" lang="ja-JP" sz="1200"/>
            </a:lvl1pPr>
          </a:lstStyle>
          <a:p>
            <a:fld id="{01F2A70B-78F2-4DCF-B53B-C990D2FAFB8A}" type="slidenum">
              <a:rPr/>
              <a:pPr/>
              <a:t>‹#›</a:t>
            </a:fld>
            <a:endParaRPr kumimoji="1" lang="ja-JP"/>
          </a:p>
        </p:txBody>
      </p:sp>
    </p:spTree>
    <p:extLst>
      <p:ext uri="{BB962C8B-B14F-4D97-AF65-F5344CB8AC3E}">
        <p14:creationId xmlns:p14="http://schemas.microsoft.com/office/powerpoint/2010/main" val="2411570515"/>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lang="ja-JP" sz="1200" kern="1200">
        <a:solidFill>
          <a:schemeClr val="tx1"/>
        </a:solidFill>
        <a:latin typeface="+mn-lt"/>
        <a:ea typeface="+mn-ea"/>
        <a:cs typeface="+mn-cs"/>
      </a:defRPr>
    </a:lvl1pPr>
    <a:lvl2pPr marL="457200" algn="l" defTabSz="914400" rtl="0" eaLnBrk="1" latinLnBrk="0" hangingPunct="1">
      <a:defRPr kumimoji="1" lang="ja-JP" sz="1200" kern="1200">
        <a:solidFill>
          <a:schemeClr val="tx1"/>
        </a:solidFill>
        <a:latin typeface="+mn-lt"/>
        <a:ea typeface="+mn-ea"/>
        <a:cs typeface="+mn-cs"/>
      </a:defRPr>
    </a:lvl2pPr>
    <a:lvl3pPr marL="914400" algn="l" defTabSz="914400" rtl="0" eaLnBrk="1" latinLnBrk="0" hangingPunct="1">
      <a:defRPr kumimoji="1" lang="ja-JP" sz="1200" kern="1200">
        <a:solidFill>
          <a:schemeClr val="tx1"/>
        </a:solidFill>
        <a:latin typeface="+mn-lt"/>
        <a:ea typeface="+mn-ea"/>
        <a:cs typeface="+mn-cs"/>
      </a:defRPr>
    </a:lvl3pPr>
    <a:lvl4pPr marL="1371600" algn="l" defTabSz="914400" rtl="0" eaLnBrk="1" latinLnBrk="0" hangingPunct="1">
      <a:defRPr kumimoji="1" lang="ja-JP" sz="1200" kern="1200">
        <a:solidFill>
          <a:schemeClr val="tx1"/>
        </a:solidFill>
        <a:latin typeface="+mn-lt"/>
        <a:ea typeface="+mn-ea"/>
        <a:cs typeface="+mn-cs"/>
      </a:defRPr>
    </a:lvl4pPr>
    <a:lvl5pPr marL="1828800" algn="l" defTabSz="914400" rtl="0" eaLnBrk="1" latinLnBrk="0" hangingPunct="1">
      <a:defRPr kumimoji="1" lang="ja-JP" sz="1200" kern="1200">
        <a:solidFill>
          <a:schemeClr val="tx1"/>
        </a:solidFill>
        <a:latin typeface="+mn-lt"/>
        <a:ea typeface="+mn-ea"/>
        <a:cs typeface="+mn-cs"/>
      </a:defRPr>
    </a:lvl5pPr>
    <a:lvl6pPr marL="2286000" algn="l" defTabSz="914400" rtl="0" eaLnBrk="1" latinLnBrk="0" hangingPunct="1">
      <a:defRPr kumimoji="1" lang="ja-JP" sz="1200" kern="1200">
        <a:solidFill>
          <a:schemeClr val="tx1"/>
        </a:solidFill>
        <a:latin typeface="+mn-lt"/>
        <a:ea typeface="+mn-ea"/>
        <a:cs typeface="+mn-cs"/>
      </a:defRPr>
    </a:lvl6pPr>
    <a:lvl7pPr marL="2743200" algn="l" defTabSz="914400" rtl="0" eaLnBrk="1" latinLnBrk="0" hangingPunct="1">
      <a:defRPr kumimoji="1" lang="ja-JP" sz="1200" kern="1200">
        <a:solidFill>
          <a:schemeClr val="tx1"/>
        </a:solidFill>
        <a:latin typeface="+mn-lt"/>
        <a:ea typeface="+mn-ea"/>
        <a:cs typeface="+mn-cs"/>
      </a:defRPr>
    </a:lvl7pPr>
    <a:lvl8pPr marL="3200400" algn="l" defTabSz="914400" rtl="0" eaLnBrk="1" latinLnBrk="0" hangingPunct="1">
      <a:defRPr kumimoji="1" lang="ja-JP" sz="1200" kern="1200">
        <a:solidFill>
          <a:schemeClr val="tx1"/>
        </a:solidFill>
        <a:latin typeface="+mn-lt"/>
        <a:ea typeface="+mn-ea"/>
        <a:cs typeface="+mn-cs"/>
      </a:defRPr>
    </a:lvl8pPr>
    <a:lvl9pPr marL="3657600" algn="l" defTabSz="914400" rtl="0" eaLnBrk="1" latinLnBrk="0" hangingPunct="1">
      <a:defRPr kumimoji="1" lang="ja-JP"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こんにちは　＠＠＠の＠＠＠です。今回は　マイクロソフト オフィスミックスを使用した「目から鱗、動画を簡単に作る方法をご紹介します。</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a:t>
            </a:fld>
            <a:endParaRPr kumimoji="1" lang="ja-JP" altLang="en-US"/>
          </a:p>
        </p:txBody>
      </p:sp>
    </p:spTree>
    <p:extLst>
      <p:ext uri="{BB962C8B-B14F-4D97-AF65-F5344CB8AC3E}">
        <p14:creationId xmlns:p14="http://schemas.microsoft.com/office/powerpoint/2010/main" val="27392051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en-US" altLang="ja-JP" dirty="0"/>
              <a:t>[</a:t>
            </a:r>
            <a:r>
              <a:rPr kumimoji="1" lang="ja-JP" altLang="en-US" dirty="0"/>
              <a:t>スライドを録画</a:t>
            </a:r>
            <a:r>
              <a:rPr kumimoji="1" lang="en-US" altLang="ja-JP" dirty="0"/>
              <a:t>]</a:t>
            </a:r>
            <a:r>
              <a:rPr kumimoji="1" lang="ja-JP" altLang="en-US" dirty="0"/>
              <a:t>ボタンをクリックします</a:t>
            </a:r>
          </a:p>
          <a:p>
            <a:endParaRPr kumimoji="1" lang="ja-JP" altLang="en-US"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10</a:t>
            </a:fld>
            <a:endParaRPr kumimoji="1" lang="ja-JP" altLang="en-US"/>
          </a:p>
        </p:txBody>
      </p:sp>
    </p:spTree>
    <p:extLst>
      <p:ext uri="{BB962C8B-B14F-4D97-AF65-F5344CB8AC3E}">
        <p14:creationId xmlns:p14="http://schemas.microsoft.com/office/powerpoint/2010/main" val="29307108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操作メニューから、カメラとマイクの設定をします</a:t>
            </a:r>
            <a:r>
              <a:rPr kumimoji="1" lang="en-US" altLang="ja-JP" dirty="0"/>
              <a:t>!</a:t>
            </a:r>
            <a:r>
              <a:rPr kumimoji="1" lang="ja-JP" altLang="en-US" dirty="0"/>
              <a:t>外付けのカメラやマイクを使用することもできます</a:t>
            </a:r>
            <a:endParaRPr kumimoji="1" lang="en-US" altLang="ja-JP" dirty="0"/>
          </a:p>
          <a:p>
            <a:r>
              <a:rPr kumimoji="1" lang="ja-JP" altLang="en-US" dirty="0"/>
              <a:t>設定はプルダウンで選択しますフロント カメラ、リア カメラといった、カメラの選択、マイクの音量設定もここで行います</a:t>
            </a:r>
            <a:r>
              <a:rPr kumimoji="1" lang="en-US" altLang="ja-JP" dirty="0"/>
              <a:t>!</a:t>
            </a:r>
            <a:endParaRPr kumimoji="1" lang="ja-JP" altLang="en-US"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11</a:t>
            </a:fld>
            <a:endParaRPr kumimoji="1" lang="ja-JP" altLang="en-US"/>
          </a:p>
        </p:txBody>
      </p:sp>
    </p:spTree>
    <p:extLst>
      <p:ext uri="{BB962C8B-B14F-4D97-AF65-F5344CB8AC3E}">
        <p14:creationId xmlns:p14="http://schemas.microsoft.com/office/powerpoint/2010/main" val="293071087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こちらのパレットをご覧下</a:t>
            </a:r>
            <a:r>
              <a:rPr kumimoji="1" lang="ja-JP" altLang="en-US" dirty="0" err="1"/>
              <a:t>さい</a:t>
            </a:r>
            <a:r>
              <a:rPr kumimoji="1" lang="ja-JP" altLang="en-US" dirty="0"/>
              <a:t>パレットにはペン先の種類選択、消しゴム、カラー太さ変更があります</a:t>
            </a:r>
            <a:endParaRPr kumimoji="1" lang="en-US" altLang="ja-JP" dirty="0"/>
          </a:p>
          <a:p>
            <a:r>
              <a:rPr kumimoji="1" lang="ja-JP" altLang="en-US" dirty="0"/>
              <a:t>カラー太さ変更から太さを変えることができます　太さを自由に変更することやカラーの変更、　アンダーラインを引くこともできます</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12</a:t>
            </a:fld>
            <a:endParaRPr kumimoji="1" lang="ja-JP" altLang="en-US"/>
          </a:p>
        </p:txBody>
      </p:sp>
    </p:spTree>
    <p:extLst>
      <p:ext uri="{BB962C8B-B14F-4D97-AF65-F5344CB8AC3E}">
        <p14:creationId xmlns:p14="http://schemas.microsoft.com/office/powerpoint/2010/main" val="29307108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録画ボタンをクリックします</a:t>
            </a:r>
            <a:endParaRPr kumimoji="1" lang="en-US" altLang="ja-JP" dirty="0"/>
          </a:p>
          <a:p>
            <a:r>
              <a:rPr kumimoji="1" lang="ja-JP" altLang="en-US" dirty="0"/>
              <a:t>このようにスライドに自由にメモを書き込むことができます生徒に対して黒板で授業を行っているようなプレゼンが可能です</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13</a:t>
            </a:fld>
            <a:endParaRPr kumimoji="1" lang="ja-JP" altLang="en-US"/>
          </a:p>
        </p:txBody>
      </p:sp>
    </p:spTree>
    <p:extLst>
      <p:ext uri="{BB962C8B-B14F-4D97-AF65-F5344CB8AC3E}">
        <p14:creationId xmlns:p14="http://schemas.microsoft.com/office/powerpoint/2010/main" val="29307108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停止ボタンをクリックして録画を停止します</a:t>
            </a:r>
            <a:endParaRPr kumimoji="1" lang="en-US" altLang="ja-JP" dirty="0"/>
          </a:p>
          <a:p>
            <a:r>
              <a:rPr kumimoji="1" lang="ja-JP" altLang="en-US" dirty="0"/>
              <a:t>録画した内容を再生するのは　スライドの録画のプレビューボタンをクリックします</a:t>
            </a:r>
            <a:endParaRPr kumimoji="1" lang="en-US" altLang="ja-JP"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14</a:t>
            </a:fld>
            <a:endParaRPr kumimoji="1" lang="ja-JP" altLang="en-US"/>
          </a:p>
        </p:txBody>
      </p:sp>
    </p:spTree>
    <p:extLst>
      <p:ext uri="{BB962C8B-B14F-4D97-AF65-F5344CB8AC3E}">
        <p14:creationId xmlns:p14="http://schemas.microsoft.com/office/powerpoint/2010/main" val="29307108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このように録画された動画が再生されます。</a:t>
            </a:r>
            <a:endParaRPr kumimoji="1" lang="en-US" altLang="ja-JP" dirty="0"/>
          </a:p>
          <a:p>
            <a:r>
              <a:rPr kumimoji="1" lang="ja-JP" altLang="en-US" dirty="0"/>
              <a:t>スライドが複数ある場合は、この作業をそれぞれ行います</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15</a:t>
            </a:fld>
            <a:endParaRPr kumimoji="1" lang="ja-JP" altLang="en-US"/>
          </a:p>
        </p:txBody>
      </p:sp>
    </p:spTree>
    <p:extLst>
      <p:ext uri="{BB962C8B-B14F-4D97-AF65-F5344CB8AC3E}">
        <p14:creationId xmlns:p14="http://schemas.microsoft.com/office/powerpoint/2010/main" val="29307108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また、一度録画したスライドに変更があった場合はもう一度録画を行うことができますこの場合、終了時に上書き保存をすることになりますので前回録画したデータは更新されてしまいます</a:t>
            </a:r>
            <a:endParaRPr kumimoji="1" lang="en-US" altLang="ja-JP"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dirty="0"/>
              <a:t>では　</a:t>
            </a:r>
            <a:r>
              <a:rPr kumimoji="1" lang="ja-JP" altLang="en-US" dirty="0" err="1"/>
              <a:t>閉じるを</a:t>
            </a:r>
            <a:r>
              <a:rPr kumimoji="1" lang="ja-JP" altLang="en-US" dirty="0"/>
              <a:t>クリックして　マイクロソフトオフィスの画面に戻ります</a:t>
            </a:r>
            <a:endParaRPr kumimoji="1" lang="en-US" altLang="ja-JP"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16</a:t>
            </a:fld>
            <a:endParaRPr kumimoji="1" lang="ja-JP" altLang="en-US"/>
          </a:p>
        </p:txBody>
      </p:sp>
    </p:spTree>
    <p:extLst>
      <p:ext uri="{BB962C8B-B14F-4D97-AF65-F5344CB8AC3E}">
        <p14:creationId xmlns:p14="http://schemas.microsoft.com/office/powerpoint/2010/main" val="29307108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dirty="0"/>
              <a:t>最後に完成したスライドをムービーに書き出します書き出すときはこちらの「ビデオにエクスポート」ボタンをクリックします</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17</a:t>
            </a:fld>
            <a:endParaRPr kumimoji="1" lang="ja-JP" altLang="en-US"/>
          </a:p>
        </p:txBody>
      </p:sp>
    </p:spTree>
    <p:extLst>
      <p:ext uri="{BB962C8B-B14F-4D97-AF65-F5344CB8AC3E}">
        <p14:creationId xmlns:p14="http://schemas.microsoft.com/office/powerpoint/2010/main" val="325393190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ビデオサイズを選択して「次へ」をクリックします。保存場所を選択してエクスポートを実行します。</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18</a:t>
            </a:fld>
            <a:endParaRPr kumimoji="1" lang="ja-JP" altLang="en-US"/>
          </a:p>
        </p:txBody>
      </p:sp>
    </p:spTree>
    <p:extLst>
      <p:ext uri="{BB962C8B-B14F-4D97-AF65-F5344CB8AC3E}">
        <p14:creationId xmlns:p14="http://schemas.microsoft.com/office/powerpoint/2010/main" val="325393190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いかがでしょうか</a:t>
            </a:r>
            <a:r>
              <a:rPr kumimoji="1" lang="en-US" altLang="ja-JP" dirty="0"/>
              <a:t>!</a:t>
            </a:r>
            <a:r>
              <a:rPr kumimoji="1" lang="ja-JP" altLang="en-US" dirty="0"/>
              <a:t>マイクロソフト　オフィスミックスを使用した</a:t>
            </a:r>
            <a:r>
              <a:rPr kumimoji="1" lang="en-US" altLang="ja-JP" dirty="0"/>
              <a:t>!</a:t>
            </a:r>
            <a:r>
              <a:rPr kumimoji="1" lang="ja-JP" altLang="en-US" dirty="0"/>
              <a:t>動画作成をご覧いただきました</a:t>
            </a:r>
            <a:r>
              <a:rPr kumimoji="1" lang="en-US" altLang="ja-JP" dirty="0"/>
              <a:t>!</a:t>
            </a:r>
            <a:endParaRPr kumimoji="1" lang="ja-JP" altLang="en-US"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19</a:t>
            </a:fld>
            <a:endParaRPr kumimoji="1" lang="ja-JP" altLang="en-US"/>
          </a:p>
        </p:txBody>
      </p:sp>
    </p:spTree>
    <p:extLst>
      <p:ext uri="{BB962C8B-B14F-4D97-AF65-F5344CB8AC3E}">
        <p14:creationId xmlns:p14="http://schemas.microsoft.com/office/powerpoint/2010/main" val="32539319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ナレーションなし</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2</a:t>
            </a:fld>
            <a:endParaRPr kumimoji="1" lang="ja-JP" altLang="en-US"/>
          </a:p>
        </p:txBody>
      </p:sp>
    </p:spTree>
    <p:extLst>
      <p:ext uri="{BB962C8B-B14F-4D97-AF65-F5344CB8AC3E}">
        <p14:creationId xmlns:p14="http://schemas.microsoft.com/office/powerpoint/2010/main" val="238998407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完成した動画の利用方法として様々なシーンで活用できます。 </a:t>
            </a:r>
            <a:endParaRPr kumimoji="1" lang="en-US" altLang="ja-JP" dirty="0"/>
          </a:p>
          <a:p>
            <a:r>
              <a:rPr kumimoji="1" lang="ja-JP" altLang="en-US" dirty="0"/>
              <a:t>文教用途では</a:t>
            </a:r>
            <a:r>
              <a:rPr kumimoji="1" lang="en-US" altLang="ja-JP" dirty="0"/>
              <a:t>!</a:t>
            </a:r>
            <a:r>
              <a:rPr kumimoji="1" lang="ja-JP" altLang="en-US" dirty="0"/>
              <a:t>先生が「オンライン授業」で使う教材作成に</a:t>
            </a:r>
            <a:endParaRPr kumimoji="1" lang="en-US" altLang="ja-JP" dirty="0"/>
          </a:p>
          <a:p>
            <a:r>
              <a:rPr kumimoji="1" lang="ja-JP" altLang="en-US" dirty="0"/>
              <a:t>生徒が「調べ物学習」や「レポート」などの発表成果物作成に</a:t>
            </a:r>
            <a:r>
              <a:rPr kumimoji="1" lang="en-US" altLang="ja-JP" dirty="0"/>
              <a:t>!</a:t>
            </a:r>
            <a:r>
              <a:rPr kumimoji="1" lang="ja-JP" altLang="en-US" dirty="0"/>
              <a:t>利用できます。</a:t>
            </a:r>
            <a:endParaRPr kumimoji="1" lang="en-US" altLang="ja-JP" dirty="0"/>
          </a:p>
          <a:p>
            <a:r>
              <a:rPr kumimoji="1" lang="ja-JP" altLang="en-US" dirty="0"/>
              <a:t>また、法人用途では</a:t>
            </a:r>
            <a:r>
              <a:rPr kumimoji="1" lang="en-US" altLang="ja-JP" dirty="0"/>
              <a:t>!</a:t>
            </a:r>
            <a:r>
              <a:rPr kumimoji="1" lang="ja-JP" altLang="en-US" dirty="0"/>
              <a:t>「企業内研修」、「マニュアル作成」、「プレゼン、販促動画」として活用できます。</a:t>
            </a:r>
          </a:p>
          <a:p>
            <a:endParaRPr kumimoji="1" lang="en-US" altLang="ja-JP" dirty="0"/>
          </a:p>
          <a:p>
            <a:endParaRPr kumimoji="1" lang="ja-JP" altLang="en-US" dirty="0"/>
          </a:p>
          <a:p>
            <a:r>
              <a:rPr kumimoji="1" lang="ja-JP" altLang="en-US" dirty="0"/>
              <a:t>初期費用ゼロで利用開始できるクラウド型イーラーニングシステムエデュクロスを利用すれば、作成した動画に加えて、</a:t>
            </a:r>
            <a:endParaRPr kumimoji="1" lang="en-US" altLang="ja-JP" dirty="0"/>
          </a:p>
          <a:p>
            <a:r>
              <a:rPr kumimoji="1" lang="ja-JP" altLang="en-US" dirty="0"/>
              <a:t>テストやレポート、アンケートなどを簡単に作成し、</a:t>
            </a:r>
            <a:endParaRPr kumimoji="1" lang="en-US" altLang="ja-JP" dirty="0"/>
          </a:p>
          <a:p>
            <a:r>
              <a:rPr kumimoji="1" lang="ja-JP" altLang="en-US" dirty="0"/>
              <a:t>生徒や社員へ配信することができます。</a:t>
            </a:r>
            <a:endParaRPr kumimoji="1" lang="en-US" altLang="ja-JP" dirty="0"/>
          </a:p>
          <a:p>
            <a:r>
              <a:rPr kumimoji="1" lang="ja-JP" altLang="en-US" dirty="0"/>
              <a:t>また、習熟度・進捗度をリアルタイムに確認できるため、</a:t>
            </a:r>
            <a:endParaRPr kumimoji="1" lang="en-US" altLang="ja-JP" dirty="0"/>
          </a:p>
          <a:p>
            <a:r>
              <a:rPr kumimoji="1" lang="ja-JP" altLang="en-US" dirty="0"/>
              <a:t>教材をどんどんブラッシュアップしていくことも可能です。</a:t>
            </a:r>
          </a:p>
          <a:p>
            <a:endParaRPr kumimoji="1" lang="ja-JP" altLang="en-US"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20</a:t>
            </a:fld>
            <a:endParaRPr kumimoji="1" lang="ja-JP" altLang="en-US"/>
          </a:p>
        </p:txBody>
      </p:sp>
    </p:spTree>
    <p:extLst>
      <p:ext uri="{BB962C8B-B14F-4D97-AF65-F5344CB8AC3E}">
        <p14:creationId xmlns:p14="http://schemas.microsoft.com/office/powerpoint/2010/main" val="16042624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dirty="0"/>
              <a:t>いかがでしたか　マイクロソフト　オフィスミックスで動画を作成して</a:t>
            </a:r>
            <a:r>
              <a:rPr kumimoji="1" lang="en-US" altLang="ja-JP" dirty="0"/>
              <a:t>!ICT</a:t>
            </a:r>
            <a:r>
              <a:rPr kumimoji="1" lang="ja-JP" altLang="en-US" dirty="0"/>
              <a:t>を活用した新しい学びの世界を切り開いていきましょう！</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21</a:t>
            </a:fld>
            <a:endParaRPr kumimoji="1" lang="ja-JP" altLang="en-US"/>
          </a:p>
        </p:txBody>
      </p:sp>
    </p:spTree>
    <p:extLst>
      <p:ext uri="{BB962C8B-B14F-4D97-AF65-F5344CB8AC3E}">
        <p14:creationId xmlns:p14="http://schemas.microsoft.com/office/powerpoint/2010/main" val="338149368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dirty="0"/>
              <a:t>いかがでしたか　マイクロソフト　オフィスミックスで動画を作成して</a:t>
            </a:r>
            <a:r>
              <a:rPr kumimoji="1" lang="en-US" altLang="ja-JP" dirty="0"/>
              <a:t>!ICT</a:t>
            </a:r>
            <a:r>
              <a:rPr kumimoji="1" lang="ja-JP" altLang="en-US" dirty="0"/>
              <a:t>を活用した新しい学びの世界を切り開いていきましょう！</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22</a:t>
            </a:fld>
            <a:endParaRPr kumimoji="1" lang="ja-JP" altLang="en-US"/>
          </a:p>
        </p:txBody>
      </p:sp>
    </p:spTree>
    <p:extLst>
      <p:ext uri="{BB962C8B-B14F-4D97-AF65-F5344CB8AC3E}">
        <p14:creationId xmlns:p14="http://schemas.microsoft.com/office/powerpoint/2010/main" val="32091210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オフィスミックスは皆さんが普段お使いの、マイクロソフトパワーポイントに無料で追加できる新しいアドインソフトです。</a:t>
            </a:r>
            <a:endParaRPr kumimoji="1" lang="en-US" altLang="ja-JP"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dirty="0"/>
              <a:t>パワーポイント スライドだけでなく、プレゼンしている自分自身や音声、スライドに書き込むペン入力を簡単に１つの動画にＭＩＸすることができます。</a:t>
            </a:r>
          </a:p>
          <a:p>
            <a:endParaRPr kumimoji="1" lang="ja-JP" altLang="en-US" dirty="0"/>
          </a:p>
          <a:p>
            <a:endParaRPr kumimoji="1" lang="ja-JP" altLang="en-US"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3</a:t>
            </a:fld>
            <a:endParaRPr kumimoji="1" lang="ja-JP" altLang="en-US"/>
          </a:p>
        </p:txBody>
      </p:sp>
    </p:spTree>
    <p:extLst>
      <p:ext uri="{BB962C8B-B14F-4D97-AF65-F5344CB8AC3E}">
        <p14:creationId xmlns:p14="http://schemas.microsoft.com/office/powerpoint/2010/main" val="39570514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オフォスミックスの特徴は。</a:t>
            </a:r>
            <a:endParaRPr kumimoji="1" lang="en-US" altLang="ja-JP" dirty="0"/>
          </a:p>
          <a:p>
            <a:r>
              <a:rPr kumimoji="1" lang="ja-JP" altLang="en-US" dirty="0"/>
              <a:t>ノートパソコンに内蔵されているカメラやマイクを使用できる</a:t>
            </a:r>
            <a:r>
              <a:rPr kumimoji="1" lang="en-US" altLang="ja-JP" dirty="0"/>
              <a:t>!</a:t>
            </a:r>
          </a:p>
          <a:p>
            <a:r>
              <a:rPr kumimoji="1" lang="ja-JP" altLang="en-US" dirty="0"/>
              <a:t>パワーポイントを使い、簡単な操作で手軽に動画作成ができる</a:t>
            </a:r>
            <a:endParaRPr kumimoji="1" lang="en-US" altLang="ja-JP" dirty="0"/>
          </a:p>
          <a:p>
            <a:r>
              <a:rPr kumimoji="1" lang="ja-JP" altLang="en-US" dirty="0"/>
              <a:t>作成後にスライド単位で簡単に修正できる</a:t>
            </a:r>
            <a:endParaRPr kumimoji="1" lang="en-US" altLang="ja-JP" dirty="0"/>
          </a:p>
          <a:p>
            <a:r>
              <a:rPr kumimoji="1" lang="ja-JP" altLang="en-US" dirty="0"/>
              <a:t>作成した動画をエデュクロスなどの　　イー・ラーニングシステムで簡単に、　　配信できる</a:t>
            </a:r>
          </a:p>
          <a:p>
            <a:endParaRPr kumimoji="1" lang="ja-JP" altLang="en-US"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4</a:t>
            </a:fld>
            <a:endParaRPr kumimoji="1" lang="ja-JP" altLang="en-US"/>
          </a:p>
        </p:txBody>
      </p:sp>
    </p:spTree>
    <p:extLst>
      <p:ext uri="{BB962C8B-B14F-4D97-AF65-F5344CB8AC3E}">
        <p14:creationId xmlns:p14="http://schemas.microsoft.com/office/powerpoint/2010/main" val="42123364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（教育用動画例の動画をクリックして全画面で再生⇒）こちらがオフィスミックスで作成した</a:t>
            </a:r>
            <a:r>
              <a:rPr kumimoji="1" lang="en-US" altLang="ja-JP" dirty="0"/>
              <a:t>!</a:t>
            </a:r>
            <a:r>
              <a:rPr kumimoji="1" lang="ja-JP" altLang="en-US" dirty="0"/>
              <a:t>教育用動画の一例です</a:t>
            </a:r>
            <a:endParaRPr kumimoji="1" lang="en-US" altLang="ja-JP" dirty="0"/>
          </a:p>
          <a:p>
            <a:r>
              <a:rPr kumimoji="1" lang="ja-JP" altLang="en-US" dirty="0"/>
              <a:t>いかがですか？　制作時間は？分です。オフィスミックスを使用すると、このような動画を簡単に作成することができます</a:t>
            </a:r>
            <a:r>
              <a:rPr kumimoji="1" lang="en-US" altLang="ja-JP" dirty="0"/>
              <a:t>!</a:t>
            </a:r>
          </a:p>
          <a:p>
            <a:r>
              <a:rPr kumimoji="1" lang="ja-JP" altLang="en-US" dirty="0"/>
              <a:t>「徳川時代」、「江戸幕府」、「庶民の文化」</a:t>
            </a:r>
          </a:p>
          <a:p>
            <a:endParaRPr kumimoji="1" lang="ja-JP" altLang="en-US" dirty="0"/>
          </a:p>
        </p:txBody>
      </p:sp>
      <p:sp>
        <p:nvSpPr>
          <p:cNvPr id="4" name="スライド番号プレースホルダー 3"/>
          <p:cNvSpPr>
            <a:spLocks noGrp="1"/>
          </p:cNvSpPr>
          <p:nvPr>
            <p:ph type="sldNum" sz="quarter" idx="10"/>
          </p:nvPr>
        </p:nvSpPr>
        <p:spPr/>
        <p:txBody>
          <a:bodyPr/>
          <a:lstStyle/>
          <a:p>
            <a:fld id="{01F2A70B-78F2-4DCF-B53B-C990D2FAFB8A}" type="slidenum">
              <a:rPr lang="en-US" altLang="ja-JP" smtClean="0"/>
              <a:pPr/>
              <a:t>5</a:t>
            </a:fld>
            <a:endParaRPr kumimoji="1" lang="ja-JP" altLang="en-US"/>
          </a:p>
        </p:txBody>
      </p:sp>
    </p:spTree>
    <p:extLst>
      <p:ext uri="{BB962C8B-B14F-4D97-AF65-F5344CB8AC3E}">
        <p14:creationId xmlns:p14="http://schemas.microsoft.com/office/powerpoint/2010/main" val="338378549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それではオフィスミックスを実際に使用してみましょう</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6</a:t>
            </a:fld>
            <a:endParaRPr kumimoji="1" lang="ja-JP" altLang="en-US"/>
          </a:p>
        </p:txBody>
      </p:sp>
    </p:spTree>
    <p:extLst>
      <p:ext uri="{BB962C8B-B14F-4D97-AF65-F5344CB8AC3E}">
        <p14:creationId xmlns:p14="http://schemas.microsoft.com/office/powerpoint/2010/main" val="21556153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dirty="0"/>
              <a:t>オフィスミックスを使用するためにはパワーポイント上にオフィスミックスをインストールしますインストールはマイクロソフトオフィスのホームページから実施します。</a:t>
            </a:r>
            <a:endParaRPr kumimoji="1" lang="en-US" altLang="ja-JP" dirty="0"/>
          </a:p>
          <a:p>
            <a:endParaRPr kumimoji="1" lang="ja-JP" altLang="en-US"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7</a:t>
            </a:fld>
            <a:endParaRPr kumimoji="1" lang="ja-JP" altLang="en-US"/>
          </a:p>
        </p:txBody>
      </p:sp>
    </p:spTree>
    <p:extLst>
      <p:ext uri="{BB962C8B-B14F-4D97-AF65-F5344CB8AC3E}">
        <p14:creationId xmlns:p14="http://schemas.microsoft.com/office/powerpoint/2010/main" val="33814936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では始めます、今回利用するファイルを無料公開しているのでダウンロードしてご利用ください。</a:t>
            </a:r>
            <a:endParaRPr kumimoji="1" lang="en-US" altLang="ja-JP" dirty="0"/>
          </a:p>
          <a:p>
            <a:r>
              <a:rPr kumimoji="1" lang="ja-JP" altLang="en-US" dirty="0"/>
              <a:t>パワーポイントのファイルを開きます。</a:t>
            </a:r>
            <a:endParaRPr kumimoji="1" lang="en-US" altLang="ja-JP" dirty="0"/>
          </a:p>
          <a:p>
            <a:endParaRPr kumimoji="1" lang="en-US" altLang="ja-JP"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dirty="0"/>
              <a:t>今回は、手書きができ、カメラ、マイク、パワーポイントも内蔵された、オールインワンパソコン、マイクロソフト サーフェースを利用します。</a:t>
            </a:r>
          </a:p>
          <a:p>
            <a:endParaRPr kumimoji="1" lang="ja-JP" altLang="en-US" dirty="0"/>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8</a:t>
            </a:fld>
            <a:endParaRPr kumimoji="1" lang="ja-JP" altLang="en-US"/>
          </a:p>
        </p:txBody>
      </p:sp>
    </p:spTree>
    <p:extLst>
      <p:ext uri="{BB962C8B-B14F-4D97-AF65-F5344CB8AC3E}">
        <p14:creationId xmlns:p14="http://schemas.microsoft.com/office/powerpoint/2010/main" val="61987090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en-US" altLang="ja-JP" dirty="0"/>
              <a:t>[ </a:t>
            </a:r>
            <a:r>
              <a:rPr kumimoji="1" lang="ja-JP" altLang="en-US" dirty="0"/>
              <a:t>ミックスタブ </a:t>
            </a:r>
            <a:r>
              <a:rPr kumimoji="1" lang="en-US" altLang="ja-JP" dirty="0"/>
              <a:t>]</a:t>
            </a:r>
            <a:r>
              <a:rPr kumimoji="1" lang="ja-JP" altLang="en-US" dirty="0"/>
              <a:t>をクリックします</a:t>
            </a:r>
          </a:p>
        </p:txBody>
      </p:sp>
      <p:sp>
        <p:nvSpPr>
          <p:cNvPr id="4" name="スライド番号プレースホルダ 3"/>
          <p:cNvSpPr>
            <a:spLocks noGrp="1"/>
          </p:cNvSpPr>
          <p:nvPr>
            <p:ph type="sldNum" sz="quarter" idx="10"/>
          </p:nvPr>
        </p:nvSpPr>
        <p:spPr/>
        <p:txBody>
          <a:bodyPr/>
          <a:lstStyle/>
          <a:p>
            <a:fld id="{01F2A70B-78F2-4DCF-B53B-C990D2FAFB8A}" type="slidenum">
              <a:rPr lang="en-US" altLang="ja-JP" smtClean="0"/>
              <a:pPr/>
              <a:t>9</a:t>
            </a:fld>
            <a:endParaRPr kumimoji="1" lang="ja-JP" altLang="en-US"/>
          </a:p>
        </p:txBody>
      </p:sp>
    </p:spTree>
    <p:extLst>
      <p:ext uri="{BB962C8B-B14F-4D97-AF65-F5344CB8AC3E}">
        <p14:creationId xmlns:p14="http://schemas.microsoft.com/office/powerpoint/2010/main" val="325393190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bg>
      <p:bgPr>
        <a:blipFill rotWithShape="1">
          <a:blip r:embed="rId2" cstate="print"/>
          <a:stretch/>
        </a:blipFill>
        <a:effectLst/>
      </p:bgPr>
    </p:bg>
    <p:spTree>
      <p:nvGrpSpPr>
        <p:cNvPr id="1" name=""/>
        <p:cNvGrpSpPr/>
        <p:nvPr/>
      </p:nvGrpSpPr>
      <p:grpSpPr>
        <a:xfrm>
          <a:off x="0" y="0"/>
          <a:ext cx="0" cy="0"/>
          <a:chOff x="0" y="0"/>
          <a:chExt cx="0" cy="0"/>
        </a:xfrm>
      </p:grpSpPr>
      <p:sp>
        <p:nvSpPr>
          <p:cNvPr id="2" name="タイトル 1"/>
          <p:cNvSpPr>
            <a:spLocks noGrp="1"/>
          </p:cNvSpPr>
          <p:nvPr>
            <p:ph type="ctrTitle"/>
          </p:nvPr>
        </p:nvSpPr>
        <p:spPr>
          <a:xfrm>
            <a:off x="531812" y="1905000"/>
            <a:ext cx="9144000" cy="2667000"/>
          </a:xfrm>
        </p:spPr>
        <p:txBody>
          <a:bodyPr>
            <a:noAutofit/>
          </a:bodyPr>
          <a:lstStyle>
            <a:lvl1pPr latinLnBrk="0">
              <a:defRPr kumimoji="1" lang="ja-JP" sz="5400">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dirty="0"/>
              <a:t>マスター タイトルのスタイルを編集するには、ここをクリック</a:t>
            </a:r>
          </a:p>
        </p:txBody>
      </p:sp>
      <p:sp>
        <p:nvSpPr>
          <p:cNvPr id="3" name="サブタイトル 2"/>
          <p:cNvSpPr>
            <a:spLocks noGrp="1"/>
          </p:cNvSpPr>
          <p:nvPr>
            <p:ph type="subTitle" idx="1"/>
          </p:nvPr>
        </p:nvSpPr>
        <p:spPr>
          <a:xfrm>
            <a:off x="531812" y="5105400"/>
            <a:ext cx="9143999" cy="1066800"/>
          </a:xfrm>
        </p:spPr>
        <p:txBody>
          <a:bodyPr/>
          <a:lstStyle>
            <a:lvl1pPr marL="0" indent="0" algn="l" latinLnBrk="0">
              <a:spcBef>
                <a:spcPts val="0"/>
              </a:spcBef>
              <a:buNone/>
              <a:defRPr kumimoji="1" lang="ja-JP">
                <a:solidFill>
                  <a:schemeClr val="tx1">
                    <a:tint val="75000"/>
                  </a:schemeClr>
                </a:solidFill>
                <a:latin typeface="Meiryo UI" panose="020B0604030504040204" pitchFamily="50" charset="-128"/>
                <a:ea typeface="Meiryo UI" panose="020B0604030504040204" pitchFamily="50" charset="-128"/>
                <a:cs typeface="Meiryo UI" panose="020B0604030504040204" pitchFamily="50" charset="-128"/>
              </a:defRPr>
            </a:lvl1pPr>
            <a:lvl2pPr marL="457200" indent="0" algn="ctr" latinLnBrk="0">
              <a:buNone/>
              <a:defRPr kumimoji="1" lang="ja-JP">
                <a:solidFill>
                  <a:schemeClr val="tx1">
                    <a:tint val="75000"/>
                  </a:schemeClr>
                </a:solidFill>
              </a:defRPr>
            </a:lvl2pPr>
            <a:lvl3pPr marL="914400" indent="0" algn="ctr" latinLnBrk="0">
              <a:buNone/>
              <a:defRPr kumimoji="1" lang="ja-JP">
                <a:solidFill>
                  <a:schemeClr val="tx1">
                    <a:tint val="75000"/>
                  </a:schemeClr>
                </a:solidFill>
              </a:defRPr>
            </a:lvl3pPr>
            <a:lvl4pPr marL="1371600" indent="0" algn="ctr" latinLnBrk="0">
              <a:buNone/>
              <a:defRPr kumimoji="1" lang="ja-JP">
                <a:solidFill>
                  <a:schemeClr val="tx1">
                    <a:tint val="75000"/>
                  </a:schemeClr>
                </a:solidFill>
              </a:defRPr>
            </a:lvl4pPr>
            <a:lvl5pPr marL="1828800" indent="0" algn="ctr" latinLnBrk="0">
              <a:buNone/>
              <a:defRPr kumimoji="1" lang="ja-JP">
                <a:solidFill>
                  <a:schemeClr val="tx1">
                    <a:tint val="75000"/>
                  </a:schemeClr>
                </a:solidFill>
              </a:defRPr>
            </a:lvl5pPr>
            <a:lvl6pPr marL="2286000" indent="0" algn="ctr" latinLnBrk="0">
              <a:buNone/>
              <a:defRPr kumimoji="1" lang="ja-JP">
                <a:solidFill>
                  <a:schemeClr val="tx1">
                    <a:tint val="75000"/>
                  </a:schemeClr>
                </a:solidFill>
              </a:defRPr>
            </a:lvl6pPr>
            <a:lvl7pPr marL="2743200" indent="0" algn="ctr" latinLnBrk="0">
              <a:buNone/>
              <a:defRPr kumimoji="1" lang="ja-JP">
                <a:solidFill>
                  <a:schemeClr val="tx1">
                    <a:tint val="75000"/>
                  </a:schemeClr>
                </a:solidFill>
              </a:defRPr>
            </a:lvl7pPr>
            <a:lvl8pPr marL="3200400" indent="0" algn="ctr" latinLnBrk="0">
              <a:buNone/>
              <a:defRPr kumimoji="1" lang="ja-JP">
                <a:solidFill>
                  <a:schemeClr val="tx1">
                    <a:tint val="75000"/>
                  </a:schemeClr>
                </a:solidFill>
              </a:defRPr>
            </a:lvl8pPr>
            <a:lvl9pPr marL="3657600" indent="0" algn="ctr" latinLnBrk="0">
              <a:buNone/>
              <a:defRPr kumimoji="1" lang="ja-JP">
                <a:solidFill>
                  <a:schemeClr val="tx1">
                    <a:tint val="75000"/>
                  </a:schemeClr>
                </a:solidFill>
              </a:defRPr>
            </a:lvl9pPr>
          </a:lstStyle>
          <a:p>
            <a:r>
              <a:rPr kumimoji="1" lang="ja-JP"/>
              <a:t>マスター サブタイトルのスタイルを編集するには、ここをクリック</a:t>
            </a:r>
          </a:p>
        </p:txBody>
      </p:sp>
      <p:grpSp>
        <p:nvGrpSpPr>
          <p:cNvPr id="256" name="線"/>
          <p:cNvGrpSpPr/>
          <p:nvPr/>
        </p:nvGrpSpPr>
        <p:grpSpPr bwMode="invGray">
          <a:xfrm>
            <a:off x="594295" y="4724400"/>
            <a:ext cx="8631936" cy="36000"/>
            <a:chOff x="-4110038" y="2703513"/>
            <a:chExt cx="17394239" cy="160336"/>
          </a:xfrm>
          <a:solidFill>
            <a:srgbClr val="FFFF00"/>
          </a:solidFill>
        </p:grpSpPr>
        <p:sp>
          <p:nvSpPr>
            <p:cNvPr id="257" name="フリーフォーム 5"/>
            <p:cNvSpPr>
              <a:spLocks/>
            </p:cNvSpPr>
            <p:nvPr/>
          </p:nvSpPr>
          <p:spPr bwMode="invGray">
            <a:xfrm>
              <a:off x="12815888" y="2768600"/>
              <a:ext cx="468313" cy="19050"/>
            </a:xfrm>
            <a:custGeom>
              <a:avLst/>
              <a:gdLst>
                <a:gd name="T0" fmla="*/ 21 w 244"/>
                <a:gd name="T1" fmla="*/ 5 h 8"/>
                <a:gd name="T2" fmla="*/ 21 w 244"/>
                <a:gd name="T3" fmla="*/ 5 h 8"/>
                <a:gd name="T4" fmla="*/ 52 w 244"/>
                <a:gd name="T5" fmla="*/ 7 h 8"/>
                <a:gd name="T6" fmla="*/ 100 w 244"/>
                <a:gd name="T7" fmla="*/ 5 h 8"/>
                <a:gd name="T8" fmla="*/ 125 w 244"/>
                <a:gd name="T9" fmla="*/ 7 h 8"/>
                <a:gd name="T10" fmla="*/ 202 w 244"/>
                <a:gd name="T11" fmla="*/ 6 h 8"/>
                <a:gd name="T12" fmla="*/ 156 w 244"/>
                <a:gd name="T13" fmla="*/ 5 h 8"/>
                <a:gd name="T14" fmla="*/ 244 w 244"/>
                <a:gd name="T15" fmla="*/ 3 h 8"/>
                <a:gd name="T16" fmla="*/ 161 w 244"/>
                <a:gd name="T17" fmla="*/ 3 h 8"/>
                <a:gd name="T18" fmla="*/ 165 w 244"/>
                <a:gd name="T19" fmla="*/ 2 h 8"/>
                <a:gd name="T20" fmla="*/ 96 w 244"/>
                <a:gd name="T21" fmla="*/ 2 h 8"/>
                <a:gd name="T22" fmla="*/ 111 w 244"/>
                <a:gd name="T23" fmla="*/ 1 h 8"/>
                <a:gd name="T24" fmla="*/ 0 w 244"/>
                <a:gd name="T25" fmla="*/ 5 h 8"/>
                <a:gd name="T26" fmla="*/ 21 w 24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8">
                  <a:moveTo>
                    <a:pt x="21" y="5"/>
                  </a:moveTo>
                  <a:lnTo>
                    <a:pt x="21" y="5"/>
                  </a:lnTo>
                  <a:cubicBezTo>
                    <a:pt x="42" y="5"/>
                    <a:pt x="59" y="7"/>
                    <a:pt x="52" y="7"/>
                  </a:cubicBezTo>
                  <a:cubicBezTo>
                    <a:pt x="94" y="6"/>
                    <a:pt x="94" y="8"/>
                    <a:pt x="100" y="5"/>
                  </a:cubicBezTo>
                  <a:cubicBezTo>
                    <a:pt x="127" y="4"/>
                    <a:pt x="155" y="6"/>
                    <a:pt x="125" y="7"/>
                  </a:cubicBezTo>
                  <a:lnTo>
                    <a:pt x="202" y="6"/>
                  </a:lnTo>
                  <a:lnTo>
                    <a:pt x="156" y="5"/>
                  </a:lnTo>
                  <a:cubicBezTo>
                    <a:pt x="168" y="2"/>
                    <a:pt x="230" y="6"/>
                    <a:pt x="244" y="3"/>
                  </a:cubicBezTo>
                  <a:lnTo>
                    <a:pt x="161" y="3"/>
                  </a:lnTo>
                  <a:lnTo>
                    <a:pt x="165" y="2"/>
                  </a:lnTo>
                  <a:cubicBezTo>
                    <a:pt x="146" y="3"/>
                    <a:pt x="109" y="2"/>
                    <a:pt x="96" y="2"/>
                  </a:cubicBezTo>
                  <a:cubicBezTo>
                    <a:pt x="98" y="1"/>
                    <a:pt x="97" y="1"/>
                    <a:pt x="111" y="1"/>
                  </a:cubicBezTo>
                  <a:cubicBezTo>
                    <a:pt x="10" y="0"/>
                    <a:pt x="84" y="5"/>
                    <a:pt x="0" y="5"/>
                  </a:cubicBezTo>
                  <a:cubicBezTo>
                    <a:pt x="5" y="5"/>
                    <a:pt x="12" y="5"/>
                    <a:pt x="21"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8" name="フリーフォーム 6"/>
            <p:cNvSpPr>
              <a:spLocks/>
            </p:cNvSpPr>
            <p:nvPr/>
          </p:nvSpPr>
          <p:spPr bwMode="invGray">
            <a:xfrm>
              <a:off x="12380913" y="2755900"/>
              <a:ext cx="461963" cy="26987"/>
            </a:xfrm>
            <a:custGeom>
              <a:avLst/>
              <a:gdLst>
                <a:gd name="T0" fmla="*/ 162 w 241"/>
                <a:gd name="T1" fmla="*/ 4 h 12"/>
                <a:gd name="T2" fmla="*/ 162 w 241"/>
                <a:gd name="T3" fmla="*/ 4 h 12"/>
                <a:gd name="T4" fmla="*/ 127 w 241"/>
                <a:gd name="T5" fmla="*/ 7 h 12"/>
                <a:gd name="T6" fmla="*/ 68 w 241"/>
                <a:gd name="T7" fmla="*/ 6 h 12"/>
                <a:gd name="T8" fmla="*/ 53 w 241"/>
                <a:gd name="T9" fmla="*/ 9 h 12"/>
                <a:gd name="T10" fmla="*/ 79 w 241"/>
                <a:gd name="T11" fmla="*/ 9 h 12"/>
                <a:gd name="T12" fmla="*/ 18 w 241"/>
                <a:gd name="T13" fmla="*/ 11 h 12"/>
                <a:gd name="T14" fmla="*/ 101 w 241"/>
                <a:gd name="T15" fmla="*/ 10 h 12"/>
                <a:gd name="T16" fmla="*/ 195 w 241"/>
                <a:gd name="T17" fmla="*/ 12 h 12"/>
                <a:gd name="T18" fmla="*/ 226 w 241"/>
                <a:gd name="T19" fmla="*/ 11 h 12"/>
                <a:gd name="T20" fmla="*/ 215 w 241"/>
                <a:gd name="T21" fmla="*/ 11 h 12"/>
                <a:gd name="T22" fmla="*/ 213 w 241"/>
                <a:gd name="T23" fmla="*/ 7 h 12"/>
                <a:gd name="T24" fmla="*/ 172 w 241"/>
                <a:gd name="T25" fmla="*/ 7 h 12"/>
                <a:gd name="T26" fmla="*/ 241 w 241"/>
                <a:gd name="T27" fmla="*/ 4 h 12"/>
                <a:gd name="T28" fmla="*/ 123 w 241"/>
                <a:gd name="T29" fmla="*/ 0 h 12"/>
                <a:gd name="T30" fmla="*/ 162 w 241"/>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12">
                  <a:moveTo>
                    <a:pt x="162" y="4"/>
                  </a:moveTo>
                  <a:lnTo>
                    <a:pt x="162" y="4"/>
                  </a:lnTo>
                  <a:lnTo>
                    <a:pt x="127" y="7"/>
                  </a:lnTo>
                  <a:lnTo>
                    <a:pt x="68" y="6"/>
                  </a:lnTo>
                  <a:cubicBezTo>
                    <a:pt x="67" y="7"/>
                    <a:pt x="24" y="8"/>
                    <a:pt x="53" y="9"/>
                  </a:cubicBezTo>
                  <a:cubicBezTo>
                    <a:pt x="59" y="9"/>
                    <a:pt x="70" y="8"/>
                    <a:pt x="79" y="9"/>
                  </a:cubicBezTo>
                  <a:cubicBezTo>
                    <a:pt x="73" y="11"/>
                    <a:pt x="0" y="9"/>
                    <a:pt x="18" y="11"/>
                  </a:cubicBezTo>
                  <a:cubicBezTo>
                    <a:pt x="65" y="11"/>
                    <a:pt x="72" y="12"/>
                    <a:pt x="101" y="10"/>
                  </a:cubicBezTo>
                  <a:cubicBezTo>
                    <a:pt x="144" y="11"/>
                    <a:pt x="175" y="11"/>
                    <a:pt x="195" y="12"/>
                  </a:cubicBezTo>
                  <a:cubicBezTo>
                    <a:pt x="208" y="12"/>
                    <a:pt x="209" y="11"/>
                    <a:pt x="226" y="11"/>
                  </a:cubicBezTo>
                  <a:lnTo>
                    <a:pt x="215" y="11"/>
                  </a:lnTo>
                  <a:lnTo>
                    <a:pt x="213" y="7"/>
                  </a:lnTo>
                  <a:cubicBezTo>
                    <a:pt x="199" y="8"/>
                    <a:pt x="187" y="7"/>
                    <a:pt x="172" y="7"/>
                  </a:cubicBezTo>
                  <a:lnTo>
                    <a:pt x="241" y="4"/>
                  </a:lnTo>
                  <a:cubicBezTo>
                    <a:pt x="219" y="1"/>
                    <a:pt x="151" y="2"/>
                    <a:pt x="123" y="0"/>
                  </a:cubicBezTo>
                  <a:cubicBezTo>
                    <a:pt x="157" y="4"/>
                    <a:pt x="96" y="2"/>
                    <a:pt x="162" y="4"/>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9" name="フリーフォーム 7"/>
            <p:cNvSpPr>
              <a:spLocks/>
            </p:cNvSpPr>
            <p:nvPr/>
          </p:nvSpPr>
          <p:spPr bwMode="invGray">
            <a:xfrm>
              <a:off x="12814300" y="2779713"/>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0" name="フリーフォーム 8"/>
            <p:cNvSpPr>
              <a:spLocks/>
            </p:cNvSpPr>
            <p:nvPr/>
          </p:nvSpPr>
          <p:spPr bwMode="invGray">
            <a:xfrm>
              <a:off x="2738437" y="2795588"/>
              <a:ext cx="425450" cy="15875"/>
            </a:xfrm>
            <a:custGeom>
              <a:avLst/>
              <a:gdLst>
                <a:gd name="T0" fmla="*/ 77 w 222"/>
                <a:gd name="T1" fmla="*/ 5 h 7"/>
                <a:gd name="T2" fmla="*/ 77 w 222"/>
                <a:gd name="T3" fmla="*/ 5 h 7"/>
                <a:gd name="T4" fmla="*/ 56 w 222"/>
                <a:gd name="T5" fmla="*/ 6 h 7"/>
                <a:gd name="T6" fmla="*/ 222 w 222"/>
                <a:gd name="T7" fmla="*/ 5 h 7"/>
                <a:gd name="T8" fmla="*/ 200 w 222"/>
                <a:gd name="T9" fmla="*/ 3 h 7"/>
                <a:gd name="T10" fmla="*/ 137 w 222"/>
                <a:gd name="T11" fmla="*/ 4 h 7"/>
                <a:gd name="T12" fmla="*/ 149 w 222"/>
                <a:gd name="T13" fmla="*/ 3 h 7"/>
                <a:gd name="T14" fmla="*/ 109 w 222"/>
                <a:gd name="T15" fmla="*/ 0 h 7"/>
                <a:gd name="T16" fmla="*/ 106 w 222"/>
                <a:gd name="T17" fmla="*/ 0 h 7"/>
                <a:gd name="T18" fmla="*/ 0 w 222"/>
                <a:gd name="T19" fmla="*/ 7 h 7"/>
                <a:gd name="T20" fmla="*/ 77 w 22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
                  <a:moveTo>
                    <a:pt x="77" y="5"/>
                  </a:moveTo>
                  <a:lnTo>
                    <a:pt x="77" y="5"/>
                  </a:lnTo>
                  <a:cubicBezTo>
                    <a:pt x="62" y="5"/>
                    <a:pt x="58" y="5"/>
                    <a:pt x="56" y="6"/>
                  </a:cubicBezTo>
                  <a:lnTo>
                    <a:pt x="222" y="5"/>
                  </a:lnTo>
                  <a:cubicBezTo>
                    <a:pt x="216" y="5"/>
                    <a:pt x="169" y="4"/>
                    <a:pt x="200" y="3"/>
                  </a:cubicBezTo>
                  <a:cubicBezTo>
                    <a:pt x="186" y="2"/>
                    <a:pt x="143" y="3"/>
                    <a:pt x="137" y="4"/>
                  </a:cubicBezTo>
                  <a:lnTo>
                    <a:pt x="149" y="3"/>
                  </a:lnTo>
                  <a:cubicBezTo>
                    <a:pt x="110" y="5"/>
                    <a:pt x="84" y="1"/>
                    <a:pt x="109" y="0"/>
                  </a:cubicBezTo>
                  <a:lnTo>
                    <a:pt x="106" y="0"/>
                  </a:lnTo>
                  <a:lnTo>
                    <a:pt x="0" y="7"/>
                  </a:lnTo>
                  <a:cubicBezTo>
                    <a:pt x="39" y="7"/>
                    <a:pt x="30" y="5"/>
                    <a:pt x="77"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1" name="フリーフォーム 9"/>
            <p:cNvSpPr>
              <a:spLocks/>
            </p:cNvSpPr>
            <p:nvPr/>
          </p:nvSpPr>
          <p:spPr bwMode="invGray">
            <a:xfrm>
              <a:off x="-3646488" y="2800350"/>
              <a:ext cx="46038" cy="3175"/>
            </a:xfrm>
            <a:custGeom>
              <a:avLst/>
              <a:gdLst>
                <a:gd name="T0" fmla="*/ 0 w 24"/>
                <a:gd name="T1" fmla="*/ 1 h 1"/>
                <a:gd name="T2" fmla="*/ 0 w 24"/>
                <a:gd name="T3" fmla="*/ 1 h 1"/>
                <a:gd name="T4" fmla="*/ 21 w 24"/>
                <a:gd name="T5" fmla="*/ 0 h 1"/>
                <a:gd name="T6" fmla="*/ 0 w 24"/>
                <a:gd name="T7" fmla="*/ 1 h 1"/>
              </a:gdLst>
              <a:ahLst/>
              <a:cxnLst>
                <a:cxn ang="0">
                  <a:pos x="T0" y="T1"/>
                </a:cxn>
                <a:cxn ang="0">
                  <a:pos x="T2" y="T3"/>
                </a:cxn>
                <a:cxn ang="0">
                  <a:pos x="T4" y="T5"/>
                </a:cxn>
                <a:cxn ang="0">
                  <a:pos x="T6" y="T7"/>
                </a:cxn>
              </a:cxnLst>
              <a:rect l="0" t="0" r="r" b="b"/>
              <a:pathLst>
                <a:path w="24" h="1">
                  <a:moveTo>
                    <a:pt x="0" y="1"/>
                  </a:moveTo>
                  <a:lnTo>
                    <a:pt x="0" y="1"/>
                  </a:lnTo>
                  <a:cubicBezTo>
                    <a:pt x="21" y="0"/>
                    <a:pt x="24" y="0"/>
                    <a:pt x="21" y="0"/>
                  </a:cubicBez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2" name="フリーフォーム 10"/>
            <p:cNvSpPr>
              <a:spLocks/>
            </p:cNvSpPr>
            <p:nvPr/>
          </p:nvSpPr>
          <p:spPr bwMode="invGray">
            <a:xfrm>
              <a:off x="2627312" y="2816225"/>
              <a:ext cx="63500" cy="4762"/>
            </a:xfrm>
            <a:custGeom>
              <a:avLst/>
              <a:gdLst>
                <a:gd name="T0" fmla="*/ 33 w 33"/>
                <a:gd name="T1" fmla="*/ 0 h 2"/>
                <a:gd name="T2" fmla="*/ 33 w 33"/>
                <a:gd name="T3" fmla="*/ 0 h 2"/>
                <a:gd name="T4" fmla="*/ 0 w 33"/>
                <a:gd name="T5" fmla="*/ 2 h 2"/>
                <a:gd name="T6" fmla="*/ 33 w 33"/>
                <a:gd name="T7" fmla="*/ 0 h 2"/>
              </a:gdLst>
              <a:ahLst/>
              <a:cxnLst>
                <a:cxn ang="0">
                  <a:pos x="T0" y="T1"/>
                </a:cxn>
                <a:cxn ang="0">
                  <a:pos x="T2" y="T3"/>
                </a:cxn>
                <a:cxn ang="0">
                  <a:pos x="T4" y="T5"/>
                </a:cxn>
                <a:cxn ang="0">
                  <a:pos x="T6" y="T7"/>
                </a:cxn>
              </a:cxnLst>
              <a:rect l="0" t="0" r="r" b="b"/>
              <a:pathLst>
                <a:path w="33" h="2">
                  <a:moveTo>
                    <a:pt x="33" y="0"/>
                  </a:moveTo>
                  <a:lnTo>
                    <a:pt x="33" y="0"/>
                  </a:lnTo>
                  <a:lnTo>
                    <a:pt x="0" y="2"/>
                  </a:lnTo>
                  <a:cubicBezTo>
                    <a:pt x="14" y="1"/>
                    <a:pt x="25" y="1"/>
                    <a:pt x="3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3" name="フリーフォーム 11"/>
            <p:cNvSpPr>
              <a:spLocks/>
            </p:cNvSpPr>
            <p:nvPr/>
          </p:nvSpPr>
          <p:spPr bwMode="invGray">
            <a:xfrm>
              <a:off x="3103562" y="2741613"/>
              <a:ext cx="28575" cy="3175"/>
            </a:xfrm>
            <a:custGeom>
              <a:avLst/>
              <a:gdLst>
                <a:gd name="T0" fmla="*/ 15 w 15"/>
                <a:gd name="T1" fmla="*/ 0 h 1"/>
                <a:gd name="T2" fmla="*/ 15 w 15"/>
                <a:gd name="T3" fmla="*/ 0 h 1"/>
                <a:gd name="T4" fmla="*/ 15 w 15"/>
                <a:gd name="T5" fmla="*/ 0 h 1"/>
                <a:gd name="T6" fmla="*/ 0 w 15"/>
                <a:gd name="T7" fmla="*/ 1 h 1"/>
                <a:gd name="T8" fmla="*/ 0 w 15"/>
                <a:gd name="T9" fmla="*/ 1 h 1"/>
                <a:gd name="T10" fmla="*/ 15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5" y="0"/>
                  </a:moveTo>
                  <a:lnTo>
                    <a:pt x="15" y="0"/>
                  </a:lnTo>
                  <a:cubicBezTo>
                    <a:pt x="15" y="0"/>
                    <a:pt x="15" y="0"/>
                    <a:pt x="15" y="0"/>
                  </a:cubicBezTo>
                  <a:lnTo>
                    <a:pt x="0" y="1"/>
                  </a:lnTo>
                  <a:lnTo>
                    <a:pt x="0" y="1"/>
                  </a:lnTo>
                  <a:lnTo>
                    <a:pt x="1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4" name="フリーフォーム 12"/>
            <p:cNvSpPr>
              <a:spLocks/>
            </p:cNvSpPr>
            <p:nvPr/>
          </p:nvSpPr>
          <p:spPr bwMode="invGray">
            <a:xfrm>
              <a:off x="1227137" y="2836863"/>
              <a:ext cx="20638" cy="0"/>
            </a:xfrm>
            <a:custGeom>
              <a:avLst/>
              <a:gdLst>
                <a:gd name="T0" fmla="*/ 11 w 11"/>
                <a:gd name="T1" fmla="*/ 11 w 11"/>
                <a:gd name="T2" fmla="*/ 0 w 11"/>
                <a:gd name="T3" fmla="*/ 11 w 11"/>
              </a:gdLst>
              <a:ahLst/>
              <a:cxnLst>
                <a:cxn ang="0">
                  <a:pos x="T0" y="0"/>
                </a:cxn>
                <a:cxn ang="0">
                  <a:pos x="T1" y="0"/>
                </a:cxn>
                <a:cxn ang="0">
                  <a:pos x="T2" y="0"/>
                </a:cxn>
                <a:cxn ang="0">
                  <a:pos x="T3" y="0"/>
                </a:cxn>
              </a:cxnLst>
              <a:rect l="0" t="0" r="r" b="b"/>
              <a:pathLst>
                <a:path w="11">
                  <a:moveTo>
                    <a:pt x="11" y="0"/>
                  </a:moveTo>
                  <a:lnTo>
                    <a:pt x="11" y="0"/>
                  </a:ln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5" name="フリーフォーム 13"/>
            <p:cNvSpPr>
              <a:spLocks/>
            </p:cNvSpPr>
            <p:nvPr/>
          </p:nvSpPr>
          <p:spPr bwMode="invGray">
            <a:xfrm>
              <a:off x="3660775" y="2713038"/>
              <a:ext cx="331788" cy="20637"/>
            </a:xfrm>
            <a:custGeom>
              <a:avLst/>
              <a:gdLst>
                <a:gd name="T0" fmla="*/ 173 w 173"/>
                <a:gd name="T1" fmla="*/ 0 h 9"/>
                <a:gd name="T2" fmla="*/ 173 w 173"/>
                <a:gd name="T3" fmla="*/ 0 h 9"/>
                <a:gd name="T4" fmla="*/ 99 w 173"/>
                <a:gd name="T5" fmla="*/ 2 h 9"/>
                <a:gd name="T6" fmla="*/ 89 w 173"/>
                <a:gd name="T7" fmla="*/ 1 h 9"/>
                <a:gd name="T8" fmla="*/ 64 w 173"/>
                <a:gd name="T9" fmla="*/ 2 h 9"/>
                <a:gd name="T10" fmla="*/ 79 w 173"/>
                <a:gd name="T11" fmla="*/ 2 h 9"/>
                <a:gd name="T12" fmla="*/ 0 w 173"/>
                <a:gd name="T13" fmla="*/ 8 h 9"/>
                <a:gd name="T14" fmla="*/ 78 w 173"/>
                <a:gd name="T15" fmla="*/ 7 h 9"/>
                <a:gd name="T16" fmla="*/ 98 w 173"/>
                <a:gd name="T17" fmla="*/ 6 h 9"/>
                <a:gd name="T18" fmla="*/ 159 w 173"/>
                <a:gd name="T19" fmla="*/ 2 h 9"/>
                <a:gd name="T20" fmla="*/ 173 w 17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
                  <a:moveTo>
                    <a:pt x="173" y="0"/>
                  </a:moveTo>
                  <a:lnTo>
                    <a:pt x="173" y="0"/>
                  </a:lnTo>
                  <a:lnTo>
                    <a:pt x="99" y="2"/>
                  </a:lnTo>
                  <a:cubicBezTo>
                    <a:pt x="109" y="2"/>
                    <a:pt x="74" y="2"/>
                    <a:pt x="89" y="1"/>
                  </a:cubicBezTo>
                  <a:cubicBezTo>
                    <a:pt x="84" y="1"/>
                    <a:pt x="57" y="1"/>
                    <a:pt x="64" y="2"/>
                  </a:cubicBezTo>
                  <a:lnTo>
                    <a:pt x="79" y="2"/>
                  </a:lnTo>
                  <a:cubicBezTo>
                    <a:pt x="41" y="5"/>
                    <a:pt x="64" y="6"/>
                    <a:pt x="0" y="8"/>
                  </a:cubicBezTo>
                  <a:cubicBezTo>
                    <a:pt x="40" y="9"/>
                    <a:pt x="57" y="8"/>
                    <a:pt x="78" y="7"/>
                  </a:cubicBezTo>
                  <a:lnTo>
                    <a:pt x="98" y="6"/>
                  </a:lnTo>
                  <a:lnTo>
                    <a:pt x="159" y="2"/>
                  </a:lnTo>
                  <a:lnTo>
                    <a:pt x="17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6" name="フリーフォーム 14"/>
            <p:cNvSpPr>
              <a:spLocks/>
            </p:cNvSpPr>
            <p:nvPr/>
          </p:nvSpPr>
          <p:spPr bwMode="invGray">
            <a:xfrm>
              <a:off x="-1674813" y="2768600"/>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7" name="フリーフォーム 15"/>
            <p:cNvSpPr>
              <a:spLocks/>
            </p:cNvSpPr>
            <p:nvPr/>
          </p:nvSpPr>
          <p:spPr bwMode="invGray">
            <a:xfrm>
              <a:off x="-1673225" y="2767013"/>
              <a:ext cx="36513" cy="1587"/>
            </a:xfrm>
            <a:custGeom>
              <a:avLst/>
              <a:gdLst>
                <a:gd name="T0" fmla="*/ 3 w 19"/>
                <a:gd name="T1" fmla="*/ 0 h 1"/>
                <a:gd name="T2" fmla="*/ 3 w 19"/>
                <a:gd name="T3" fmla="*/ 0 h 1"/>
                <a:gd name="T4" fmla="*/ 0 w 19"/>
                <a:gd name="T5" fmla="*/ 1 h 1"/>
                <a:gd name="T6" fmla="*/ 3 w 19"/>
                <a:gd name="T7" fmla="*/ 0 h 1"/>
              </a:gdLst>
              <a:ahLst/>
              <a:cxnLst>
                <a:cxn ang="0">
                  <a:pos x="T0" y="T1"/>
                </a:cxn>
                <a:cxn ang="0">
                  <a:pos x="T2" y="T3"/>
                </a:cxn>
                <a:cxn ang="0">
                  <a:pos x="T4" y="T5"/>
                </a:cxn>
                <a:cxn ang="0">
                  <a:pos x="T6" y="T7"/>
                </a:cxn>
              </a:cxnLst>
              <a:rect l="0" t="0" r="r" b="b"/>
              <a:pathLst>
                <a:path w="19" h="1">
                  <a:moveTo>
                    <a:pt x="3" y="0"/>
                  </a:moveTo>
                  <a:lnTo>
                    <a:pt x="3" y="0"/>
                  </a:lnTo>
                  <a:lnTo>
                    <a:pt x="0" y="1"/>
                  </a:lnTo>
                  <a:cubicBezTo>
                    <a:pt x="4" y="0"/>
                    <a:pt x="19" y="0"/>
                    <a:pt x="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8" name="フリーフォーム 16"/>
            <p:cNvSpPr>
              <a:spLocks/>
            </p:cNvSpPr>
            <p:nvPr/>
          </p:nvSpPr>
          <p:spPr bwMode="invGray">
            <a:xfrm>
              <a:off x="2690812" y="2811463"/>
              <a:ext cx="47625" cy="4762"/>
            </a:xfrm>
            <a:custGeom>
              <a:avLst/>
              <a:gdLst>
                <a:gd name="T0" fmla="*/ 13 w 25"/>
                <a:gd name="T1" fmla="*/ 0 h 2"/>
                <a:gd name="T2" fmla="*/ 13 w 25"/>
                <a:gd name="T3" fmla="*/ 0 h 2"/>
                <a:gd name="T4" fmla="*/ 0 w 25"/>
                <a:gd name="T5" fmla="*/ 2 h 2"/>
                <a:gd name="T6" fmla="*/ 25 w 25"/>
                <a:gd name="T7" fmla="*/ 0 h 2"/>
                <a:gd name="T8" fmla="*/ 13 w 25"/>
                <a:gd name="T9" fmla="*/ 0 h 2"/>
              </a:gdLst>
              <a:ahLst/>
              <a:cxnLst>
                <a:cxn ang="0">
                  <a:pos x="T0" y="T1"/>
                </a:cxn>
                <a:cxn ang="0">
                  <a:pos x="T2" y="T3"/>
                </a:cxn>
                <a:cxn ang="0">
                  <a:pos x="T4" y="T5"/>
                </a:cxn>
                <a:cxn ang="0">
                  <a:pos x="T6" y="T7"/>
                </a:cxn>
                <a:cxn ang="0">
                  <a:pos x="T8" y="T9"/>
                </a:cxn>
              </a:cxnLst>
              <a:rect l="0" t="0" r="r" b="b"/>
              <a:pathLst>
                <a:path w="25" h="2">
                  <a:moveTo>
                    <a:pt x="13" y="0"/>
                  </a:moveTo>
                  <a:lnTo>
                    <a:pt x="13" y="0"/>
                  </a:lnTo>
                  <a:cubicBezTo>
                    <a:pt x="12" y="0"/>
                    <a:pt x="7" y="1"/>
                    <a:pt x="0" y="2"/>
                  </a:cubicBezTo>
                  <a:lnTo>
                    <a:pt x="25"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9" name="フリーフォーム 17"/>
            <p:cNvSpPr>
              <a:spLocks/>
            </p:cNvSpPr>
            <p:nvPr/>
          </p:nvSpPr>
          <p:spPr bwMode="invGray">
            <a:xfrm>
              <a:off x="2822575" y="2794000"/>
              <a:ext cx="163513" cy="4762"/>
            </a:xfrm>
            <a:custGeom>
              <a:avLst/>
              <a:gdLst>
                <a:gd name="T0" fmla="*/ 0 w 85"/>
                <a:gd name="T1" fmla="*/ 2 h 2"/>
                <a:gd name="T2" fmla="*/ 0 w 85"/>
                <a:gd name="T3" fmla="*/ 2 h 2"/>
                <a:gd name="T4" fmla="*/ 62 w 85"/>
                <a:gd name="T5" fmla="*/ 1 h 2"/>
                <a:gd name="T6" fmla="*/ 85 w 85"/>
                <a:gd name="T7" fmla="*/ 0 h 2"/>
                <a:gd name="T8" fmla="*/ 0 w 85"/>
                <a:gd name="T9" fmla="*/ 2 h 2"/>
              </a:gdLst>
              <a:ahLst/>
              <a:cxnLst>
                <a:cxn ang="0">
                  <a:pos x="T0" y="T1"/>
                </a:cxn>
                <a:cxn ang="0">
                  <a:pos x="T2" y="T3"/>
                </a:cxn>
                <a:cxn ang="0">
                  <a:pos x="T4" y="T5"/>
                </a:cxn>
                <a:cxn ang="0">
                  <a:pos x="T6" y="T7"/>
                </a:cxn>
                <a:cxn ang="0">
                  <a:pos x="T8" y="T9"/>
                </a:cxn>
              </a:cxnLst>
              <a:rect l="0" t="0" r="r" b="b"/>
              <a:pathLst>
                <a:path w="85" h="2">
                  <a:moveTo>
                    <a:pt x="0" y="2"/>
                  </a:moveTo>
                  <a:lnTo>
                    <a:pt x="0" y="2"/>
                  </a:lnTo>
                  <a:lnTo>
                    <a:pt x="62" y="1"/>
                  </a:lnTo>
                  <a:lnTo>
                    <a:pt x="8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0" name="フリーフォーム 18"/>
            <p:cNvSpPr>
              <a:spLocks/>
            </p:cNvSpPr>
            <p:nvPr/>
          </p:nvSpPr>
          <p:spPr bwMode="invGray">
            <a:xfrm>
              <a:off x="715962" y="2809875"/>
              <a:ext cx="1911350" cy="50800"/>
            </a:xfrm>
            <a:custGeom>
              <a:avLst/>
              <a:gdLst>
                <a:gd name="T0" fmla="*/ 375 w 996"/>
                <a:gd name="T1" fmla="*/ 13 h 23"/>
                <a:gd name="T2" fmla="*/ 375 w 996"/>
                <a:gd name="T3" fmla="*/ 13 h 23"/>
                <a:gd name="T4" fmla="*/ 348 w 996"/>
                <a:gd name="T5" fmla="*/ 9 h 23"/>
                <a:gd name="T6" fmla="*/ 277 w 996"/>
                <a:gd name="T7" fmla="*/ 12 h 23"/>
                <a:gd name="T8" fmla="*/ 366 w 996"/>
                <a:gd name="T9" fmla="*/ 16 h 23"/>
                <a:gd name="T10" fmla="*/ 257 w 996"/>
                <a:gd name="T11" fmla="*/ 19 h 23"/>
                <a:gd name="T12" fmla="*/ 301 w 996"/>
                <a:gd name="T13" fmla="*/ 14 h 23"/>
                <a:gd name="T14" fmla="*/ 249 w 996"/>
                <a:gd name="T15" fmla="*/ 16 h 23"/>
                <a:gd name="T16" fmla="*/ 76 w 996"/>
                <a:gd name="T17" fmla="*/ 16 h 23"/>
                <a:gd name="T18" fmla="*/ 5 w 996"/>
                <a:gd name="T19" fmla="*/ 20 h 23"/>
                <a:gd name="T20" fmla="*/ 93 w 996"/>
                <a:gd name="T21" fmla="*/ 23 h 23"/>
                <a:gd name="T22" fmla="*/ 84 w 996"/>
                <a:gd name="T23" fmla="*/ 22 h 23"/>
                <a:gd name="T24" fmla="*/ 125 w 996"/>
                <a:gd name="T25" fmla="*/ 23 h 23"/>
                <a:gd name="T26" fmla="*/ 151 w 996"/>
                <a:gd name="T27" fmla="*/ 20 h 23"/>
                <a:gd name="T28" fmla="*/ 191 w 996"/>
                <a:gd name="T29" fmla="*/ 20 h 23"/>
                <a:gd name="T30" fmla="*/ 168 w 996"/>
                <a:gd name="T31" fmla="*/ 21 h 23"/>
                <a:gd name="T32" fmla="*/ 264 w 996"/>
                <a:gd name="T33" fmla="*/ 20 h 23"/>
                <a:gd name="T34" fmla="*/ 252 w 996"/>
                <a:gd name="T35" fmla="*/ 22 h 23"/>
                <a:gd name="T36" fmla="*/ 371 w 996"/>
                <a:gd name="T37" fmla="*/ 18 h 23"/>
                <a:gd name="T38" fmla="*/ 341 w 996"/>
                <a:gd name="T39" fmla="*/ 21 h 23"/>
                <a:gd name="T40" fmla="*/ 539 w 996"/>
                <a:gd name="T41" fmla="*/ 20 h 23"/>
                <a:gd name="T42" fmla="*/ 527 w 996"/>
                <a:gd name="T43" fmla="*/ 19 h 23"/>
                <a:gd name="T44" fmla="*/ 575 w 996"/>
                <a:gd name="T45" fmla="*/ 21 h 23"/>
                <a:gd name="T46" fmla="*/ 766 w 996"/>
                <a:gd name="T47" fmla="*/ 20 h 23"/>
                <a:gd name="T48" fmla="*/ 996 w 996"/>
                <a:gd name="T49" fmla="*/ 5 h 23"/>
                <a:gd name="T50" fmla="*/ 969 w 996"/>
                <a:gd name="T51" fmla="*/ 6 h 23"/>
                <a:gd name="T52" fmla="*/ 973 w 996"/>
                <a:gd name="T53" fmla="*/ 1 h 23"/>
                <a:gd name="T54" fmla="*/ 897 w 996"/>
                <a:gd name="T55" fmla="*/ 5 h 23"/>
                <a:gd name="T56" fmla="*/ 872 w 996"/>
                <a:gd name="T57" fmla="*/ 0 h 23"/>
                <a:gd name="T58" fmla="*/ 535 w 996"/>
                <a:gd name="T59" fmla="*/ 14 h 23"/>
                <a:gd name="T60" fmla="*/ 389 w 996"/>
                <a:gd name="T61" fmla="*/ 13 h 23"/>
                <a:gd name="T62" fmla="*/ 476 w 996"/>
                <a:gd name="T63" fmla="*/ 9 h 23"/>
                <a:gd name="T64" fmla="*/ 387 w 996"/>
                <a:gd name="T65" fmla="*/ 9 h 23"/>
                <a:gd name="T66" fmla="*/ 375 w 996"/>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6" h="23">
                  <a:moveTo>
                    <a:pt x="375" y="13"/>
                  </a:moveTo>
                  <a:lnTo>
                    <a:pt x="375" y="13"/>
                  </a:lnTo>
                  <a:cubicBezTo>
                    <a:pt x="247" y="14"/>
                    <a:pt x="407" y="10"/>
                    <a:pt x="348" y="9"/>
                  </a:cubicBezTo>
                  <a:cubicBezTo>
                    <a:pt x="312" y="10"/>
                    <a:pt x="299" y="11"/>
                    <a:pt x="277" y="12"/>
                  </a:cubicBezTo>
                  <a:cubicBezTo>
                    <a:pt x="379" y="10"/>
                    <a:pt x="263" y="17"/>
                    <a:pt x="366" y="16"/>
                  </a:cubicBezTo>
                  <a:cubicBezTo>
                    <a:pt x="352" y="19"/>
                    <a:pt x="292" y="19"/>
                    <a:pt x="257" y="19"/>
                  </a:cubicBezTo>
                  <a:cubicBezTo>
                    <a:pt x="218" y="16"/>
                    <a:pt x="292" y="17"/>
                    <a:pt x="301" y="14"/>
                  </a:cubicBezTo>
                  <a:cubicBezTo>
                    <a:pt x="259" y="14"/>
                    <a:pt x="267" y="15"/>
                    <a:pt x="249" y="16"/>
                  </a:cubicBezTo>
                  <a:cubicBezTo>
                    <a:pt x="184" y="16"/>
                    <a:pt x="115" y="20"/>
                    <a:pt x="76" y="16"/>
                  </a:cubicBezTo>
                  <a:cubicBezTo>
                    <a:pt x="29" y="17"/>
                    <a:pt x="32" y="18"/>
                    <a:pt x="5" y="20"/>
                  </a:cubicBezTo>
                  <a:cubicBezTo>
                    <a:pt x="0" y="23"/>
                    <a:pt x="75" y="21"/>
                    <a:pt x="93" y="23"/>
                  </a:cubicBezTo>
                  <a:cubicBezTo>
                    <a:pt x="89" y="23"/>
                    <a:pt x="82" y="23"/>
                    <a:pt x="84" y="22"/>
                  </a:cubicBezTo>
                  <a:lnTo>
                    <a:pt x="125" y="23"/>
                  </a:lnTo>
                  <a:cubicBezTo>
                    <a:pt x="86" y="22"/>
                    <a:pt x="130" y="20"/>
                    <a:pt x="151" y="20"/>
                  </a:cubicBezTo>
                  <a:cubicBezTo>
                    <a:pt x="165" y="20"/>
                    <a:pt x="195" y="19"/>
                    <a:pt x="191" y="20"/>
                  </a:cubicBezTo>
                  <a:lnTo>
                    <a:pt x="168" y="21"/>
                  </a:lnTo>
                  <a:cubicBezTo>
                    <a:pt x="198" y="22"/>
                    <a:pt x="233" y="19"/>
                    <a:pt x="264" y="20"/>
                  </a:cubicBezTo>
                  <a:cubicBezTo>
                    <a:pt x="265" y="21"/>
                    <a:pt x="254" y="21"/>
                    <a:pt x="252" y="22"/>
                  </a:cubicBezTo>
                  <a:cubicBezTo>
                    <a:pt x="286" y="20"/>
                    <a:pt x="320" y="20"/>
                    <a:pt x="371" y="18"/>
                  </a:cubicBezTo>
                  <a:lnTo>
                    <a:pt x="341" y="21"/>
                  </a:lnTo>
                  <a:cubicBezTo>
                    <a:pt x="382" y="18"/>
                    <a:pt x="475" y="19"/>
                    <a:pt x="539" y="20"/>
                  </a:cubicBezTo>
                  <a:cubicBezTo>
                    <a:pt x="532" y="20"/>
                    <a:pt x="519" y="19"/>
                    <a:pt x="527" y="19"/>
                  </a:cubicBezTo>
                  <a:cubicBezTo>
                    <a:pt x="564" y="18"/>
                    <a:pt x="593" y="20"/>
                    <a:pt x="575" y="21"/>
                  </a:cubicBezTo>
                  <a:cubicBezTo>
                    <a:pt x="612" y="19"/>
                    <a:pt x="716" y="23"/>
                    <a:pt x="766" y="20"/>
                  </a:cubicBezTo>
                  <a:lnTo>
                    <a:pt x="996" y="5"/>
                  </a:lnTo>
                  <a:cubicBezTo>
                    <a:pt x="988" y="5"/>
                    <a:pt x="978" y="6"/>
                    <a:pt x="969" y="6"/>
                  </a:cubicBezTo>
                  <a:cubicBezTo>
                    <a:pt x="948" y="3"/>
                    <a:pt x="937" y="4"/>
                    <a:pt x="973" y="1"/>
                  </a:cubicBezTo>
                  <a:cubicBezTo>
                    <a:pt x="937" y="3"/>
                    <a:pt x="951" y="5"/>
                    <a:pt x="897" y="5"/>
                  </a:cubicBezTo>
                  <a:cubicBezTo>
                    <a:pt x="918" y="3"/>
                    <a:pt x="924" y="0"/>
                    <a:pt x="872" y="0"/>
                  </a:cubicBezTo>
                  <a:cubicBezTo>
                    <a:pt x="742" y="3"/>
                    <a:pt x="656" y="10"/>
                    <a:pt x="535" y="14"/>
                  </a:cubicBezTo>
                  <a:cubicBezTo>
                    <a:pt x="530" y="12"/>
                    <a:pt x="435" y="13"/>
                    <a:pt x="389" y="13"/>
                  </a:cubicBezTo>
                  <a:cubicBezTo>
                    <a:pt x="406" y="11"/>
                    <a:pt x="441" y="10"/>
                    <a:pt x="476" y="9"/>
                  </a:cubicBezTo>
                  <a:lnTo>
                    <a:pt x="387" y="9"/>
                  </a:lnTo>
                  <a:lnTo>
                    <a:pt x="375" y="1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1" name="フリーフォーム 19"/>
            <p:cNvSpPr>
              <a:spLocks/>
            </p:cNvSpPr>
            <p:nvPr/>
          </p:nvSpPr>
          <p:spPr bwMode="invGray">
            <a:xfrm>
              <a:off x="1995487" y="2822575"/>
              <a:ext cx="20638" cy="0"/>
            </a:xfrm>
            <a:custGeom>
              <a:avLst/>
              <a:gdLst>
                <a:gd name="T0" fmla="*/ 10 w 10"/>
                <a:gd name="T1" fmla="*/ 10 w 10"/>
                <a:gd name="T2" fmla="*/ 0 w 10"/>
                <a:gd name="T3" fmla="*/ 10 w 10"/>
              </a:gdLst>
              <a:ahLst/>
              <a:cxnLst>
                <a:cxn ang="0">
                  <a:pos x="T0" y="0"/>
                </a:cxn>
                <a:cxn ang="0">
                  <a:pos x="T1" y="0"/>
                </a:cxn>
                <a:cxn ang="0">
                  <a:pos x="T2" y="0"/>
                </a:cxn>
                <a:cxn ang="0">
                  <a:pos x="T3" y="0"/>
                </a:cxn>
              </a:cxnLst>
              <a:rect l="0" t="0" r="r" b="b"/>
              <a:pathLst>
                <a:path w="10">
                  <a:moveTo>
                    <a:pt x="10" y="0"/>
                  </a:moveTo>
                  <a:lnTo>
                    <a:pt x="10" y="0"/>
                  </a:lnTo>
                  <a:lnTo>
                    <a:pt x="0" y="0"/>
                  </a:lnTo>
                  <a:cubicBezTo>
                    <a:pt x="1" y="0"/>
                    <a:pt x="4" y="0"/>
                    <a:pt x="1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2" name="フリーフォーム 20"/>
            <p:cNvSpPr>
              <a:spLocks/>
            </p:cNvSpPr>
            <p:nvPr/>
          </p:nvSpPr>
          <p:spPr bwMode="invGray">
            <a:xfrm>
              <a:off x="1630362" y="2830513"/>
              <a:ext cx="22225" cy="0"/>
            </a:xfrm>
            <a:custGeom>
              <a:avLst/>
              <a:gdLst>
                <a:gd name="T0" fmla="*/ 11 w 12"/>
                <a:gd name="T1" fmla="*/ 11 w 12"/>
                <a:gd name="T2" fmla="*/ 12 w 12"/>
                <a:gd name="T3" fmla="*/ 0 w 12"/>
                <a:gd name="T4" fmla="*/ 11 w 12"/>
              </a:gdLst>
              <a:ahLst/>
              <a:cxnLst>
                <a:cxn ang="0">
                  <a:pos x="T0" y="0"/>
                </a:cxn>
                <a:cxn ang="0">
                  <a:pos x="T1" y="0"/>
                </a:cxn>
                <a:cxn ang="0">
                  <a:pos x="T2" y="0"/>
                </a:cxn>
                <a:cxn ang="0">
                  <a:pos x="T3" y="0"/>
                </a:cxn>
                <a:cxn ang="0">
                  <a:pos x="T4" y="0"/>
                </a:cxn>
              </a:cxnLst>
              <a:rect l="0" t="0" r="r" b="b"/>
              <a:pathLst>
                <a:path w="12">
                  <a:moveTo>
                    <a:pt x="11" y="0"/>
                  </a:moveTo>
                  <a:lnTo>
                    <a:pt x="11" y="0"/>
                  </a:lnTo>
                  <a:cubicBezTo>
                    <a:pt x="12" y="0"/>
                    <a:pt x="11" y="0"/>
                    <a:pt x="12" y="0"/>
                  </a:cubicBez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3" name="フリーフォーム 21"/>
            <p:cNvSpPr>
              <a:spLocks/>
            </p:cNvSpPr>
            <p:nvPr/>
          </p:nvSpPr>
          <p:spPr bwMode="invGray">
            <a:xfrm>
              <a:off x="2651125" y="2798763"/>
              <a:ext cx="46038" cy="1587"/>
            </a:xfrm>
            <a:custGeom>
              <a:avLst/>
              <a:gdLst>
                <a:gd name="T0" fmla="*/ 3 w 24"/>
                <a:gd name="T1" fmla="*/ 1 h 1"/>
                <a:gd name="T2" fmla="*/ 3 w 24"/>
                <a:gd name="T3" fmla="*/ 1 h 1"/>
                <a:gd name="T4" fmla="*/ 24 w 24"/>
                <a:gd name="T5" fmla="*/ 0 h 1"/>
                <a:gd name="T6" fmla="*/ 8 w 24"/>
                <a:gd name="T7" fmla="*/ 1 h 1"/>
                <a:gd name="T8" fmla="*/ 3 w 24"/>
                <a:gd name="T9" fmla="*/ 1 h 1"/>
              </a:gdLst>
              <a:ahLst/>
              <a:cxnLst>
                <a:cxn ang="0">
                  <a:pos x="T0" y="T1"/>
                </a:cxn>
                <a:cxn ang="0">
                  <a:pos x="T2" y="T3"/>
                </a:cxn>
                <a:cxn ang="0">
                  <a:pos x="T4" y="T5"/>
                </a:cxn>
                <a:cxn ang="0">
                  <a:pos x="T6" y="T7"/>
                </a:cxn>
                <a:cxn ang="0">
                  <a:pos x="T8" y="T9"/>
                </a:cxn>
              </a:cxnLst>
              <a:rect l="0" t="0" r="r" b="b"/>
              <a:pathLst>
                <a:path w="24" h="1">
                  <a:moveTo>
                    <a:pt x="3" y="1"/>
                  </a:moveTo>
                  <a:lnTo>
                    <a:pt x="3" y="1"/>
                  </a:lnTo>
                  <a:lnTo>
                    <a:pt x="24" y="0"/>
                  </a:lnTo>
                  <a:lnTo>
                    <a:pt x="8" y="1"/>
                  </a:lnTo>
                  <a:cubicBezTo>
                    <a:pt x="2" y="1"/>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4" name="フリーフォーム 22"/>
            <p:cNvSpPr>
              <a:spLocks/>
            </p:cNvSpPr>
            <p:nvPr/>
          </p:nvSpPr>
          <p:spPr bwMode="invGray">
            <a:xfrm>
              <a:off x="2698750" y="2809875"/>
              <a:ext cx="19050" cy="1587"/>
            </a:xfrm>
            <a:custGeom>
              <a:avLst/>
              <a:gdLst>
                <a:gd name="T0" fmla="*/ 4 w 10"/>
                <a:gd name="T1" fmla="*/ 0 h 1"/>
                <a:gd name="T2" fmla="*/ 4 w 10"/>
                <a:gd name="T3" fmla="*/ 0 h 1"/>
                <a:gd name="T4" fmla="*/ 0 w 10"/>
                <a:gd name="T5" fmla="*/ 1 h 1"/>
                <a:gd name="T6" fmla="*/ 9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lnTo>
                    <a:pt x="4" y="0"/>
                  </a:lnTo>
                  <a:lnTo>
                    <a:pt x="0" y="1"/>
                  </a:lnTo>
                  <a:lnTo>
                    <a:pt x="9" y="1"/>
                  </a:lnTo>
                  <a:cubicBezTo>
                    <a:pt x="10" y="0"/>
                    <a:pt x="9" y="0"/>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5" name="フリーフォーム 23"/>
            <p:cNvSpPr>
              <a:spLocks/>
            </p:cNvSpPr>
            <p:nvPr/>
          </p:nvSpPr>
          <p:spPr bwMode="invGray">
            <a:xfrm>
              <a:off x="469900" y="2800350"/>
              <a:ext cx="23813" cy="3175"/>
            </a:xfrm>
            <a:custGeom>
              <a:avLst/>
              <a:gdLst>
                <a:gd name="T0" fmla="*/ 13 w 13"/>
                <a:gd name="T1" fmla="*/ 0 h 1"/>
                <a:gd name="T2" fmla="*/ 13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lnTo>
                    <a:pt x="13" y="0"/>
                  </a:lnTo>
                  <a:lnTo>
                    <a:pt x="0" y="1"/>
                  </a:lnTo>
                  <a:cubicBezTo>
                    <a:pt x="8" y="1"/>
                    <a:pt x="11" y="1"/>
                    <a:pt x="1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6" name="フリーフォーム 24"/>
            <p:cNvSpPr>
              <a:spLocks/>
            </p:cNvSpPr>
            <p:nvPr/>
          </p:nvSpPr>
          <p:spPr bwMode="invGray">
            <a:xfrm>
              <a:off x="998537" y="2811463"/>
              <a:ext cx="1076325" cy="20637"/>
            </a:xfrm>
            <a:custGeom>
              <a:avLst/>
              <a:gdLst>
                <a:gd name="T0" fmla="*/ 85 w 561"/>
                <a:gd name="T1" fmla="*/ 9 h 9"/>
                <a:gd name="T2" fmla="*/ 85 w 561"/>
                <a:gd name="T3" fmla="*/ 9 h 9"/>
                <a:gd name="T4" fmla="*/ 154 w 561"/>
                <a:gd name="T5" fmla="*/ 6 h 9"/>
                <a:gd name="T6" fmla="*/ 135 w 561"/>
                <a:gd name="T7" fmla="*/ 6 h 9"/>
                <a:gd name="T8" fmla="*/ 314 w 561"/>
                <a:gd name="T9" fmla="*/ 5 h 9"/>
                <a:gd name="T10" fmla="*/ 341 w 561"/>
                <a:gd name="T11" fmla="*/ 8 h 9"/>
                <a:gd name="T12" fmla="*/ 433 w 561"/>
                <a:gd name="T13" fmla="*/ 5 h 9"/>
                <a:gd name="T14" fmla="*/ 520 w 561"/>
                <a:gd name="T15" fmla="*/ 5 h 9"/>
                <a:gd name="T16" fmla="*/ 490 w 561"/>
                <a:gd name="T17" fmla="*/ 3 h 9"/>
                <a:gd name="T18" fmla="*/ 498 w 561"/>
                <a:gd name="T19" fmla="*/ 2 h 9"/>
                <a:gd name="T20" fmla="*/ 395 w 561"/>
                <a:gd name="T21" fmla="*/ 3 h 9"/>
                <a:gd name="T22" fmla="*/ 411 w 561"/>
                <a:gd name="T23" fmla="*/ 1 h 9"/>
                <a:gd name="T24" fmla="*/ 261 w 561"/>
                <a:gd name="T25" fmla="*/ 4 h 9"/>
                <a:gd name="T26" fmla="*/ 210 w 561"/>
                <a:gd name="T27" fmla="*/ 3 h 9"/>
                <a:gd name="T28" fmla="*/ 1 w 561"/>
                <a:gd name="T29" fmla="*/ 7 h 9"/>
                <a:gd name="T30" fmla="*/ 85 w 561"/>
                <a:gd name="T31" fmla="*/ 6 h 9"/>
                <a:gd name="T32" fmla="*/ 85 w 561"/>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1" h="9">
                  <a:moveTo>
                    <a:pt x="85" y="9"/>
                  </a:moveTo>
                  <a:lnTo>
                    <a:pt x="85" y="9"/>
                  </a:lnTo>
                  <a:cubicBezTo>
                    <a:pt x="130" y="9"/>
                    <a:pt x="90" y="6"/>
                    <a:pt x="154" y="6"/>
                  </a:cubicBezTo>
                  <a:lnTo>
                    <a:pt x="135" y="6"/>
                  </a:lnTo>
                  <a:cubicBezTo>
                    <a:pt x="180" y="5"/>
                    <a:pt x="260" y="5"/>
                    <a:pt x="314" y="5"/>
                  </a:cubicBezTo>
                  <a:cubicBezTo>
                    <a:pt x="308" y="6"/>
                    <a:pt x="347" y="6"/>
                    <a:pt x="341" y="8"/>
                  </a:cubicBezTo>
                  <a:cubicBezTo>
                    <a:pt x="377" y="8"/>
                    <a:pt x="414" y="7"/>
                    <a:pt x="433" y="5"/>
                  </a:cubicBezTo>
                  <a:cubicBezTo>
                    <a:pt x="456" y="6"/>
                    <a:pt x="491" y="4"/>
                    <a:pt x="520" y="5"/>
                  </a:cubicBezTo>
                  <a:cubicBezTo>
                    <a:pt x="507" y="4"/>
                    <a:pt x="561" y="1"/>
                    <a:pt x="490" y="3"/>
                  </a:cubicBezTo>
                  <a:cubicBezTo>
                    <a:pt x="496" y="3"/>
                    <a:pt x="492" y="2"/>
                    <a:pt x="498" y="2"/>
                  </a:cubicBezTo>
                  <a:cubicBezTo>
                    <a:pt x="452" y="1"/>
                    <a:pt x="434" y="3"/>
                    <a:pt x="395" y="3"/>
                  </a:cubicBezTo>
                  <a:cubicBezTo>
                    <a:pt x="372" y="2"/>
                    <a:pt x="433" y="2"/>
                    <a:pt x="411" y="1"/>
                  </a:cubicBezTo>
                  <a:cubicBezTo>
                    <a:pt x="362" y="2"/>
                    <a:pt x="258" y="0"/>
                    <a:pt x="261" y="4"/>
                  </a:cubicBezTo>
                  <a:cubicBezTo>
                    <a:pt x="225" y="5"/>
                    <a:pt x="220" y="4"/>
                    <a:pt x="210" y="3"/>
                  </a:cubicBezTo>
                  <a:cubicBezTo>
                    <a:pt x="153" y="7"/>
                    <a:pt x="0" y="1"/>
                    <a:pt x="1" y="7"/>
                  </a:cubicBezTo>
                  <a:cubicBezTo>
                    <a:pt x="21" y="7"/>
                    <a:pt x="55" y="7"/>
                    <a:pt x="85" y="6"/>
                  </a:cubicBezTo>
                  <a:lnTo>
                    <a:pt x="85" y="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7" name="フリーフォーム 25"/>
            <p:cNvSpPr>
              <a:spLocks/>
            </p:cNvSpPr>
            <p:nvPr/>
          </p:nvSpPr>
          <p:spPr bwMode="invGray">
            <a:xfrm>
              <a:off x="2495550" y="2803525"/>
              <a:ext cx="17463"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8" name="フリーフォーム 26"/>
            <p:cNvSpPr>
              <a:spLocks noEditPoints="1"/>
            </p:cNvSpPr>
            <p:nvPr/>
          </p:nvSpPr>
          <p:spPr bwMode="invGray">
            <a:xfrm>
              <a:off x="2538412" y="2816225"/>
              <a:ext cx="1057275" cy="31750"/>
            </a:xfrm>
            <a:custGeom>
              <a:avLst/>
              <a:gdLst>
                <a:gd name="T0" fmla="*/ 495 w 551"/>
                <a:gd name="T1" fmla="*/ 10 h 14"/>
                <a:gd name="T2" fmla="*/ 495 w 551"/>
                <a:gd name="T3" fmla="*/ 10 h 14"/>
                <a:gd name="T4" fmla="*/ 461 w 551"/>
                <a:gd name="T5" fmla="*/ 9 h 14"/>
                <a:gd name="T6" fmla="*/ 495 w 551"/>
                <a:gd name="T7" fmla="*/ 10 h 14"/>
                <a:gd name="T8" fmla="*/ 551 w 551"/>
                <a:gd name="T9" fmla="*/ 9 h 14"/>
                <a:gd name="T10" fmla="*/ 551 w 551"/>
                <a:gd name="T11" fmla="*/ 9 h 14"/>
                <a:gd name="T12" fmla="*/ 532 w 551"/>
                <a:gd name="T13" fmla="*/ 13 h 14"/>
                <a:gd name="T14" fmla="*/ 294 w 551"/>
                <a:gd name="T15" fmla="*/ 13 h 14"/>
                <a:gd name="T16" fmla="*/ 304 w 551"/>
                <a:gd name="T17" fmla="*/ 12 h 14"/>
                <a:gd name="T18" fmla="*/ 93 w 551"/>
                <a:gd name="T19" fmla="*/ 14 h 14"/>
                <a:gd name="T20" fmla="*/ 38 w 551"/>
                <a:gd name="T21" fmla="*/ 12 h 14"/>
                <a:gd name="T22" fmla="*/ 4 w 551"/>
                <a:gd name="T23" fmla="*/ 12 h 14"/>
                <a:gd name="T24" fmla="*/ 31 w 551"/>
                <a:gd name="T25" fmla="*/ 11 h 14"/>
                <a:gd name="T26" fmla="*/ 16 w 551"/>
                <a:gd name="T27" fmla="*/ 11 h 14"/>
                <a:gd name="T28" fmla="*/ 73 w 551"/>
                <a:gd name="T29" fmla="*/ 6 h 14"/>
                <a:gd name="T30" fmla="*/ 39 w 551"/>
                <a:gd name="T31" fmla="*/ 10 h 14"/>
                <a:gd name="T32" fmla="*/ 62 w 551"/>
                <a:gd name="T33" fmla="*/ 8 h 14"/>
                <a:gd name="T34" fmla="*/ 90 w 551"/>
                <a:gd name="T35" fmla="*/ 10 h 14"/>
                <a:gd name="T36" fmla="*/ 157 w 551"/>
                <a:gd name="T37" fmla="*/ 9 h 14"/>
                <a:gd name="T38" fmla="*/ 193 w 551"/>
                <a:gd name="T39" fmla="*/ 11 h 14"/>
                <a:gd name="T40" fmla="*/ 215 w 551"/>
                <a:gd name="T41" fmla="*/ 8 h 14"/>
                <a:gd name="T42" fmla="*/ 280 w 551"/>
                <a:gd name="T43" fmla="*/ 8 h 14"/>
                <a:gd name="T44" fmla="*/ 373 w 551"/>
                <a:gd name="T45" fmla="*/ 0 h 14"/>
                <a:gd name="T46" fmla="*/ 452 w 551"/>
                <a:gd name="T47" fmla="*/ 6 h 14"/>
                <a:gd name="T48" fmla="*/ 329 w 551"/>
                <a:gd name="T49" fmla="*/ 7 h 14"/>
                <a:gd name="T50" fmla="*/ 282 w 551"/>
                <a:gd name="T51" fmla="*/ 11 h 14"/>
                <a:gd name="T52" fmla="*/ 389 w 551"/>
                <a:gd name="T53" fmla="*/ 9 h 14"/>
                <a:gd name="T54" fmla="*/ 377 w 551"/>
                <a:gd name="T55" fmla="*/ 10 h 14"/>
                <a:gd name="T56" fmla="*/ 494 w 551"/>
                <a:gd name="T57" fmla="*/ 8 h 14"/>
                <a:gd name="T58" fmla="*/ 510 w 551"/>
                <a:gd name="T59" fmla="*/ 9 h 14"/>
                <a:gd name="T60" fmla="*/ 551 w 551"/>
                <a:gd name="T6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 h="14">
                  <a:moveTo>
                    <a:pt x="495" y="10"/>
                  </a:moveTo>
                  <a:lnTo>
                    <a:pt x="495" y="10"/>
                  </a:lnTo>
                  <a:lnTo>
                    <a:pt x="461" y="9"/>
                  </a:lnTo>
                  <a:cubicBezTo>
                    <a:pt x="469" y="10"/>
                    <a:pt x="482" y="10"/>
                    <a:pt x="495" y="10"/>
                  </a:cubicBezTo>
                  <a:close/>
                  <a:moveTo>
                    <a:pt x="551" y="9"/>
                  </a:moveTo>
                  <a:lnTo>
                    <a:pt x="551" y="9"/>
                  </a:lnTo>
                  <a:lnTo>
                    <a:pt x="532" y="13"/>
                  </a:lnTo>
                  <a:cubicBezTo>
                    <a:pt x="425" y="14"/>
                    <a:pt x="387" y="13"/>
                    <a:pt x="294" y="13"/>
                  </a:cubicBezTo>
                  <a:cubicBezTo>
                    <a:pt x="287" y="12"/>
                    <a:pt x="298" y="12"/>
                    <a:pt x="304" y="12"/>
                  </a:cubicBezTo>
                  <a:cubicBezTo>
                    <a:pt x="238" y="13"/>
                    <a:pt x="140" y="12"/>
                    <a:pt x="93" y="14"/>
                  </a:cubicBezTo>
                  <a:cubicBezTo>
                    <a:pt x="72" y="14"/>
                    <a:pt x="17" y="13"/>
                    <a:pt x="38" y="12"/>
                  </a:cubicBezTo>
                  <a:cubicBezTo>
                    <a:pt x="28" y="12"/>
                    <a:pt x="16" y="12"/>
                    <a:pt x="4" y="12"/>
                  </a:cubicBezTo>
                  <a:cubicBezTo>
                    <a:pt x="1" y="11"/>
                    <a:pt x="30" y="12"/>
                    <a:pt x="31" y="11"/>
                  </a:cubicBezTo>
                  <a:cubicBezTo>
                    <a:pt x="22" y="11"/>
                    <a:pt x="18" y="10"/>
                    <a:pt x="16" y="11"/>
                  </a:cubicBezTo>
                  <a:cubicBezTo>
                    <a:pt x="32" y="10"/>
                    <a:pt x="0" y="6"/>
                    <a:pt x="73" y="6"/>
                  </a:cubicBezTo>
                  <a:cubicBezTo>
                    <a:pt x="101" y="9"/>
                    <a:pt x="22" y="7"/>
                    <a:pt x="39" y="10"/>
                  </a:cubicBezTo>
                  <a:cubicBezTo>
                    <a:pt x="63" y="10"/>
                    <a:pt x="60" y="9"/>
                    <a:pt x="62" y="8"/>
                  </a:cubicBezTo>
                  <a:cubicBezTo>
                    <a:pt x="93" y="8"/>
                    <a:pt x="92" y="9"/>
                    <a:pt x="90" y="10"/>
                  </a:cubicBezTo>
                  <a:cubicBezTo>
                    <a:pt x="102" y="9"/>
                    <a:pt x="141" y="10"/>
                    <a:pt x="157" y="9"/>
                  </a:cubicBezTo>
                  <a:cubicBezTo>
                    <a:pt x="216" y="8"/>
                    <a:pt x="154" y="11"/>
                    <a:pt x="193" y="11"/>
                  </a:cubicBezTo>
                  <a:lnTo>
                    <a:pt x="215" y="8"/>
                  </a:lnTo>
                  <a:lnTo>
                    <a:pt x="280" y="8"/>
                  </a:lnTo>
                  <a:cubicBezTo>
                    <a:pt x="373" y="7"/>
                    <a:pt x="266" y="2"/>
                    <a:pt x="373" y="0"/>
                  </a:cubicBezTo>
                  <a:cubicBezTo>
                    <a:pt x="359" y="2"/>
                    <a:pt x="402" y="5"/>
                    <a:pt x="452" y="6"/>
                  </a:cubicBezTo>
                  <a:cubicBezTo>
                    <a:pt x="422" y="6"/>
                    <a:pt x="367" y="8"/>
                    <a:pt x="329" y="7"/>
                  </a:cubicBezTo>
                  <a:cubicBezTo>
                    <a:pt x="383" y="10"/>
                    <a:pt x="254" y="8"/>
                    <a:pt x="282" y="11"/>
                  </a:cubicBezTo>
                  <a:cubicBezTo>
                    <a:pt x="309" y="9"/>
                    <a:pt x="354" y="9"/>
                    <a:pt x="389" y="9"/>
                  </a:cubicBezTo>
                  <a:lnTo>
                    <a:pt x="377" y="10"/>
                  </a:lnTo>
                  <a:cubicBezTo>
                    <a:pt x="414" y="10"/>
                    <a:pt x="442" y="7"/>
                    <a:pt x="494" y="8"/>
                  </a:cubicBezTo>
                  <a:cubicBezTo>
                    <a:pt x="519" y="8"/>
                    <a:pt x="514" y="9"/>
                    <a:pt x="510" y="9"/>
                  </a:cubicBezTo>
                  <a:cubicBezTo>
                    <a:pt x="531" y="9"/>
                    <a:pt x="551" y="8"/>
                    <a:pt x="551"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9" name="フリーフォーム 27"/>
            <p:cNvSpPr>
              <a:spLocks/>
            </p:cNvSpPr>
            <p:nvPr/>
          </p:nvSpPr>
          <p:spPr bwMode="invGray">
            <a:xfrm>
              <a:off x="11777663" y="2757488"/>
              <a:ext cx="19050" cy="3175"/>
            </a:xfrm>
            <a:custGeom>
              <a:avLst/>
              <a:gdLst>
                <a:gd name="T0" fmla="*/ 0 w 10"/>
                <a:gd name="T1" fmla="*/ 0 h 1"/>
                <a:gd name="T2" fmla="*/ 0 w 10"/>
                <a:gd name="T3" fmla="*/ 0 h 1"/>
                <a:gd name="T4" fmla="*/ 10 w 10"/>
                <a:gd name="T5" fmla="*/ 1 h 1"/>
                <a:gd name="T6" fmla="*/ 0 w 10"/>
                <a:gd name="T7" fmla="*/ 0 h 1"/>
              </a:gdLst>
              <a:ahLst/>
              <a:cxnLst>
                <a:cxn ang="0">
                  <a:pos x="T0" y="T1"/>
                </a:cxn>
                <a:cxn ang="0">
                  <a:pos x="T2" y="T3"/>
                </a:cxn>
                <a:cxn ang="0">
                  <a:pos x="T4" y="T5"/>
                </a:cxn>
                <a:cxn ang="0">
                  <a:pos x="T6" y="T7"/>
                </a:cxn>
              </a:cxnLst>
              <a:rect l="0" t="0" r="r" b="b"/>
              <a:pathLst>
                <a:path w="10" h="1">
                  <a:moveTo>
                    <a:pt x="0" y="0"/>
                  </a:moveTo>
                  <a:lnTo>
                    <a:pt x="0" y="0"/>
                  </a:lnTo>
                  <a:lnTo>
                    <a:pt x="10" y="1"/>
                  </a:lnTo>
                  <a:cubicBezTo>
                    <a:pt x="8" y="1"/>
                    <a:pt x="4"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0" name="フリーフォーム 28"/>
            <p:cNvSpPr>
              <a:spLocks/>
            </p:cNvSpPr>
            <p:nvPr/>
          </p:nvSpPr>
          <p:spPr bwMode="invGray">
            <a:xfrm>
              <a:off x="5983288" y="2741613"/>
              <a:ext cx="38100" cy="0"/>
            </a:xfrm>
            <a:custGeom>
              <a:avLst/>
              <a:gdLst>
                <a:gd name="T0" fmla="*/ 0 w 20"/>
                <a:gd name="T1" fmla="*/ 0 w 20"/>
                <a:gd name="T2" fmla="*/ 20 w 20"/>
                <a:gd name="T3" fmla="*/ 0 w 20"/>
              </a:gdLst>
              <a:ahLst/>
              <a:cxnLst>
                <a:cxn ang="0">
                  <a:pos x="T0" y="0"/>
                </a:cxn>
                <a:cxn ang="0">
                  <a:pos x="T1" y="0"/>
                </a:cxn>
                <a:cxn ang="0">
                  <a:pos x="T2" y="0"/>
                </a:cxn>
                <a:cxn ang="0">
                  <a:pos x="T3" y="0"/>
                </a:cxn>
              </a:cxnLst>
              <a:rect l="0" t="0" r="r" b="b"/>
              <a:pathLst>
                <a:path w="20">
                  <a:moveTo>
                    <a:pt x="0" y="0"/>
                  </a:moveTo>
                  <a:lnTo>
                    <a:pt x="0" y="0"/>
                  </a:lnTo>
                  <a:lnTo>
                    <a:pt x="20"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1" name="フリーフォーム 29"/>
            <p:cNvSpPr>
              <a:spLocks/>
            </p:cNvSpPr>
            <p:nvPr/>
          </p:nvSpPr>
          <p:spPr bwMode="invGray">
            <a:xfrm>
              <a:off x="6832600" y="2713038"/>
              <a:ext cx="53975" cy="1587"/>
            </a:xfrm>
            <a:custGeom>
              <a:avLst/>
              <a:gdLst>
                <a:gd name="T0" fmla="*/ 0 w 28"/>
                <a:gd name="T1" fmla="*/ 1 h 1"/>
                <a:gd name="T2" fmla="*/ 0 w 28"/>
                <a:gd name="T3" fmla="*/ 1 h 1"/>
                <a:gd name="T4" fmla="*/ 28 w 28"/>
                <a:gd name="T5" fmla="*/ 0 h 1"/>
                <a:gd name="T6" fmla="*/ 0 w 28"/>
                <a:gd name="T7" fmla="*/ 1 h 1"/>
              </a:gdLst>
              <a:ahLst/>
              <a:cxnLst>
                <a:cxn ang="0">
                  <a:pos x="T0" y="T1"/>
                </a:cxn>
                <a:cxn ang="0">
                  <a:pos x="T2" y="T3"/>
                </a:cxn>
                <a:cxn ang="0">
                  <a:pos x="T4" y="T5"/>
                </a:cxn>
                <a:cxn ang="0">
                  <a:pos x="T6" y="T7"/>
                </a:cxn>
              </a:cxnLst>
              <a:rect l="0" t="0" r="r" b="b"/>
              <a:pathLst>
                <a:path w="28" h="1">
                  <a:moveTo>
                    <a:pt x="0" y="1"/>
                  </a:moveTo>
                  <a:lnTo>
                    <a:pt x="0" y="1"/>
                  </a:lnTo>
                  <a:lnTo>
                    <a:pt x="28" y="0"/>
                  </a:lnTo>
                  <a:cubicBezTo>
                    <a:pt x="17" y="0"/>
                    <a:pt x="8"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2" name="フリーフォーム 30"/>
            <p:cNvSpPr>
              <a:spLocks/>
            </p:cNvSpPr>
            <p:nvPr/>
          </p:nvSpPr>
          <p:spPr bwMode="invGray">
            <a:xfrm>
              <a:off x="11317288" y="2755900"/>
              <a:ext cx="952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3" name="フリーフォーム 31"/>
            <p:cNvSpPr>
              <a:spLocks/>
            </p:cNvSpPr>
            <p:nvPr/>
          </p:nvSpPr>
          <p:spPr bwMode="invGray">
            <a:xfrm>
              <a:off x="8534400" y="2735263"/>
              <a:ext cx="30163" cy="0"/>
            </a:xfrm>
            <a:custGeom>
              <a:avLst/>
              <a:gdLst>
                <a:gd name="T0" fmla="*/ 0 w 16"/>
                <a:gd name="T1" fmla="*/ 0 w 16"/>
                <a:gd name="T2" fmla="*/ 16 w 16"/>
                <a:gd name="T3" fmla="*/ 0 w 16"/>
              </a:gdLst>
              <a:ahLst/>
              <a:cxnLst>
                <a:cxn ang="0">
                  <a:pos x="T0" y="0"/>
                </a:cxn>
                <a:cxn ang="0">
                  <a:pos x="T1" y="0"/>
                </a:cxn>
                <a:cxn ang="0">
                  <a:pos x="T2" y="0"/>
                </a:cxn>
                <a:cxn ang="0">
                  <a:pos x="T3" y="0"/>
                </a:cxn>
              </a:cxnLst>
              <a:rect l="0" t="0" r="r" b="b"/>
              <a:pathLst>
                <a:path w="16">
                  <a:moveTo>
                    <a:pt x="0" y="0"/>
                  </a:moveTo>
                  <a:lnTo>
                    <a:pt x="0" y="0"/>
                  </a:lnTo>
                  <a:cubicBezTo>
                    <a:pt x="4" y="0"/>
                    <a:pt x="9" y="0"/>
                    <a:pt x="16" y="0"/>
                  </a:cubicBezTo>
                  <a:cubicBezTo>
                    <a:pt x="15" y="0"/>
                    <a:pt x="9"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4" name="フリーフォーム 32"/>
            <p:cNvSpPr>
              <a:spLocks/>
            </p:cNvSpPr>
            <p:nvPr/>
          </p:nvSpPr>
          <p:spPr bwMode="invGray">
            <a:xfrm>
              <a:off x="6821488" y="2714625"/>
              <a:ext cx="9525" cy="0"/>
            </a:xfrm>
            <a:custGeom>
              <a:avLst/>
              <a:gdLst>
                <a:gd name="T0" fmla="*/ 0 w 5"/>
                <a:gd name="T1" fmla="*/ 0 w 5"/>
                <a:gd name="T2" fmla="*/ 2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2"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5" name="フリーフォーム 33"/>
            <p:cNvSpPr>
              <a:spLocks/>
            </p:cNvSpPr>
            <p:nvPr/>
          </p:nvSpPr>
          <p:spPr bwMode="invGray">
            <a:xfrm>
              <a:off x="5583238" y="2719388"/>
              <a:ext cx="25400" cy="0"/>
            </a:xfrm>
            <a:custGeom>
              <a:avLst/>
              <a:gdLst>
                <a:gd name="T0" fmla="*/ 13 w 13"/>
                <a:gd name="T1" fmla="*/ 13 w 13"/>
                <a:gd name="T2" fmla="*/ 0 w 13"/>
                <a:gd name="T3" fmla="*/ 13 w 13"/>
              </a:gdLst>
              <a:ahLst/>
              <a:cxnLst>
                <a:cxn ang="0">
                  <a:pos x="T0" y="0"/>
                </a:cxn>
                <a:cxn ang="0">
                  <a:pos x="T1" y="0"/>
                </a:cxn>
                <a:cxn ang="0">
                  <a:pos x="T2" y="0"/>
                </a:cxn>
                <a:cxn ang="0">
                  <a:pos x="T3" y="0"/>
                </a:cxn>
              </a:cxnLst>
              <a:rect l="0" t="0" r="r" b="b"/>
              <a:pathLst>
                <a:path w="13">
                  <a:moveTo>
                    <a:pt x="13" y="0"/>
                  </a:moveTo>
                  <a:lnTo>
                    <a:pt x="13" y="0"/>
                  </a:lnTo>
                  <a:lnTo>
                    <a:pt x="0"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6" name="フリーフォーム 34"/>
            <p:cNvSpPr>
              <a:spLocks/>
            </p:cNvSpPr>
            <p:nvPr/>
          </p:nvSpPr>
          <p:spPr bwMode="invGray">
            <a:xfrm>
              <a:off x="5638800" y="2740025"/>
              <a:ext cx="23813" cy="1587"/>
            </a:xfrm>
            <a:custGeom>
              <a:avLst/>
              <a:gdLst>
                <a:gd name="T0" fmla="*/ 12 w 12"/>
                <a:gd name="T1" fmla="*/ 0 h 1"/>
                <a:gd name="T2" fmla="*/ 12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lnTo>
                    <a:pt x="12" y="0"/>
                  </a:lnTo>
                  <a:lnTo>
                    <a:pt x="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7" name="フリーフォーム 35"/>
            <p:cNvSpPr>
              <a:spLocks/>
            </p:cNvSpPr>
            <p:nvPr/>
          </p:nvSpPr>
          <p:spPr bwMode="invGray">
            <a:xfrm>
              <a:off x="4303712" y="2728913"/>
              <a:ext cx="50800" cy="0"/>
            </a:xfrm>
            <a:custGeom>
              <a:avLst/>
              <a:gdLst>
                <a:gd name="T0" fmla="*/ 26 w 26"/>
                <a:gd name="T1" fmla="*/ 26 w 26"/>
                <a:gd name="T2" fmla="*/ 0 w 26"/>
                <a:gd name="T3" fmla="*/ 26 w 26"/>
              </a:gdLst>
              <a:ahLst/>
              <a:cxnLst>
                <a:cxn ang="0">
                  <a:pos x="T0" y="0"/>
                </a:cxn>
                <a:cxn ang="0">
                  <a:pos x="T1" y="0"/>
                </a:cxn>
                <a:cxn ang="0">
                  <a:pos x="T2" y="0"/>
                </a:cxn>
                <a:cxn ang="0">
                  <a:pos x="T3" y="0"/>
                </a:cxn>
              </a:cxnLst>
              <a:rect l="0" t="0" r="r" b="b"/>
              <a:pathLst>
                <a:path w="26">
                  <a:moveTo>
                    <a:pt x="26" y="0"/>
                  </a:moveTo>
                  <a:lnTo>
                    <a:pt x="26" y="0"/>
                  </a:lnTo>
                  <a:lnTo>
                    <a:pt x="0" y="0"/>
                  </a:lnTo>
                  <a:cubicBezTo>
                    <a:pt x="13" y="0"/>
                    <a:pt x="20" y="0"/>
                    <a:pt x="2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8" name="フリーフォーム 36"/>
            <p:cNvSpPr>
              <a:spLocks/>
            </p:cNvSpPr>
            <p:nvPr/>
          </p:nvSpPr>
          <p:spPr bwMode="invGray">
            <a:xfrm>
              <a:off x="5519738" y="2735263"/>
              <a:ext cx="9525" cy="3175"/>
            </a:xfrm>
            <a:custGeom>
              <a:avLst/>
              <a:gdLst>
                <a:gd name="T0" fmla="*/ 4 w 5"/>
                <a:gd name="T1" fmla="*/ 0 h 1"/>
                <a:gd name="T2" fmla="*/ 4 w 5"/>
                <a:gd name="T3" fmla="*/ 0 h 1"/>
                <a:gd name="T4" fmla="*/ 0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4" y="0"/>
                  </a:lnTo>
                  <a:lnTo>
                    <a:pt x="0" y="1"/>
                  </a:lnTo>
                  <a:cubicBezTo>
                    <a:pt x="3" y="1"/>
                    <a:pt x="5"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9" name="フリーフォーム 37"/>
            <p:cNvSpPr>
              <a:spLocks/>
            </p:cNvSpPr>
            <p:nvPr/>
          </p:nvSpPr>
          <p:spPr bwMode="invGray">
            <a:xfrm>
              <a:off x="12096750" y="2784475"/>
              <a:ext cx="6350" cy="0"/>
            </a:xfrm>
            <a:custGeom>
              <a:avLst/>
              <a:gdLst>
                <a:gd name="T0" fmla="*/ 3 w 3"/>
                <a:gd name="T1" fmla="*/ 3 w 3"/>
                <a:gd name="T2" fmla="*/ 1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1"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0" name="フリーフォーム 38"/>
            <p:cNvSpPr>
              <a:spLocks/>
            </p:cNvSpPr>
            <p:nvPr/>
          </p:nvSpPr>
          <p:spPr bwMode="invGray">
            <a:xfrm>
              <a:off x="12225338" y="2773363"/>
              <a:ext cx="46038" cy="0"/>
            </a:xfrm>
            <a:custGeom>
              <a:avLst/>
              <a:gdLst>
                <a:gd name="T0" fmla="*/ 0 w 24"/>
                <a:gd name="T1" fmla="*/ 0 w 24"/>
                <a:gd name="T2" fmla="*/ 24 w 24"/>
                <a:gd name="T3" fmla="*/ 0 w 24"/>
              </a:gdLst>
              <a:ahLst/>
              <a:cxnLst>
                <a:cxn ang="0">
                  <a:pos x="T0" y="0"/>
                </a:cxn>
                <a:cxn ang="0">
                  <a:pos x="T1" y="0"/>
                </a:cxn>
                <a:cxn ang="0">
                  <a:pos x="T2" y="0"/>
                </a:cxn>
                <a:cxn ang="0">
                  <a:pos x="T3" y="0"/>
                </a:cxn>
              </a:cxnLst>
              <a:rect l="0" t="0" r="r" b="b"/>
              <a:pathLst>
                <a:path w="24">
                  <a:moveTo>
                    <a:pt x="0" y="0"/>
                  </a:moveTo>
                  <a:lnTo>
                    <a:pt x="0" y="0"/>
                  </a:lnTo>
                  <a:lnTo>
                    <a:pt x="24" y="0"/>
                  </a:lnTo>
                  <a:cubicBezTo>
                    <a:pt x="15" y="0"/>
                    <a:pt x="6"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1" name="フリーフォーム 39"/>
            <p:cNvSpPr>
              <a:spLocks/>
            </p:cNvSpPr>
            <p:nvPr/>
          </p:nvSpPr>
          <p:spPr bwMode="invGray">
            <a:xfrm>
              <a:off x="9274175" y="2746375"/>
              <a:ext cx="55563" cy="4762"/>
            </a:xfrm>
            <a:custGeom>
              <a:avLst/>
              <a:gdLst>
                <a:gd name="T0" fmla="*/ 0 w 29"/>
                <a:gd name="T1" fmla="*/ 1 h 2"/>
                <a:gd name="T2" fmla="*/ 0 w 29"/>
                <a:gd name="T3" fmla="*/ 1 h 2"/>
                <a:gd name="T4" fmla="*/ 15 w 29"/>
                <a:gd name="T5" fmla="*/ 2 h 2"/>
                <a:gd name="T6" fmla="*/ 0 w 29"/>
                <a:gd name="T7" fmla="*/ 1 h 2"/>
              </a:gdLst>
              <a:ahLst/>
              <a:cxnLst>
                <a:cxn ang="0">
                  <a:pos x="T0" y="T1"/>
                </a:cxn>
                <a:cxn ang="0">
                  <a:pos x="T2" y="T3"/>
                </a:cxn>
                <a:cxn ang="0">
                  <a:pos x="T4" y="T5"/>
                </a:cxn>
                <a:cxn ang="0">
                  <a:pos x="T6" y="T7"/>
                </a:cxn>
              </a:cxnLst>
              <a:rect l="0" t="0" r="r" b="b"/>
              <a:pathLst>
                <a:path w="29" h="2">
                  <a:moveTo>
                    <a:pt x="0" y="1"/>
                  </a:moveTo>
                  <a:lnTo>
                    <a:pt x="0" y="1"/>
                  </a:lnTo>
                  <a:cubicBezTo>
                    <a:pt x="7" y="1"/>
                    <a:pt x="23" y="2"/>
                    <a:pt x="15" y="2"/>
                  </a:cubicBezTo>
                  <a:cubicBezTo>
                    <a:pt x="29" y="2"/>
                    <a:pt x="2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2" name="フリーフォーム 40"/>
            <p:cNvSpPr>
              <a:spLocks/>
            </p:cNvSpPr>
            <p:nvPr/>
          </p:nvSpPr>
          <p:spPr bwMode="invGray">
            <a:xfrm>
              <a:off x="11847513" y="2827338"/>
              <a:ext cx="34925" cy="3175"/>
            </a:xfrm>
            <a:custGeom>
              <a:avLst/>
              <a:gdLst>
                <a:gd name="T0" fmla="*/ 3 w 18"/>
                <a:gd name="T1" fmla="*/ 1 h 1"/>
                <a:gd name="T2" fmla="*/ 3 w 18"/>
                <a:gd name="T3" fmla="*/ 1 h 1"/>
                <a:gd name="T4" fmla="*/ 18 w 18"/>
                <a:gd name="T5" fmla="*/ 0 h 1"/>
                <a:gd name="T6" fmla="*/ 3 w 18"/>
                <a:gd name="T7" fmla="*/ 1 h 1"/>
              </a:gdLst>
              <a:ahLst/>
              <a:cxnLst>
                <a:cxn ang="0">
                  <a:pos x="T0" y="T1"/>
                </a:cxn>
                <a:cxn ang="0">
                  <a:pos x="T2" y="T3"/>
                </a:cxn>
                <a:cxn ang="0">
                  <a:pos x="T4" y="T5"/>
                </a:cxn>
                <a:cxn ang="0">
                  <a:pos x="T6" y="T7"/>
                </a:cxn>
              </a:cxnLst>
              <a:rect l="0" t="0" r="r" b="b"/>
              <a:pathLst>
                <a:path w="18" h="1">
                  <a:moveTo>
                    <a:pt x="3" y="1"/>
                  </a:moveTo>
                  <a:lnTo>
                    <a:pt x="3" y="1"/>
                  </a:lnTo>
                  <a:cubicBezTo>
                    <a:pt x="7" y="1"/>
                    <a:pt x="13" y="0"/>
                    <a:pt x="18" y="0"/>
                  </a:cubicBezTo>
                  <a:cubicBezTo>
                    <a:pt x="8"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3" name="フリーフォーム 41"/>
            <p:cNvSpPr>
              <a:spLocks/>
            </p:cNvSpPr>
            <p:nvPr/>
          </p:nvSpPr>
          <p:spPr bwMode="invGray">
            <a:xfrm>
              <a:off x="11882438" y="2825750"/>
              <a:ext cx="25400" cy="1587"/>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lnTo>
                    <a:pt x="0" y="1"/>
                  </a:lnTo>
                  <a:lnTo>
                    <a:pt x="14"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4" name="フリーフォーム 42"/>
            <p:cNvSpPr>
              <a:spLocks/>
            </p:cNvSpPr>
            <p:nvPr/>
          </p:nvSpPr>
          <p:spPr bwMode="invGray">
            <a:xfrm>
              <a:off x="8915400" y="2809875"/>
              <a:ext cx="15875" cy="1587"/>
            </a:xfrm>
            <a:custGeom>
              <a:avLst/>
              <a:gdLst>
                <a:gd name="T0" fmla="*/ 8 w 8"/>
                <a:gd name="T1" fmla="*/ 1 h 1"/>
                <a:gd name="T2" fmla="*/ 8 w 8"/>
                <a:gd name="T3" fmla="*/ 1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cubicBezTo>
                    <a:pt x="6" y="0"/>
                    <a:pt x="3" y="0"/>
                    <a:pt x="0" y="0"/>
                  </a:cubicBezTo>
                  <a:cubicBezTo>
                    <a:pt x="1" y="0"/>
                    <a:pt x="4"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5" name="フリーフォーム 43"/>
            <p:cNvSpPr>
              <a:spLocks/>
            </p:cNvSpPr>
            <p:nvPr/>
          </p:nvSpPr>
          <p:spPr bwMode="invGray">
            <a:xfrm>
              <a:off x="12109450" y="2752725"/>
              <a:ext cx="454025" cy="23812"/>
            </a:xfrm>
            <a:custGeom>
              <a:avLst/>
              <a:gdLst>
                <a:gd name="T0" fmla="*/ 102 w 236"/>
                <a:gd name="T1" fmla="*/ 10 h 10"/>
                <a:gd name="T2" fmla="*/ 102 w 236"/>
                <a:gd name="T3" fmla="*/ 10 h 10"/>
                <a:gd name="T4" fmla="*/ 123 w 236"/>
                <a:gd name="T5" fmla="*/ 7 h 10"/>
                <a:gd name="T6" fmla="*/ 200 w 236"/>
                <a:gd name="T7" fmla="*/ 6 h 10"/>
                <a:gd name="T8" fmla="*/ 203 w 236"/>
                <a:gd name="T9" fmla="*/ 3 h 10"/>
                <a:gd name="T10" fmla="*/ 160 w 236"/>
                <a:gd name="T11" fmla="*/ 4 h 10"/>
                <a:gd name="T12" fmla="*/ 202 w 236"/>
                <a:gd name="T13" fmla="*/ 3 h 10"/>
                <a:gd name="T14" fmla="*/ 198 w 236"/>
                <a:gd name="T15" fmla="*/ 0 h 10"/>
                <a:gd name="T16" fmla="*/ 0 w 236"/>
                <a:gd name="T17" fmla="*/ 4 h 10"/>
                <a:gd name="T18" fmla="*/ 137 w 236"/>
                <a:gd name="T19" fmla="*/ 4 h 10"/>
                <a:gd name="T20" fmla="*/ 121 w 236"/>
                <a:gd name="T21" fmla="*/ 6 h 10"/>
                <a:gd name="T22" fmla="*/ 8 w 236"/>
                <a:gd name="T23" fmla="*/ 5 h 10"/>
                <a:gd name="T24" fmla="*/ 104 w 236"/>
                <a:gd name="T25" fmla="*/ 7 h 10"/>
                <a:gd name="T26" fmla="*/ 84 w 236"/>
                <a:gd name="T27" fmla="*/ 9 h 10"/>
                <a:gd name="T28" fmla="*/ 102 w 23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0">
                  <a:moveTo>
                    <a:pt x="102" y="10"/>
                  </a:moveTo>
                  <a:lnTo>
                    <a:pt x="102" y="10"/>
                  </a:lnTo>
                  <a:cubicBezTo>
                    <a:pt x="107" y="9"/>
                    <a:pt x="208" y="8"/>
                    <a:pt x="123" y="7"/>
                  </a:cubicBezTo>
                  <a:cubicBezTo>
                    <a:pt x="126" y="4"/>
                    <a:pt x="177" y="6"/>
                    <a:pt x="200" y="6"/>
                  </a:cubicBezTo>
                  <a:cubicBezTo>
                    <a:pt x="184" y="5"/>
                    <a:pt x="208" y="4"/>
                    <a:pt x="203" y="3"/>
                  </a:cubicBezTo>
                  <a:cubicBezTo>
                    <a:pt x="192" y="4"/>
                    <a:pt x="179" y="4"/>
                    <a:pt x="160" y="4"/>
                  </a:cubicBezTo>
                  <a:cubicBezTo>
                    <a:pt x="152" y="3"/>
                    <a:pt x="180" y="2"/>
                    <a:pt x="202" y="3"/>
                  </a:cubicBezTo>
                  <a:cubicBezTo>
                    <a:pt x="175" y="1"/>
                    <a:pt x="236" y="1"/>
                    <a:pt x="198" y="0"/>
                  </a:cubicBezTo>
                  <a:cubicBezTo>
                    <a:pt x="116" y="0"/>
                    <a:pt x="57" y="0"/>
                    <a:pt x="0" y="4"/>
                  </a:cubicBezTo>
                  <a:cubicBezTo>
                    <a:pt x="46" y="3"/>
                    <a:pt x="99" y="3"/>
                    <a:pt x="137" y="4"/>
                  </a:cubicBezTo>
                  <a:lnTo>
                    <a:pt x="121" y="6"/>
                  </a:lnTo>
                  <a:cubicBezTo>
                    <a:pt x="78" y="4"/>
                    <a:pt x="51" y="5"/>
                    <a:pt x="8" y="5"/>
                  </a:cubicBezTo>
                  <a:lnTo>
                    <a:pt x="104" y="7"/>
                  </a:lnTo>
                  <a:cubicBezTo>
                    <a:pt x="149" y="9"/>
                    <a:pt x="119" y="9"/>
                    <a:pt x="84" y="9"/>
                  </a:cubicBezTo>
                  <a:cubicBezTo>
                    <a:pt x="92" y="9"/>
                    <a:pt x="100" y="9"/>
                    <a:pt x="102" y="1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6" name="フリーフォーム 44"/>
            <p:cNvSpPr>
              <a:spLocks/>
            </p:cNvSpPr>
            <p:nvPr/>
          </p:nvSpPr>
          <p:spPr bwMode="invGray">
            <a:xfrm>
              <a:off x="12182475" y="2816225"/>
              <a:ext cx="9525" cy="0"/>
            </a:xfrm>
            <a:custGeom>
              <a:avLst/>
              <a:gdLst>
                <a:gd name="T0" fmla="*/ 0 w 5"/>
                <a:gd name="T1" fmla="*/ 0 w 5"/>
                <a:gd name="T2" fmla="*/ 1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1"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7" name="フリーフォーム 45"/>
            <p:cNvSpPr>
              <a:spLocks/>
            </p:cNvSpPr>
            <p:nvPr/>
          </p:nvSpPr>
          <p:spPr bwMode="invGray">
            <a:xfrm>
              <a:off x="4348162" y="2827338"/>
              <a:ext cx="17463" cy="3175"/>
            </a:xfrm>
            <a:custGeom>
              <a:avLst/>
              <a:gdLst>
                <a:gd name="T0" fmla="*/ 8 w 9"/>
                <a:gd name="T1" fmla="*/ 0 h 1"/>
                <a:gd name="T2" fmla="*/ 8 w 9"/>
                <a:gd name="T3" fmla="*/ 0 h 1"/>
                <a:gd name="T4" fmla="*/ 0 w 9"/>
                <a:gd name="T5" fmla="*/ 1 h 1"/>
                <a:gd name="T6" fmla="*/ 8 w 9"/>
                <a:gd name="T7" fmla="*/ 0 h 1"/>
              </a:gdLst>
              <a:ahLst/>
              <a:cxnLst>
                <a:cxn ang="0">
                  <a:pos x="T0" y="T1"/>
                </a:cxn>
                <a:cxn ang="0">
                  <a:pos x="T2" y="T3"/>
                </a:cxn>
                <a:cxn ang="0">
                  <a:pos x="T4" y="T5"/>
                </a:cxn>
                <a:cxn ang="0">
                  <a:pos x="T6" y="T7"/>
                </a:cxn>
              </a:cxnLst>
              <a:rect l="0" t="0" r="r" b="b"/>
              <a:pathLst>
                <a:path w="9" h="1">
                  <a:moveTo>
                    <a:pt x="8" y="0"/>
                  </a:moveTo>
                  <a:lnTo>
                    <a:pt x="8" y="0"/>
                  </a:lnTo>
                  <a:lnTo>
                    <a:pt x="0" y="1"/>
                  </a:lnTo>
                  <a:cubicBezTo>
                    <a:pt x="7" y="0"/>
                    <a:pt x="9" y="0"/>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8" name="フリーフォーム 46"/>
            <p:cNvSpPr>
              <a:spLocks/>
            </p:cNvSpPr>
            <p:nvPr/>
          </p:nvSpPr>
          <p:spPr bwMode="invGray">
            <a:xfrm>
              <a:off x="12071350" y="2790825"/>
              <a:ext cx="0" cy="0"/>
            </a:xfrm>
            <a:custGeom>
              <a:avLst/>
              <a:gdLst/>
              <a:ahLst/>
              <a:cxnLst>
                <a:cxn ang="0">
                  <a:pos x="0" y="0"/>
                </a:cxn>
                <a:cxn ang="0">
                  <a:pos x="0" y="0"/>
                </a:cxn>
                <a:cxn ang="0">
                  <a:pos x="0" y="0"/>
                </a:cxn>
                <a:cxn ang="0">
                  <a:pos x="0" y="0"/>
                </a:cxn>
              </a:cxnLst>
              <a:rect l="0" t="0" r="r" b="b"/>
              <a:pathLst>
                <a:path>
                  <a:moveTo>
                    <a:pt x="0" y="0"/>
                  </a:moveTo>
                  <a:lnTo>
                    <a:pt x="0" y="0"/>
                  </a:lnTo>
                  <a:lnTo>
                    <a:pt x="0"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9" name="フリーフォーム 47"/>
            <p:cNvSpPr>
              <a:spLocks/>
            </p:cNvSpPr>
            <p:nvPr/>
          </p:nvSpPr>
          <p:spPr bwMode="invGray">
            <a:xfrm>
              <a:off x="4754563" y="2827338"/>
              <a:ext cx="47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cubicBezTo>
                    <a:pt x="1" y="0"/>
                    <a:pt x="1" y="0"/>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0" name="フリーフォーム 48"/>
            <p:cNvSpPr>
              <a:spLocks/>
            </p:cNvSpPr>
            <p:nvPr/>
          </p:nvSpPr>
          <p:spPr bwMode="invGray">
            <a:xfrm>
              <a:off x="4852988" y="2719388"/>
              <a:ext cx="9525" cy="3175"/>
            </a:xfrm>
            <a:custGeom>
              <a:avLst/>
              <a:gdLst>
                <a:gd name="T0" fmla="*/ 5 w 5"/>
                <a:gd name="T1" fmla="*/ 1 h 1"/>
                <a:gd name="T2" fmla="*/ 5 w 5"/>
                <a:gd name="T3" fmla="*/ 1 h 1"/>
                <a:gd name="T4" fmla="*/ 4 w 5"/>
                <a:gd name="T5" fmla="*/ 0 h 1"/>
                <a:gd name="T6" fmla="*/ 5 w 5"/>
                <a:gd name="T7" fmla="*/ 1 h 1"/>
              </a:gdLst>
              <a:ahLst/>
              <a:cxnLst>
                <a:cxn ang="0">
                  <a:pos x="T0" y="T1"/>
                </a:cxn>
                <a:cxn ang="0">
                  <a:pos x="T2" y="T3"/>
                </a:cxn>
                <a:cxn ang="0">
                  <a:pos x="T4" y="T5"/>
                </a:cxn>
                <a:cxn ang="0">
                  <a:pos x="T6" y="T7"/>
                </a:cxn>
              </a:cxnLst>
              <a:rect l="0" t="0" r="r" b="b"/>
              <a:pathLst>
                <a:path w="5" h="1">
                  <a:moveTo>
                    <a:pt x="5" y="1"/>
                  </a:moveTo>
                  <a:lnTo>
                    <a:pt x="5" y="1"/>
                  </a:lnTo>
                  <a:cubicBezTo>
                    <a:pt x="5" y="1"/>
                    <a:pt x="5" y="1"/>
                    <a:pt x="4" y="0"/>
                  </a:cubicBezTo>
                  <a:cubicBezTo>
                    <a:pt x="0" y="1"/>
                    <a:pt x="2" y="1"/>
                    <a:pt x="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1" name="フリーフォーム 49"/>
            <p:cNvSpPr>
              <a:spLocks/>
            </p:cNvSpPr>
            <p:nvPr/>
          </p:nvSpPr>
          <p:spPr bwMode="invGray">
            <a:xfrm>
              <a:off x="4759325" y="2827338"/>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2" name="フリーフォーム 50"/>
            <p:cNvSpPr>
              <a:spLocks/>
            </p:cNvSpPr>
            <p:nvPr/>
          </p:nvSpPr>
          <p:spPr bwMode="invGray">
            <a:xfrm>
              <a:off x="6654800" y="2805113"/>
              <a:ext cx="19050" cy="1587"/>
            </a:xfrm>
            <a:custGeom>
              <a:avLst/>
              <a:gdLst>
                <a:gd name="T0" fmla="*/ 10 w 10"/>
                <a:gd name="T1" fmla="*/ 1 h 1"/>
                <a:gd name="T2" fmla="*/ 10 w 10"/>
                <a:gd name="T3" fmla="*/ 1 h 1"/>
                <a:gd name="T4" fmla="*/ 2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lnTo>
                    <a:pt x="10" y="1"/>
                  </a:lnTo>
                  <a:lnTo>
                    <a:pt x="2" y="0"/>
                  </a:lnTo>
                  <a:cubicBezTo>
                    <a:pt x="0" y="0"/>
                    <a:pt x="2" y="0"/>
                    <a:pt x="1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3" name="フリーフォーム 51"/>
            <p:cNvSpPr>
              <a:spLocks/>
            </p:cNvSpPr>
            <p:nvPr/>
          </p:nvSpPr>
          <p:spPr bwMode="invGray">
            <a:xfrm>
              <a:off x="6289675" y="2798763"/>
              <a:ext cx="6350"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4" name="フリーフォーム 52"/>
            <p:cNvSpPr>
              <a:spLocks/>
            </p:cNvSpPr>
            <p:nvPr/>
          </p:nvSpPr>
          <p:spPr bwMode="invGray">
            <a:xfrm>
              <a:off x="9140825" y="2725738"/>
              <a:ext cx="44450" cy="0"/>
            </a:xfrm>
            <a:custGeom>
              <a:avLst/>
              <a:gdLst>
                <a:gd name="T0" fmla="*/ 23 w 23"/>
                <a:gd name="T1" fmla="*/ 23 w 23"/>
                <a:gd name="T2" fmla="*/ 0 w 23"/>
                <a:gd name="T3" fmla="*/ 23 w 23"/>
              </a:gdLst>
              <a:ahLst/>
              <a:cxnLst>
                <a:cxn ang="0">
                  <a:pos x="T0" y="0"/>
                </a:cxn>
                <a:cxn ang="0">
                  <a:pos x="T1" y="0"/>
                </a:cxn>
                <a:cxn ang="0">
                  <a:pos x="T2" y="0"/>
                </a:cxn>
                <a:cxn ang="0">
                  <a:pos x="T3" y="0"/>
                </a:cxn>
              </a:cxnLst>
              <a:rect l="0" t="0" r="r" b="b"/>
              <a:pathLst>
                <a:path w="23">
                  <a:moveTo>
                    <a:pt x="23" y="0"/>
                  </a:moveTo>
                  <a:lnTo>
                    <a:pt x="23" y="0"/>
                  </a:lnTo>
                  <a:lnTo>
                    <a:pt x="0" y="0"/>
                  </a:lnTo>
                  <a:lnTo>
                    <a:pt x="2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5" name="フリーフォーム 53"/>
            <p:cNvSpPr>
              <a:spLocks/>
            </p:cNvSpPr>
            <p:nvPr/>
          </p:nvSpPr>
          <p:spPr bwMode="invGray">
            <a:xfrm>
              <a:off x="4737100" y="2827338"/>
              <a:ext cx="17463" cy="3175"/>
            </a:xfrm>
            <a:custGeom>
              <a:avLst/>
              <a:gdLst>
                <a:gd name="T0" fmla="*/ 9 w 9"/>
                <a:gd name="T1" fmla="*/ 0 h 1"/>
                <a:gd name="T2" fmla="*/ 9 w 9"/>
                <a:gd name="T3" fmla="*/ 0 h 1"/>
                <a:gd name="T4" fmla="*/ 0 w 9"/>
                <a:gd name="T5" fmla="*/ 1 h 1"/>
                <a:gd name="T6" fmla="*/ 9 w 9"/>
                <a:gd name="T7" fmla="*/ 0 h 1"/>
              </a:gdLst>
              <a:ahLst/>
              <a:cxnLst>
                <a:cxn ang="0">
                  <a:pos x="T0" y="T1"/>
                </a:cxn>
                <a:cxn ang="0">
                  <a:pos x="T2" y="T3"/>
                </a:cxn>
                <a:cxn ang="0">
                  <a:pos x="T4" y="T5"/>
                </a:cxn>
                <a:cxn ang="0">
                  <a:pos x="T6" y="T7"/>
                </a:cxn>
              </a:cxnLst>
              <a:rect l="0" t="0" r="r" b="b"/>
              <a:pathLst>
                <a:path w="9" h="1">
                  <a:moveTo>
                    <a:pt x="9" y="0"/>
                  </a:moveTo>
                  <a:lnTo>
                    <a:pt x="9" y="0"/>
                  </a:lnTo>
                  <a:lnTo>
                    <a:pt x="0" y="1"/>
                  </a:lnTo>
                  <a:cubicBezTo>
                    <a:pt x="5" y="0"/>
                    <a:pt x="8" y="0"/>
                    <a:pt x="9"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6" name="フリーフォーム 54"/>
            <p:cNvSpPr>
              <a:spLocks/>
            </p:cNvSpPr>
            <p:nvPr/>
          </p:nvSpPr>
          <p:spPr bwMode="invGray">
            <a:xfrm>
              <a:off x="7239000" y="2779713"/>
              <a:ext cx="11113" cy="3175"/>
            </a:xfrm>
            <a:custGeom>
              <a:avLst/>
              <a:gdLst>
                <a:gd name="T0" fmla="*/ 6 w 6"/>
                <a:gd name="T1" fmla="*/ 0 h 1"/>
                <a:gd name="T2" fmla="*/ 6 w 6"/>
                <a:gd name="T3" fmla="*/ 0 h 1"/>
                <a:gd name="T4" fmla="*/ 0 w 6"/>
                <a:gd name="T5" fmla="*/ 1 h 1"/>
                <a:gd name="T6" fmla="*/ 4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6" y="0"/>
                  </a:lnTo>
                  <a:lnTo>
                    <a:pt x="0" y="1"/>
                  </a:lnTo>
                  <a:lnTo>
                    <a:pt x="4" y="1"/>
                  </a:lnTo>
                  <a:lnTo>
                    <a:pt x="6"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7" name="フリーフォーム 55"/>
            <p:cNvSpPr>
              <a:spLocks/>
            </p:cNvSpPr>
            <p:nvPr/>
          </p:nvSpPr>
          <p:spPr bwMode="invGray">
            <a:xfrm>
              <a:off x="7181850" y="2773363"/>
              <a:ext cx="468313" cy="15875"/>
            </a:xfrm>
            <a:custGeom>
              <a:avLst/>
              <a:gdLst>
                <a:gd name="T0" fmla="*/ 139 w 244"/>
                <a:gd name="T1" fmla="*/ 5 h 7"/>
                <a:gd name="T2" fmla="*/ 139 w 244"/>
                <a:gd name="T3" fmla="*/ 5 h 7"/>
                <a:gd name="T4" fmla="*/ 132 w 244"/>
                <a:gd name="T5" fmla="*/ 6 h 7"/>
                <a:gd name="T6" fmla="*/ 244 w 244"/>
                <a:gd name="T7" fmla="*/ 4 h 7"/>
                <a:gd name="T8" fmla="*/ 178 w 244"/>
                <a:gd name="T9" fmla="*/ 1 h 7"/>
                <a:gd name="T10" fmla="*/ 101 w 244"/>
                <a:gd name="T11" fmla="*/ 0 h 7"/>
                <a:gd name="T12" fmla="*/ 77 w 244"/>
                <a:gd name="T13" fmla="*/ 3 h 7"/>
                <a:gd name="T14" fmla="*/ 60 w 244"/>
                <a:gd name="T15" fmla="*/ 1 h 7"/>
                <a:gd name="T16" fmla="*/ 0 w 244"/>
                <a:gd name="T17" fmla="*/ 1 h 7"/>
                <a:gd name="T18" fmla="*/ 52 w 244"/>
                <a:gd name="T19" fmla="*/ 1 h 7"/>
                <a:gd name="T20" fmla="*/ 36 w 244"/>
                <a:gd name="T21" fmla="*/ 3 h 7"/>
                <a:gd name="T22" fmla="*/ 41 w 244"/>
                <a:gd name="T23" fmla="*/ 3 h 7"/>
                <a:gd name="T24" fmla="*/ 139 w 24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7">
                  <a:moveTo>
                    <a:pt x="139" y="5"/>
                  </a:moveTo>
                  <a:lnTo>
                    <a:pt x="139" y="5"/>
                  </a:lnTo>
                  <a:cubicBezTo>
                    <a:pt x="135" y="5"/>
                    <a:pt x="134" y="6"/>
                    <a:pt x="132" y="6"/>
                  </a:cubicBezTo>
                  <a:cubicBezTo>
                    <a:pt x="169" y="5"/>
                    <a:pt x="236" y="6"/>
                    <a:pt x="244" y="4"/>
                  </a:cubicBezTo>
                  <a:cubicBezTo>
                    <a:pt x="232" y="4"/>
                    <a:pt x="167" y="2"/>
                    <a:pt x="178" y="1"/>
                  </a:cubicBezTo>
                  <a:cubicBezTo>
                    <a:pt x="152" y="2"/>
                    <a:pt x="115" y="0"/>
                    <a:pt x="101" y="0"/>
                  </a:cubicBezTo>
                  <a:cubicBezTo>
                    <a:pt x="143" y="2"/>
                    <a:pt x="105" y="2"/>
                    <a:pt x="77" y="3"/>
                  </a:cubicBezTo>
                  <a:cubicBezTo>
                    <a:pt x="51" y="2"/>
                    <a:pt x="82" y="1"/>
                    <a:pt x="60" y="1"/>
                  </a:cubicBezTo>
                  <a:lnTo>
                    <a:pt x="0" y="1"/>
                  </a:lnTo>
                  <a:lnTo>
                    <a:pt x="52" y="1"/>
                  </a:lnTo>
                  <a:lnTo>
                    <a:pt x="36" y="3"/>
                  </a:lnTo>
                  <a:lnTo>
                    <a:pt x="41" y="3"/>
                  </a:lnTo>
                  <a:cubicBezTo>
                    <a:pt x="129" y="2"/>
                    <a:pt x="49" y="7"/>
                    <a:pt x="139"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8" name="フリーフォーム 56"/>
            <p:cNvSpPr>
              <a:spLocks/>
            </p:cNvSpPr>
            <p:nvPr/>
          </p:nvSpPr>
          <p:spPr bwMode="invGray">
            <a:xfrm>
              <a:off x="7407275" y="2787650"/>
              <a:ext cx="26988" cy="0"/>
            </a:xfrm>
            <a:custGeom>
              <a:avLst/>
              <a:gdLst>
                <a:gd name="T0" fmla="*/ 14 w 14"/>
                <a:gd name="T1" fmla="*/ 14 w 14"/>
                <a:gd name="T2" fmla="*/ 0 w 14"/>
                <a:gd name="T3" fmla="*/ 14 w 14"/>
              </a:gdLst>
              <a:ahLst/>
              <a:cxnLst>
                <a:cxn ang="0">
                  <a:pos x="T0" y="0"/>
                </a:cxn>
                <a:cxn ang="0">
                  <a:pos x="T1" y="0"/>
                </a:cxn>
                <a:cxn ang="0">
                  <a:pos x="T2" y="0"/>
                </a:cxn>
                <a:cxn ang="0">
                  <a:pos x="T3" y="0"/>
                </a:cxn>
              </a:cxnLst>
              <a:rect l="0" t="0" r="r" b="b"/>
              <a:pathLst>
                <a:path w="14">
                  <a:moveTo>
                    <a:pt x="14" y="0"/>
                  </a:moveTo>
                  <a:lnTo>
                    <a:pt x="14" y="0"/>
                  </a:lnTo>
                  <a:lnTo>
                    <a:pt x="0" y="0"/>
                  </a:lnTo>
                  <a:cubicBezTo>
                    <a:pt x="8" y="0"/>
                    <a:pt x="11" y="0"/>
                    <a:pt x="1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9" name="フリーフォーム 57"/>
            <p:cNvSpPr>
              <a:spLocks/>
            </p:cNvSpPr>
            <p:nvPr/>
          </p:nvSpPr>
          <p:spPr bwMode="invGray">
            <a:xfrm>
              <a:off x="8123238" y="2794000"/>
              <a:ext cx="31750" cy="1587"/>
            </a:xfrm>
            <a:custGeom>
              <a:avLst/>
              <a:gdLst>
                <a:gd name="T0" fmla="*/ 0 w 16"/>
                <a:gd name="T1" fmla="*/ 1 h 1"/>
                <a:gd name="T2" fmla="*/ 0 w 16"/>
                <a:gd name="T3" fmla="*/ 1 h 1"/>
                <a:gd name="T4" fmla="*/ 16 w 16"/>
                <a:gd name="T5" fmla="*/ 0 h 1"/>
                <a:gd name="T6" fmla="*/ 0 w 16"/>
                <a:gd name="T7" fmla="*/ 1 h 1"/>
              </a:gdLst>
              <a:ahLst/>
              <a:cxnLst>
                <a:cxn ang="0">
                  <a:pos x="T0" y="T1"/>
                </a:cxn>
                <a:cxn ang="0">
                  <a:pos x="T2" y="T3"/>
                </a:cxn>
                <a:cxn ang="0">
                  <a:pos x="T4" y="T5"/>
                </a:cxn>
                <a:cxn ang="0">
                  <a:pos x="T6" y="T7"/>
                </a:cxn>
              </a:cxnLst>
              <a:rect l="0" t="0" r="r" b="b"/>
              <a:pathLst>
                <a:path w="16" h="1">
                  <a:moveTo>
                    <a:pt x="0" y="1"/>
                  </a:moveTo>
                  <a:lnTo>
                    <a:pt x="0" y="1"/>
                  </a:lnTo>
                  <a:lnTo>
                    <a:pt x="16"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0" name="フリーフォーム 58"/>
            <p:cNvSpPr>
              <a:spLocks/>
            </p:cNvSpPr>
            <p:nvPr/>
          </p:nvSpPr>
          <p:spPr bwMode="invGray">
            <a:xfrm>
              <a:off x="3070225" y="2794000"/>
              <a:ext cx="101600" cy="4762"/>
            </a:xfrm>
            <a:custGeom>
              <a:avLst/>
              <a:gdLst>
                <a:gd name="T0" fmla="*/ 0 w 53"/>
                <a:gd name="T1" fmla="*/ 0 h 2"/>
                <a:gd name="T2" fmla="*/ 0 w 53"/>
                <a:gd name="T3" fmla="*/ 0 h 2"/>
                <a:gd name="T4" fmla="*/ 52 w 53"/>
                <a:gd name="T5" fmla="*/ 0 h 2"/>
                <a:gd name="T6" fmla="*/ 6 w 53"/>
                <a:gd name="T7" fmla="*/ 0 h 2"/>
                <a:gd name="T8" fmla="*/ 0 w 53"/>
                <a:gd name="T9" fmla="*/ 0 h 2"/>
              </a:gdLst>
              <a:ahLst/>
              <a:cxnLst>
                <a:cxn ang="0">
                  <a:pos x="T0" y="T1"/>
                </a:cxn>
                <a:cxn ang="0">
                  <a:pos x="T2" y="T3"/>
                </a:cxn>
                <a:cxn ang="0">
                  <a:pos x="T4" y="T5"/>
                </a:cxn>
                <a:cxn ang="0">
                  <a:pos x="T6" y="T7"/>
                </a:cxn>
                <a:cxn ang="0">
                  <a:pos x="T8" y="T9"/>
                </a:cxn>
              </a:cxnLst>
              <a:rect l="0" t="0" r="r" b="b"/>
              <a:pathLst>
                <a:path w="53" h="2">
                  <a:moveTo>
                    <a:pt x="0" y="0"/>
                  </a:moveTo>
                  <a:lnTo>
                    <a:pt x="0" y="0"/>
                  </a:lnTo>
                  <a:cubicBezTo>
                    <a:pt x="2" y="1"/>
                    <a:pt x="53" y="2"/>
                    <a:pt x="52" y="0"/>
                  </a:cubicBez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1" name="フリーフォーム 59"/>
            <p:cNvSpPr>
              <a:spLocks/>
            </p:cNvSpPr>
            <p:nvPr/>
          </p:nvSpPr>
          <p:spPr bwMode="invGray">
            <a:xfrm>
              <a:off x="9963150" y="2778125"/>
              <a:ext cx="41275" cy="0"/>
            </a:xfrm>
            <a:custGeom>
              <a:avLst/>
              <a:gdLst>
                <a:gd name="T0" fmla="*/ 21 w 21"/>
                <a:gd name="T1" fmla="*/ 21 w 21"/>
                <a:gd name="T2" fmla="*/ 3 w 21"/>
                <a:gd name="T3" fmla="*/ 0 w 21"/>
                <a:gd name="T4" fmla="*/ 21 w 21"/>
              </a:gdLst>
              <a:ahLst/>
              <a:cxnLst>
                <a:cxn ang="0">
                  <a:pos x="T0" y="0"/>
                </a:cxn>
                <a:cxn ang="0">
                  <a:pos x="T1" y="0"/>
                </a:cxn>
                <a:cxn ang="0">
                  <a:pos x="T2" y="0"/>
                </a:cxn>
                <a:cxn ang="0">
                  <a:pos x="T3" y="0"/>
                </a:cxn>
                <a:cxn ang="0">
                  <a:pos x="T4" y="0"/>
                </a:cxn>
              </a:cxnLst>
              <a:rect l="0" t="0" r="r" b="b"/>
              <a:pathLst>
                <a:path w="21">
                  <a:moveTo>
                    <a:pt x="21" y="0"/>
                  </a:moveTo>
                  <a:lnTo>
                    <a:pt x="21" y="0"/>
                  </a:lnTo>
                  <a:lnTo>
                    <a:pt x="3" y="0"/>
                  </a:lnTo>
                  <a:lnTo>
                    <a:pt x="0" y="0"/>
                  </a:lnTo>
                  <a:cubicBezTo>
                    <a:pt x="4" y="0"/>
                    <a:pt x="15"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2" name="フリーフォーム 60"/>
            <p:cNvSpPr>
              <a:spLocks/>
            </p:cNvSpPr>
            <p:nvPr/>
          </p:nvSpPr>
          <p:spPr bwMode="invGray">
            <a:xfrm>
              <a:off x="7523163" y="2773363"/>
              <a:ext cx="30163" cy="3175"/>
            </a:xfrm>
            <a:custGeom>
              <a:avLst/>
              <a:gdLst>
                <a:gd name="T0" fmla="*/ 16 w 16"/>
                <a:gd name="T1" fmla="*/ 0 h 1"/>
                <a:gd name="T2" fmla="*/ 16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lnTo>
                    <a:pt x="16" y="0"/>
                  </a:lnTo>
                  <a:cubicBezTo>
                    <a:pt x="6" y="0"/>
                    <a:pt x="2" y="1"/>
                    <a:pt x="0" y="1"/>
                  </a:cubicBezTo>
                  <a:cubicBezTo>
                    <a:pt x="6" y="1"/>
                    <a:pt x="12" y="1"/>
                    <a:pt x="1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3" name="フリーフォーム 61"/>
            <p:cNvSpPr>
              <a:spLocks/>
            </p:cNvSpPr>
            <p:nvPr/>
          </p:nvSpPr>
          <p:spPr bwMode="invGray">
            <a:xfrm>
              <a:off x="10009188" y="2787650"/>
              <a:ext cx="115888" cy="3175"/>
            </a:xfrm>
            <a:custGeom>
              <a:avLst/>
              <a:gdLst>
                <a:gd name="T0" fmla="*/ 0 w 60"/>
                <a:gd name="T1" fmla="*/ 0 h 2"/>
                <a:gd name="T2" fmla="*/ 0 w 60"/>
                <a:gd name="T3" fmla="*/ 0 h 2"/>
                <a:gd name="T4" fmla="*/ 19 w 60"/>
                <a:gd name="T5" fmla="*/ 2 h 2"/>
                <a:gd name="T6" fmla="*/ 60 w 60"/>
                <a:gd name="T7" fmla="*/ 1 h 2"/>
                <a:gd name="T8" fmla="*/ 0 w 60"/>
                <a:gd name="T9" fmla="*/ 0 h 2"/>
              </a:gdLst>
              <a:ahLst/>
              <a:cxnLst>
                <a:cxn ang="0">
                  <a:pos x="T0" y="T1"/>
                </a:cxn>
                <a:cxn ang="0">
                  <a:pos x="T2" y="T3"/>
                </a:cxn>
                <a:cxn ang="0">
                  <a:pos x="T4" y="T5"/>
                </a:cxn>
                <a:cxn ang="0">
                  <a:pos x="T6" y="T7"/>
                </a:cxn>
                <a:cxn ang="0">
                  <a:pos x="T8" y="T9"/>
                </a:cxn>
              </a:cxnLst>
              <a:rect l="0" t="0" r="r" b="b"/>
              <a:pathLst>
                <a:path w="60" h="2">
                  <a:moveTo>
                    <a:pt x="0" y="0"/>
                  </a:moveTo>
                  <a:lnTo>
                    <a:pt x="0" y="0"/>
                  </a:lnTo>
                  <a:cubicBezTo>
                    <a:pt x="7" y="0"/>
                    <a:pt x="18" y="1"/>
                    <a:pt x="19" y="2"/>
                  </a:cubicBezTo>
                  <a:cubicBezTo>
                    <a:pt x="34" y="2"/>
                    <a:pt x="45" y="1"/>
                    <a:pt x="60" y="1"/>
                  </a:cubicBezTo>
                  <a:cubicBezTo>
                    <a:pt x="43" y="1"/>
                    <a:pt x="23"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4" name="フリーフォーム 62"/>
            <p:cNvSpPr>
              <a:spLocks/>
            </p:cNvSpPr>
            <p:nvPr/>
          </p:nvSpPr>
          <p:spPr bwMode="invGray">
            <a:xfrm>
              <a:off x="10125075" y="2789238"/>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5" name="フリーフォーム 63"/>
            <p:cNvSpPr>
              <a:spLocks noEditPoints="1"/>
            </p:cNvSpPr>
            <p:nvPr/>
          </p:nvSpPr>
          <p:spPr bwMode="invGray">
            <a:xfrm>
              <a:off x="-4110038" y="2703513"/>
              <a:ext cx="16486188" cy="134937"/>
            </a:xfrm>
            <a:custGeom>
              <a:avLst/>
              <a:gdLst>
                <a:gd name="T0" fmla="*/ 5206 w 8594"/>
                <a:gd name="T1" fmla="*/ 34 h 60"/>
                <a:gd name="T2" fmla="*/ 4851 w 8594"/>
                <a:gd name="T3" fmla="*/ 37 h 60"/>
                <a:gd name="T4" fmla="*/ 5322 w 8594"/>
                <a:gd name="T5" fmla="*/ 35 h 60"/>
                <a:gd name="T6" fmla="*/ 5841 w 8594"/>
                <a:gd name="T7" fmla="*/ 43 h 60"/>
                <a:gd name="T8" fmla="*/ 5952 w 8594"/>
                <a:gd name="T9" fmla="*/ 46 h 60"/>
                <a:gd name="T10" fmla="*/ 6323 w 8594"/>
                <a:gd name="T11" fmla="*/ 40 h 60"/>
                <a:gd name="T12" fmla="*/ 6806 w 8594"/>
                <a:gd name="T13" fmla="*/ 32 h 60"/>
                <a:gd name="T14" fmla="*/ 6211 w 8594"/>
                <a:gd name="T15" fmla="*/ 34 h 60"/>
                <a:gd name="T16" fmla="*/ 5558 w 8594"/>
                <a:gd name="T17" fmla="*/ 29 h 60"/>
                <a:gd name="T18" fmla="*/ 7046 w 8594"/>
                <a:gd name="T19" fmla="*/ 41 h 60"/>
                <a:gd name="T20" fmla="*/ 7472 w 8594"/>
                <a:gd name="T21" fmla="*/ 40 h 60"/>
                <a:gd name="T22" fmla="*/ 7784 w 8594"/>
                <a:gd name="T23" fmla="*/ 39 h 60"/>
                <a:gd name="T24" fmla="*/ 4392 w 8594"/>
                <a:gd name="T25" fmla="*/ 36 h 60"/>
                <a:gd name="T26" fmla="*/ 4053 w 8594"/>
                <a:gd name="T27" fmla="*/ 35 h 60"/>
                <a:gd name="T28" fmla="*/ 4729 w 8594"/>
                <a:gd name="T29" fmla="*/ 29 h 60"/>
                <a:gd name="T30" fmla="*/ 348 w 8594"/>
                <a:gd name="T31" fmla="*/ 40 h 60"/>
                <a:gd name="T32" fmla="*/ 3365 w 8594"/>
                <a:gd name="T33" fmla="*/ 41 h 60"/>
                <a:gd name="T34" fmla="*/ 2626 w 8594"/>
                <a:gd name="T35" fmla="*/ 45 h 60"/>
                <a:gd name="T36" fmla="*/ 1989 w 8594"/>
                <a:gd name="T37" fmla="*/ 45 h 60"/>
                <a:gd name="T38" fmla="*/ 1241 w 8594"/>
                <a:gd name="T39" fmla="*/ 44 h 60"/>
                <a:gd name="T40" fmla="*/ 260 w 8594"/>
                <a:gd name="T41" fmla="*/ 41 h 60"/>
                <a:gd name="T42" fmla="*/ 403 w 8594"/>
                <a:gd name="T43" fmla="*/ 29 h 60"/>
                <a:gd name="T44" fmla="*/ 1235 w 8594"/>
                <a:gd name="T45" fmla="*/ 30 h 60"/>
                <a:gd name="T46" fmla="*/ 1695 w 8594"/>
                <a:gd name="T47" fmla="*/ 28 h 60"/>
                <a:gd name="T48" fmla="*/ 2516 w 8594"/>
                <a:gd name="T49" fmla="*/ 20 h 60"/>
                <a:gd name="T50" fmla="*/ 3096 w 8594"/>
                <a:gd name="T51" fmla="*/ 21 h 60"/>
                <a:gd name="T52" fmla="*/ 3775 w 8594"/>
                <a:gd name="T53" fmla="*/ 17 h 60"/>
                <a:gd name="T54" fmla="*/ 3608 w 8594"/>
                <a:gd name="T55" fmla="*/ 13 h 60"/>
                <a:gd name="T56" fmla="*/ 3472 w 8594"/>
                <a:gd name="T57" fmla="*/ 9 h 60"/>
                <a:gd name="T58" fmla="*/ 4061 w 8594"/>
                <a:gd name="T59" fmla="*/ 4 h 60"/>
                <a:gd name="T60" fmla="*/ 4257 w 8594"/>
                <a:gd name="T61" fmla="*/ 12 h 60"/>
                <a:gd name="T62" fmla="*/ 4645 w 8594"/>
                <a:gd name="T63" fmla="*/ 16 h 60"/>
                <a:gd name="T64" fmla="*/ 4373 w 8594"/>
                <a:gd name="T65" fmla="*/ 10 h 60"/>
                <a:gd name="T66" fmla="*/ 5119 w 8594"/>
                <a:gd name="T67" fmla="*/ 4 h 60"/>
                <a:gd name="T68" fmla="*/ 5193 w 8594"/>
                <a:gd name="T69" fmla="*/ 5 h 60"/>
                <a:gd name="T70" fmla="*/ 5134 w 8594"/>
                <a:gd name="T71" fmla="*/ 16 h 60"/>
                <a:gd name="T72" fmla="*/ 5438 w 8594"/>
                <a:gd name="T73" fmla="*/ 15 h 60"/>
                <a:gd name="T74" fmla="*/ 5834 w 8594"/>
                <a:gd name="T75" fmla="*/ 5 h 60"/>
                <a:gd name="T76" fmla="*/ 5843 w 8594"/>
                <a:gd name="T77" fmla="*/ 16 h 60"/>
                <a:gd name="T78" fmla="*/ 5967 w 8594"/>
                <a:gd name="T79" fmla="*/ 11 h 60"/>
                <a:gd name="T80" fmla="*/ 6226 w 8594"/>
                <a:gd name="T81" fmla="*/ 10 h 60"/>
                <a:gd name="T82" fmla="*/ 6261 w 8594"/>
                <a:gd name="T83" fmla="*/ 13 h 60"/>
                <a:gd name="T84" fmla="*/ 6697 w 8594"/>
                <a:gd name="T85" fmla="*/ 10 h 60"/>
                <a:gd name="T86" fmla="*/ 6837 w 8594"/>
                <a:gd name="T87" fmla="*/ 16 h 60"/>
                <a:gd name="T88" fmla="*/ 7682 w 8594"/>
                <a:gd name="T89" fmla="*/ 14 h 60"/>
                <a:gd name="T90" fmla="*/ 7802 w 8594"/>
                <a:gd name="T91" fmla="*/ 24 h 60"/>
                <a:gd name="T92" fmla="*/ 8182 w 8594"/>
                <a:gd name="T93" fmla="*/ 23 h 60"/>
                <a:gd name="T94" fmla="*/ 8315 w 8594"/>
                <a:gd name="T95" fmla="*/ 27 h 60"/>
                <a:gd name="T96" fmla="*/ 8441 w 8594"/>
                <a:gd name="T97" fmla="*/ 38 h 60"/>
                <a:gd name="T98" fmla="*/ 8077 w 8594"/>
                <a:gd name="T99" fmla="*/ 45 h 60"/>
                <a:gd name="T100" fmla="*/ 8594 w 8594"/>
                <a:gd name="T101" fmla="*/ 47 h 60"/>
                <a:gd name="T102" fmla="*/ 8205 w 8594"/>
                <a:gd name="T103" fmla="*/ 53 h 60"/>
                <a:gd name="T104" fmla="*/ 7779 w 8594"/>
                <a:gd name="T105" fmla="*/ 58 h 60"/>
                <a:gd name="T106" fmla="*/ 7358 w 8594"/>
                <a:gd name="T107" fmla="*/ 54 h 60"/>
                <a:gd name="T108" fmla="*/ 6692 w 8594"/>
                <a:gd name="T109" fmla="*/ 49 h 60"/>
                <a:gd name="T110" fmla="*/ 5792 w 8594"/>
                <a:gd name="T111" fmla="*/ 53 h 60"/>
                <a:gd name="T112" fmla="*/ 5390 w 8594"/>
                <a:gd name="T113" fmla="*/ 47 h 60"/>
                <a:gd name="T114" fmla="*/ 5194 w 8594"/>
                <a:gd name="T115" fmla="*/ 51 h 60"/>
                <a:gd name="T116" fmla="*/ 4559 w 8594"/>
                <a:gd name="T117" fmla="*/ 53 h 60"/>
                <a:gd name="T118" fmla="*/ 4226 w 8594"/>
                <a:gd name="T119" fmla="*/ 58 h 60"/>
                <a:gd name="T120" fmla="*/ 4010 w 8594"/>
                <a:gd name="T121" fmla="*/ 60 h 60"/>
                <a:gd name="T122" fmla="*/ 3858 w 8594"/>
                <a:gd name="T1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94" h="60">
                  <a:moveTo>
                    <a:pt x="4248" y="14"/>
                  </a:moveTo>
                  <a:lnTo>
                    <a:pt x="4248" y="14"/>
                  </a:lnTo>
                  <a:lnTo>
                    <a:pt x="4246" y="14"/>
                  </a:lnTo>
                  <a:lnTo>
                    <a:pt x="4248" y="14"/>
                  </a:lnTo>
                  <a:lnTo>
                    <a:pt x="4248" y="14"/>
                  </a:lnTo>
                  <a:close/>
                  <a:moveTo>
                    <a:pt x="5299" y="30"/>
                  </a:moveTo>
                  <a:lnTo>
                    <a:pt x="5299" y="30"/>
                  </a:lnTo>
                  <a:lnTo>
                    <a:pt x="5241" y="31"/>
                  </a:lnTo>
                  <a:lnTo>
                    <a:pt x="5247" y="31"/>
                  </a:lnTo>
                  <a:lnTo>
                    <a:pt x="5190" y="32"/>
                  </a:lnTo>
                  <a:cubicBezTo>
                    <a:pt x="5225" y="33"/>
                    <a:pt x="5248" y="35"/>
                    <a:pt x="5199" y="36"/>
                  </a:cubicBezTo>
                  <a:cubicBezTo>
                    <a:pt x="5203" y="36"/>
                    <a:pt x="5189" y="35"/>
                    <a:pt x="5206" y="34"/>
                  </a:cubicBezTo>
                  <a:cubicBezTo>
                    <a:pt x="5173" y="33"/>
                    <a:pt x="5101" y="32"/>
                    <a:pt x="5120" y="35"/>
                  </a:cubicBezTo>
                  <a:cubicBezTo>
                    <a:pt x="5183" y="32"/>
                    <a:pt x="5134" y="39"/>
                    <a:pt x="5184" y="36"/>
                  </a:cubicBezTo>
                  <a:cubicBezTo>
                    <a:pt x="5157" y="38"/>
                    <a:pt x="5131" y="38"/>
                    <a:pt x="5106" y="38"/>
                  </a:cubicBezTo>
                  <a:cubicBezTo>
                    <a:pt x="5132" y="37"/>
                    <a:pt x="5100" y="35"/>
                    <a:pt x="5061" y="34"/>
                  </a:cubicBezTo>
                  <a:cubicBezTo>
                    <a:pt x="5044" y="35"/>
                    <a:pt x="4997" y="34"/>
                    <a:pt x="4969" y="35"/>
                  </a:cubicBezTo>
                  <a:cubicBezTo>
                    <a:pt x="4979" y="37"/>
                    <a:pt x="4954" y="38"/>
                    <a:pt x="5001" y="38"/>
                  </a:cubicBezTo>
                  <a:cubicBezTo>
                    <a:pt x="4984" y="39"/>
                    <a:pt x="4957" y="39"/>
                    <a:pt x="4928" y="38"/>
                  </a:cubicBezTo>
                  <a:cubicBezTo>
                    <a:pt x="4940" y="38"/>
                    <a:pt x="4960" y="38"/>
                    <a:pt x="4959" y="37"/>
                  </a:cubicBezTo>
                  <a:cubicBezTo>
                    <a:pt x="4940" y="35"/>
                    <a:pt x="4917" y="35"/>
                    <a:pt x="4905" y="35"/>
                  </a:cubicBezTo>
                  <a:lnTo>
                    <a:pt x="4876" y="35"/>
                  </a:lnTo>
                  <a:cubicBezTo>
                    <a:pt x="4879" y="35"/>
                    <a:pt x="4881" y="35"/>
                    <a:pt x="4883" y="36"/>
                  </a:cubicBezTo>
                  <a:lnTo>
                    <a:pt x="4851" y="37"/>
                  </a:lnTo>
                  <a:cubicBezTo>
                    <a:pt x="4894" y="36"/>
                    <a:pt x="4871" y="38"/>
                    <a:pt x="4870" y="39"/>
                  </a:cubicBezTo>
                  <a:cubicBezTo>
                    <a:pt x="4871" y="37"/>
                    <a:pt x="4842" y="39"/>
                    <a:pt x="4827" y="39"/>
                  </a:cubicBezTo>
                  <a:lnTo>
                    <a:pt x="4860" y="41"/>
                  </a:lnTo>
                  <a:cubicBezTo>
                    <a:pt x="4844" y="42"/>
                    <a:pt x="4805" y="40"/>
                    <a:pt x="4813" y="42"/>
                  </a:cubicBezTo>
                  <a:cubicBezTo>
                    <a:pt x="4881" y="43"/>
                    <a:pt x="4907" y="42"/>
                    <a:pt x="4969" y="42"/>
                  </a:cubicBezTo>
                  <a:lnTo>
                    <a:pt x="4944" y="40"/>
                  </a:lnTo>
                  <a:cubicBezTo>
                    <a:pt x="5014" y="39"/>
                    <a:pt x="4987" y="43"/>
                    <a:pt x="5065" y="43"/>
                  </a:cubicBezTo>
                  <a:cubicBezTo>
                    <a:pt x="5098" y="41"/>
                    <a:pt x="5183" y="42"/>
                    <a:pt x="5184" y="39"/>
                  </a:cubicBezTo>
                  <a:cubicBezTo>
                    <a:pt x="5174" y="40"/>
                    <a:pt x="5233" y="42"/>
                    <a:pt x="5260" y="40"/>
                  </a:cubicBezTo>
                  <a:cubicBezTo>
                    <a:pt x="5289" y="38"/>
                    <a:pt x="5379" y="37"/>
                    <a:pt x="5352" y="36"/>
                  </a:cubicBezTo>
                  <a:cubicBezTo>
                    <a:pt x="5328" y="36"/>
                    <a:pt x="5295" y="37"/>
                    <a:pt x="5276" y="36"/>
                  </a:cubicBezTo>
                  <a:lnTo>
                    <a:pt x="5322" y="35"/>
                  </a:lnTo>
                  <a:lnTo>
                    <a:pt x="5292" y="33"/>
                  </a:lnTo>
                  <a:cubicBezTo>
                    <a:pt x="5308" y="34"/>
                    <a:pt x="5306" y="32"/>
                    <a:pt x="5299" y="30"/>
                  </a:cubicBezTo>
                  <a:close/>
                  <a:moveTo>
                    <a:pt x="5493" y="27"/>
                  </a:moveTo>
                  <a:lnTo>
                    <a:pt x="5493" y="27"/>
                  </a:lnTo>
                  <a:cubicBezTo>
                    <a:pt x="5524" y="32"/>
                    <a:pt x="5557" y="36"/>
                    <a:pt x="5700" y="35"/>
                  </a:cubicBezTo>
                  <a:lnTo>
                    <a:pt x="5689" y="35"/>
                  </a:lnTo>
                  <a:cubicBezTo>
                    <a:pt x="5761" y="38"/>
                    <a:pt x="5829" y="32"/>
                    <a:pt x="5916" y="35"/>
                  </a:cubicBezTo>
                  <a:cubicBezTo>
                    <a:pt x="5874" y="36"/>
                    <a:pt x="5876" y="36"/>
                    <a:pt x="5829" y="40"/>
                  </a:cubicBezTo>
                  <a:lnTo>
                    <a:pt x="5875" y="39"/>
                  </a:lnTo>
                  <a:cubicBezTo>
                    <a:pt x="5862" y="41"/>
                    <a:pt x="5907" y="40"/>
                    <a:pt x="5941" y="40"/>
                  </a:cubicBezTo>
                  <a:lnTo>
                    <a:pt x="5911" y="43"/>
                  </a:lnTo>
                  <a:cubicBezTo>
                    <a:pt x="5891" y="42"/>
                    <a:pt x="5839" y="42"/>
                    <a:pt x="5841" y="43"/>
                  </a:cubicBezTo>
                  <a:cubicBezTo>
                    <a:pt x="5852" y="42"/>
                    <a:pt x="5772" y="39"/>
                    <a:pt x="5729" y="40"/>
                  </a:cubicBezTo>
                  <a:cubicBezTo>
                    <a:pt x="5733" y="42"/>
                    <a:pt x="5825" y="41"/>
                    <a:pt x="5784" y="44"/>
                  </a:cubicBezTo>
                  <a:cubicBezTo>
                    <a:pt x="5820" y="43"/>
                    <a:pt x="5825" y="45"/>
                    <a:pt x="5862" y="44"/>
                  </a:cubicBezTo>
                  <a:cubicBezTo>
                    <a:pt x="5826" y="45"/>
                    <a:pt x="5853" y="47"/>
                    <a:pt x="5827" y="48"/>
                  </a:cubicBezTo>
                  <a:lnTo>
                    <a:pt x="5888" y="47"/>
                  </a:lnTo>
                  <a:cubicBezTo>
                    <a:pt x="5890" y="48"/>
                    <a:pt x="5798" y="49"/>
                    <a:pt x="5849" y="51"/>
                  </a:cubicBezTo>
                  <a:cubicBezTo>
                    <a:pt x="5874" y="50"/>
                    <a:pt x="5940" y="52"/>
                    <a:pt x="5941" y="49"/>
                  </a:cubicBezTo>
                  <a:lnTo>
                    <a:pt x="5943" y="50"/>
                  </a:lnTo>
                  <a:cubicBezTo>
                    <a:pt x="5989" y="51"/>
                    <a:pt x="5963" y="47"/>
                    <a:pt x="6020" y="48"/>
                  </a:cubicBezTo>
                  <a:cubicBezTo>
                    <a:pt x="6021" y="47"/>
                    <a:pt x="6010" y="47"/>
                    <a:pt x="5989" y="47"/>
                  </a:cubicBezTo>
                  <a:cubicBezTo>
                    <a:pt x="5972" y="47"/>
                    <a:pt x="5969" y="49"/>
                    <a:pt x="5934" y="49"/>
                  </a:cubicBezTo>
                  <a:cubicBezTo>
                    <a:pt x="5918" y="47"/>
                    <a:pt x="5977" y="49"/>
                    <a:pt x="5952" y="46"/>
                  </a:cubicBezTo>
                  <a:cubicBezTo>
                    <a:pt x="5940" y="45"/>
                    <a:pt x="5858" y="48"/>
                    <a:pt x="5884" y="44"/>
                  </a:cubicBezTo>
                  <a:lnTo>
                    <a:pt x="5931" y="45"/>
                  </a:lnTo>
                  <a:cubicBezTo>
                    <a:pt x="5932" y="43"/>
                    <a:pt x="5965" y="43"/>
                    <a:pt x="5964" y="41"/>
                  </a:cubicBezTo>
                  <a:cubicBezTo>
                    <a:pt x="5993" y="40"/>
                    <a:pt x="6019" y="43"/>
                    <a:pt x="6048" y="41"/>
                  </a:cubicBezTo>
                  <a:cubicBezTo>
                    <a:pt x="6060" y="40"/>
                    <a:pt x="6039" y="37"/>
                    <a:pt x="6087" y="38"/>
                  </a:cubicBezTo>
                  <a:cubicBezTo>
                    <a:pt x="6124" y="41"/>
                    <a:pt x="6234" y="41"/>
                    <a:pt x="6276" y="40"/>
                  </a:cubicBezTo>
                  <a:lnTo>
                    <a:pt x="6312" y="39"/>
                  </a:lnTo>
                  <a:cubicBezTo>
                    <a:pt x="6309" y="38"/>
                    <a:pt x="6243" y="39"/>
                    <a:pt x="6266" y="38"/>
                  </a:cubicBezTo>
                  <a:lnTo>
                    <a:pt x="6322" y="37"/>
                  </a:lnTo>
                  <a:lnTo>
                    <a:pt x="6318" y="38"/>
                  </a:lnTo>
                  <a:cubicBezTo>
                    <a:pt x="6337" y="38"/>
                    <a:pt x="6356" y="37"/>
                    <a:pt x="6373" y="37"/>
                  </a:cubicBezTo>
                  <a:cubicBezTo>
                    <a:pt x="6355" y="38"/>
                    <a:pt x="6315" y="38"/>
                    <a:pt x="6323" y="40"/>
                  </a:cubicBezTo>
                  <a:cubicBezTo>
                    <a:pt x="6349" y="40"/>
                    <a:pt x="6353" y="41"/>
                    <a:pt x="6377" y="41"/>
                  </a:cubicBezTo>
                  <a:cubicBezTo>
                    <a:pt x="6372" y="41"/>
                    <a:pt x="6368" y="41"/>
                    <a:pt x="6368" y="41"/>
                  </a:cubicBezTo>
                  <a:cubicBezTo>
                    <a:pt x="6422" y="42"/>
                    <a:pt x="6420" y="39"/>
                    <a:pt x="6433" y="38"/>
                  </a:cubicBezTo>
                  <a:cubicBezTo>
                    <a:pt x="6487" y="36"/>
                    <a:pt x="6379" y="36"/>
                    <a:pt x="6386" y="33"/>
                  </a:cubicBezTo>
                  <a:lnTo>
                    <a:pt x="6543" y="32"/>
                  </a:lnTo>
                  <a:cubicBezTo>
                    <a:pt x="6529" y="33"/>
                    <a:pt x="6516" y="34"/>
                    <a:pt x="6521" y="35"/>
                  </a:cubicBezTo>
                  <a:cubicBezTo>
                    <a:pt x="6559" y="36"/>
                    <a:pt x="6522" y="36"/>
                    <a:pt x="6576" y="36"/>
                  </a:cubicBezTo>
                  <a:cubicBezTo>
                    <a:pt x="6572" y="33"/>
                    <a:pt x="6644" y="35"/>
                    <a:pt x="6682" y="33"/>
                  </a:cubicBezTo>
                  <a:cubicBezTo>
                    <a:pt x="6700" y="34"/>
                    <a:pt x="6704" y="34"/>
                    <a:pt x="6665" y="34"/>
                  </a:cubicBezTo>
                  <a:cubicBezTo>
                    <a:pt x="6669" y="36"/>
                    <a:pt x="6721" y="36"/>
                    <a:pt x="6740" y="36"/>
                  </a:cubicBezTo>
                  <a:lnTo>
                    <a:pt x="6781" y="35"/>
                  </a:lnTo>
                  <a:cubicBezTo>
                    <a:pt x="6765" y="34"/>
                    <a:pt x="6772" y="32"/>
                    <a:pt x="6806" y="32"/>
                  </a:cubicBezTo>
                  <a:lnTo>
                    <a:pt x="6808" y="31"/>
                  </a:lnTo>
                  <a:cubicBezTo>
                    <a:pt x="6752" y="31"/>
                    <a:pt x="6666" y="28"/>
                    <a:pt x="6631" y="30"/>
                  </a:cubicBezTo>
                  <a:lnTo>
                    <a:pt x="6641" y="29"/>
                  </a:lnTo>
                  <a:cubicBezTo>
                    <a:pt x="6577" y="28"/>
                    <a:pt x="6502" y="33"/>
                    <a:pt x="6472" y="29"/>
                  </a:cubicBezTo>
                  <a:cubicBezTo>
                    <a:pt x="6475" y="28"/>
                    <a:pt x="6459" y="29"/>
                    <a:pt x="6460" y="27"/>
                  </a:cubicBezTo>
                  <a:lnTo>
                    <a:pt x="6413" y="28"/>
                  </a:lnTo>
                  <a:lnTo>
                    <a:pt x="6423" y="27"/>
                  </a:lnTo>
                  <a:lnTo>
                    <a:pt x="6343" y="28"/>
                  </a:lnTo>
                  <a:lnTo>
                    <a:pt x="6345" y="27"/>
                  </a:lnTo>
                  <a:lnTo>
                    <a:pt x="6253" y="32"/>
                  </a:lnTo>
                  <a:cubicBezTo>
                    <a:pt x="6253" y="33"/>
                    <a:pt x="6255" y="33"/>
                    <a:pt x="6242" y="34"/>
                  </a:cubicBezTo>
                  <a:cubicBezTo>
                    <a:pt x="6230" y="34"/>
                    <a:pt x="6220" y="34"/>
                    <a:pt x="6211" y="34"/>
                  </a:cubicBezTo>
                  <a:cubicBezTo>
                    <a:pt x="6211" y="34"/>
                    <a:pt x="6211" y="34"/>
                    <a:pt x="6211" y="34"/>
                  </a:cubicBezTo>
                  <a:lnTo>
                    <a:pt x="6211" y="34"/>
                  </a:lnTo>
                  <a:cubicBezTo>
                    <a:pt x="6191" y="34"/>
                    <a:pt x="6178" y="32"/>
                    <a:pt x="6154" y="32"/>
                  </a:cubicBezTo>
                  <a:lnTo>
                    <a:pt x="6229" y="32"/>
                  </a:lnTo>
                  <a:cubicBezTo>
                    <a:pt x="6235" y="30"/>
                    <a:pt x="6228" y="29"/>
                    <a:pt x="6192" y="27"/>
                  </a:cubicBezTo>
                  <a:cubicBezTo>
                    <a:pt x="6207" y="27"/>
                    <a:pt x="6213" y="26"/>
                    <a:pt x="6195" y="26"/>
                  </a:cubicBezTo>
                  <a:cubicBezTo>
                    <a:pt x="6192" y="26"/>
                    <a:pt x="6146" y="27"/>
                    <a:pt x="6163" y="28"/>
                  </a:cubicBezTo>
                  <a:cubicBezTo>
                    <a:pt x="6092" y="29"/>
                    <a:pt x="5978" y="25"/>
                    <a:pt x="5870" y="28"/>
                  </a:cubicBezTo>
                  <a:cubicBezTo>
                    <a:pt x="5947" y="26"/>
                    <a:pt x="5808" y="25"/>
                    <a:pt x="5894" y="25"/>
                  </a:cubicBezTo>
                  <a:cubicBezTo>
                    <a:pt x="5834" y="22"/>
                    <a:pt x="5842" y="27"/>
                    <a:pt x="5781" y="27"/>
                  </a:cubicBezTo>
                  <a:cubicBezTo>
                    <a:pt x="5776" y="26"/>
                    <a:pt x="5814" y="27"/>
                    <a:pt x="5828" y="25"/>
                  </a:cubicBezTo>
                  <a:cubicBezTo>
                    <a:pt x="5727" y="24"/>
                    <a:pt x="5657" y="29"/>
                    <a:pt x="5558" y="29"/>
                  </a:cubicBezTo>
                  <a:lnTo>
                    <a:pt x="5554" y="27"/>
                  </a:lnTo>
                  <a:lnTo>
                    <a:pt x="5493" y="27"/>
                  </a:lnTo>
                  <a:close/>
                  <a:moveTo>
                    <a:pt x="7145" y="32"/>
                  </a:moveTo>
                  <a:lnTo>
                    <a:pt x="7145" y="32"/>
                  </a:lnTo>
                  <a:cubicBezTo>
                    <a:pt x="7151" y="32"/>
                    <a:pt x="7153" y="31"/>
                    <a:pt x="7153" y="31"/>
                  </a:cubicBezTo>
                  <a:cubicBezTo>
                    <a:pt x="7028" y="36"/>
                    <a:pt x="6926" y="37"/>
                    <a:pt x="6859" y="36"/>
                  </a:cubicBezTo>
                  <a:cubicBezTo>
                    <a:pt x="6872" y="38"/>
                    <a:pt x="6932" y="40"/>
                    <a:pt x="6961" y="41"/>
                  </a:cubicBezTo>
                  <a:lnTo>
                    <a:pt x="6936" y="43"/>
                  </a:lnTo>
                  <a:lnTo>
                    <a:pt x="6920" y="41"/>
                  </a:lnTo>
                  <a:lnTo>
                    <a:pt x="6876" y="43"/>
                  </a:lnTo>
                  <a:cubicBezTo>
                    <a:pt x="6888" y="44"/>
                    <a:pt x="6924" y="44"/>
                    <a:pt x="6947" y="45"/>
                  </a:cubicBezTo>
                  <a:lnTo>
                    <a:pt x="7046" y="41"/>
                  </a:lnTo>
                  <a:lnTo>
                    <a:pt x="6986" y="40"/>
                  </a:lnTo>
                  <a:cubicBezTo>
                    <a:pt x="7002" y="40"/>
                    <a:pt x="7082" y="40"/>
                    <a:pt x="7114" y="40"/>
                  </a:cubicBezTo>
                  <a:cubicBezTo>
                    <a:pt x="7115" y="38"/>
                    <a:pt x="7060" y="37"/>
                    <a:pt x="7053" y="39"/>
                  </a:cubicBezTo>
                  <a:cubicBezTo>
                    <a:pt x="7047" y="37"/>
                    <a:pt x="7110" y="38"/>
                    <a:pt x="7070" y="36"/>
                  </a:cubicBezTo>
                  <a:cubicBezTo>
                    <a:pt x="7117" y="34"/>
                    <a:pt x="7193" y="36"/>
                    <a:pt x="7228" y="37"/>
                  </a:cubicBezTo>
                  <a:lnTo>
                    <a:pt x="7234" y="39"/>
                  </a:lnTo>
                  <a:cubicBezTo>
                    <a:pt x="7272" y="41"/>
                    <a:pt x="7260" y="36"/>
                    <a:pt x="7305" y="38"/>
                  </a:cubicBezTo>
                  <a:cubicBezTo>
                    <a:pt x="7249" y="38"/>
                    <a:pt x="7315" y="41"/>
                    <a:pt x="7270" y="41"/>
                  </a:cubicBezTo>
                  <a:cubicBezTo>
                    <a:pt x="7284" y="42"/>
                    <a:pt x="7270" y="44"/>
                    <a:pt x="7315" y="44"/>
                  </a:cubicBezTo>
                  <a:cubicBezTo>
                    <a:pt x="7352" y="40"/>
                    <a:pt x="7362" y="46"/>
                    <a:pt x="7398" y="43"/>
                  </a:cubicBezTo>
                  <a:cubicBezTo>
                    <a:pt x="7421" y="44"/>
                    <a:pt x="7372" y="45"/>
                    <a:pt x="7418" y="46"/>
                  </a:cubicBezTo>
                  <a:cubicBezTo>
                    <a:pt x="7472" y="44"/>
                    <a:pt x="7469" y="43"/>
                    <a:pt x="7472" y="40"/>
                  </a:cubicBezTo>
                  <a:cubicBezTo>
                    <a:pt x="7422" y="39"/>
                    <a:pt x="7416" y="43"/>
                    <a:pt x="7375" y="42"/>
                  </a:cubicBezTo>
                  <a:lnTo>
                    <a:pt x="7456" y="38"/>
                  </a:lnTo>
                  <a:cubicBezTo>
                    <a:pt x="7441" y="38"/>
                    <a:pt x="7430" y="38"/>
                    <a:pt x="7421" y="38"/>
                  </a:cubicBezTo>
                  <a:cubicBezTo>
                    <a:pt x="7437" y="38"/>
                    <a:pt x="7451" y="37"/>
                    <a:pt x="7463" y="36"/>
                  </a:cubicBezTo>
                  <a:lnTo>
                    <a:pt x="7482" y="35"/>
                  </a:lnTo>
                  <a:cubicBezTo>
                    <a:pt x="7436" y="35"/>
                    <a:pt x="7395" y="35"/>
                    <a:pt x="7388" y="34"/>
                  </a:cubicBezTo>
                  <a:lnTo>
                    <a:pt x="7394" y="32"/>
                  </a:lnTo>
                  <a:cubicBezTo>
                    <a:pt x="7378" y="31"/>
                    <a:pt x="7352" y="32"/>
                    <a:pt x="7339" y="33"/>
                  </a:cubicBezTo>
                  <a:cubicBezTo>
                    <a:pt x="7299" y="33"/>
                    <a:pt x="7258" y="34"/>
                    <a:pt x="7249" y="33"/>
                  </a:cubicBezTo>
                  <a:lnTo>
                    <a:pt x="7264" y="32"/>
                  </a:lnTo>
                  <a:lnTo>
                    <a:pt x="7145" y="32"/>
                  </a:lnTo>
                  <a:close/>
                  <a:moveTo>
                    <a:pt x="7784" y="39"/>
                  </a:moveTo>
                  <a:lnTo>
                    <a:pt x="7784" y="39"/>
                  </a:lnTo>
                  <a:lnTo>
                    <a:pt x="7795" y="40"/>
                  </a:lnTo>
                  <a:lnTo>
                    <a:pt x="7764" y="41"/>
                  </a:lnTo>
                  <a:cubicBezTo>
                    <a:pt x="7709" y="41"/>
                    <a:pt x="7664" y="37"/>
                    <a:pt x="7614" y="40"/>
                  </a:cubicBezTo>
                  <a:cubicBezTo>
                    <a:pt x="7591" y="39"/>
                    <a:pt x="7578" y="37"/>
                    <a:pt x="7566" y="36"/>
                  </a:cubicBezTo>
                  <a:lnTo>
                    <a:pt x="7597" y="36"/>
                  </a:lnTo>
                  <a:cubicBezTo>
                    <a:pt x="7737" y="32"/>
                    <a:pt x="7670" y="41"/>
                    <a:pt x="7784" y="39"/>
                  </a:cubicBezTo>
                  <a:close/>
                  <a:moveTo>
                    <a:pt x="4385" y="43"/>
                  </a:moveTo>
                  <a:lnTo>
                    <a:pt x="4385" y="43"/>
                  </a:lnTo>
                  <a:cubicBezTo>
                    <a:pt x="4401" y="40"/>
                    <a:pt x="4455" y="40"/>
                    <a:pt x="4458" y="38"/>
                  </a:cubicBezTo>
                  <a:cubicBezTo>
                    <a:pt x="4462" y="37"/>
                    <a:pt x="4450" y="37"/>
                    <a:pt x="4437" y="37"/>
                  </a:cubicBezTo>
                  <a:lnTo>
                    <a:pt x="4392" y="36"/>
                  </a:lnTo>
                  <a:cubicBezTo>
                    <a:pt x="4391" y="37"/>
                    <a:pt x="4388" y="37"/>
                    <a:pt x="4383" y="37"/>
                  </a:cubicBezTo>
                  <a:cubicBezTo>
                    <a:pt x="4399" y="38"/>
                    <a:pt x="4409" y="38"/>
                    <a:pt x="4403" y="40"/>
                  </a:cubicBezTo>
                  <a:cubicBezTo>
                    <a:pt x="4362" y="37"/>
                    <a:pt x="4366" y="42"/>
                    <a:pt x="4322" y="42"/>
                  </a:cubicBezTo>
                  <a:cubicBezTo>
                    <a:pt x="4308" y="43"/>
                    <a:pt x="4371" y="43"/>
                    <a:pt x="4385" y="43"/>
                  </a:cubicBezTo>
                  <a:close/>
                  <a:moveTo>
                    <a:pt x="4129" y="37"/>
                  </a:moveTo>
                  <a:lnTo>
                    <a:pt x="4129" y="37"/>
                  </a:lnTo>
                  <a:lnTo>
                    <a:pt x="4138" y="35"/>
                  </a:lnTo>
                  <a:lnTo>
                    <a:pt x="4112" y="35"/>
                  </a:lnTo>
                  <a:cubicBezTo>
                    <a:pt x="4115" y="36"/>
                    <a:pt x="4118" y="37"/>
                    <a:pt x="4129" y="37"/>
                  </a:cubicBezTo>
                  <a:close/>
                  <a:moveTo>
                    <a:pt x="4049" y="35"/>
                  </a:moveTo>
                  <a:lnTo>
                    <a:pt x="4049" y="35"/>
                  </a:lnTo>
                  <a:lnTo>
                    <a:pt x="4053" y="35"/>
                  </a:lnTo>
                  <a:lnTo>
                    <a:pt x="4025" y="34"/>
                  </a:lnTo>
                  <a:cubicBezTo>
                    <a:pt x="4029" y="35"/>
                    <a:pt x="4036" y="35"/>
                    <a:pt x="4049" y="35"/>
                  </a:cubicBezTo>
                  <a:close/>
                  <a:moveTo>
                    <a:pt x="4812" y="35"/>
                  </a:moveTo>
                  <a:lnTo>
                    <a:pt x="4812" y="35"/>
                  </a:lnTo>
                  <a:cubicBezTo>
                    <a:pt x="4808" y="35"/>
                    <a:pt x="4804" y="35"/>
                    <a:pt x="4802" y="35"/>
                  </a:cubicBezTo>
                  <a:lnTo>
                    <a:pt x="4812" y="35"/>
                  </a:lnTo>
                  <a:close/>
                  <a:moveTo>
                    <a:pt x="4778" y="37"/>
                  </a:moveTo>
                  <a:lnTo>
                    <a:pt x="4778" y="37"/>
                  </a:lnTo>
                  <a:cubicBezTo>
                    <a:pt x="4817" y="38"/>
                    <a:pt x="4808" y="37"/>
                    <a:pt x="4814" y="36"/>
                  </a:cubicBezTo>
                  <a:lnTo>
                    <a:pt x="4773" y="36"/>
                  </a:lnTo>
                  <a:cubicBezTo>
                    <a:pt x="4778" y="36"/>
                    <a:pt x="4781" y="37"/>
                    <a:pt x="4778" y="37"/>
                  </a:cubicBezTo>
                  <a:close/>
                  <a:moveTo>
                    <a:pt x="4729" y="29"/>
                  </a:moveTo>
                  <a:lnTo>
                    <a:pt x="4729" y="29"/>
                  </a:lnTo>
                  <a:lnTo>
                    <a:pt x="4523" y="28"/>
                  </a:lnTo>
                  <a:cubicBezTo>
                    <a:pt x="4643" y="33"/>
                    <a:pt x="4728" y="36"/>
                    <a:pt x="4527" y="37"/>
                  </a:cubicBezTo>
                  <a:lnTo>
                    <a:pt x="4514" y="37"/>
                  </a:lnTo>
                  <a:cubicBezTo>
                    <a:pt x="4540" y="38"/>
                    <a:pt x="4586" y="38"/>
                    <a:pt x="4628" y="37"/>
                  </a:cubicBezTo>
                  <a:cubicBezTo>
                    <a:pt x="4662" y="35"/>
                    <a:pt x="4773" y="29"/>
                    <a:pt x="4772" y="28"/>
                  </a:cubicBezTo>
                  <a:cubicBezTo>
                    <a:pt x="4760" y="27"/>
                    <a:pt x="4742" y="28"/>
                    <a:pt x="4720" y="28"/>
                  </a:cubicBezTo>
                  <a:lnTo>
                    <a:pt x="4729" y="29"/>
                  </a:lnTo>
                  <a:close/>
                  <a:moveTo>
                    <a:pt x="348" y="40"/>
                  </a:moveTo>
                  <a:lnTo>
                    <a:pt x="348" y="40"/>
                  </a:lnTo>
                  <a:cubicBezTo>
                    <a:pt x="352" y="40"/>
                    <a:pt x="354" y="40"/>
                    <a:pt x="356" y="40"/>
                  </a:cubicBezTo>
                  <a:cubicBezTo>
                    <a:pt x="354" y="40"/>
                    <a:pt x="356" y="40"/>
                    <a:pt x="348" y="40"/>
                  </a:cubicBezTo>
                  <a:close/>
                  <a:moveTo>
                    <a:pt x="3713" y="39"/>
                  </a:moveTo>
                  <a:lnTo>
                    <a:pt x="3713" y="39"/>
                  </a:lnTo>
                  <a:lnTo>
                    <a:pt x="3699" y="40"/>
                  </a:lnTo>
                  <a:lnTo>
                    <a:pt x="3706" y="39"/>
                  </a:lnTo>
                  <a:lnTo>
                    <a:pt x="3671" y="39"/>
                  </a:lnTo>
                  <a:lnTo>
                    <a:pt x="3656" y="39"/>
                  </a:lnTo>
                  <a:cubicBezTo>
                    <a:pt x="3658" y="39"/>
                    <a:pt x="3660" y="39"/>
                    <a:pt x="3661" y="39"/>
                  </a:cubicBezTo>
                  <a:lnTo>
                    <a:pt x="3650" y="38"/>
                  </a:lnTo>
                  <a:cubicBezTo>
                    <a:pt x="3622" y="40"/>
                    <a:pt x="3552" y="42"/>
                    <a:pt x="3532" y="43"/>
                  </a:cubicBezTo>
                  <a:cubicBezTo>
                    <a:pt x="3505" y="44"/>
                    <a:pt x="3473" y="44"/>
                    <a:pt x="3452" y="44"/>
                  </a:cubicBezTo>
                  <a:cubicBezTo>
                    <a:pt x="3471" y="44"/>
                    <a:pt x="3496" y="44"/>
                    <a:pt x="3489" y="43"/>
                  </a:cubicBezTo>
                  <a:cubicBezTo>
                    <a:pt x="3450" y="42"/>
                    <a:pt x="3431" y="39"/>
                    <a:pt x="3365" y="41"/>
                  </a:cubicBezTo>
                  <a:lnTo>
                    <a:pt x="3404" y="41"/>
                  </a:lnTo>
                  <a:lnTo>
                    <a:pt x="3316" y="45"/>
                  </a:lnTo>
                  <a:cubicBezTo>
                    <a:pt x="3286" y="44"/>
                    <a:pt x="3360" y="43"/>
                    <a:pt x="3372" y="42"/>
                  </a:cubicBezTo>
                  <a:cubicBezTo>
                    <a:pt x="3304" y="44"/>
                    <a:pt x="3247" y="39"/>
                    <a:pt x="3216" y="42"/>
                  </a:cubicBezTo>
                  <a:cubicBezTo>
                    <a:pt x="3211" y="40"/>
                    <a:pt x="3204" y="37"/>
                    <a:pt x="3159" y="37"/>
                  </a:cubicBezTo>
                  <a:cubicBezTo>
                    <a:pt x="3191" y="40"/>
                    <a:pt x="3132" y="39"/>
                    <a:pt x="3159" y="41"/>
                  </a:cubicBezTo>
                  <a:cubicBezTo>
                    <a:pt x="3143" y="42"/>
                    <a:pt x="3109" y="41"/>
                    <a:pt x="3106" y="42"/>
                  </a:cubicBezTo>
                  <a:lnTo>
                    <a:pt x="3110" y="41"/>
                  </a:lnTo>
                  <a:cubicBezTo>
                    <a:pt x="3034" y="38"/>
                    <a:pt x="3009" y="43"/>
                    <a:pt x="2976" y="45"/>
                  </a:cubicBezTo>
                  <a:cubicBezTo>
                    <a:pt x="2885" y="46"/>
                    <a:pt x="2843" y="45"/>
                    <a:pt x="2768" y="45"/>
                  </a:cubicBezTo>
                  <a:cubicBezTo>
                    <a:pt x="2765" y="44"/>
                    <a:pt x="2745" y="40"/>
                    <a:pt x="2715" y="40"/>
                  </a:cubicBezTo>
                  <a:cubicBezTo>
                    <a:pt x="2701" y="42"/>
                    <a:pt x="2633" y="43"/>
                    <a:pt x="2626" y="45"/>
                  </a:cubicBezTo>
                  <a:cubicBezTo>
                    <a:pt x="2680" y="46"/>
                    <a:pt x="2670" y="43"/>
                    <a:pt x="2702" y="43"/>
                  </a:cubicBezTo>
                  <a:cubicBezTo>
                    <a:pt x="2729" y="45"/>
                    <a:pt x="2705" y="45"/>
                    <a:pt x="2741" y="46"/>
                  </a:cubicBezTo>
                  <a:cubicBezTo>
                    <a:pt x="2712" y="46"/>
                    <a:pt x="2608" y="48"/>
                    <a:pt x="2576" y="46"/>
                  </a:cubicBezTo>
                  <a:lnTo>
                    <a:pt x="2587" y="45"/>
                  </a:lnTo>
                  <a:cubicBezTo>
                    <a:pt x="2536" y="44"/>
                    <a:pt x="2526" y="39"/>
                    <a:pt x="2441" y="42"/>
                  </a:cubicBezTo>
                  <a:lnTo>
                    <a:pt x="2400" y="43"/>
                  </a:lnTo>
                  <a:cubicBezTo>
                    <a:pt x="2402" y="43"/>
                    <a:pt x="2402" y="43"/>
                    <a:pt x="2403" y="43"/>
                  </a:cubicBezTo>
                  <a:cubicBezTo>
                    <a:pt x="2336" y="43"/>
                    <a:pt x="2354" y="40"/>
                    <a:pt x="2280" y="42"/>
                  </a:cubicBezTo>
                  <a:cubicBezTo>
                    <a:pt x="2286" y="42"/>
                    <a:pt x="2283" y="42"/>
                    <a:pt x="2288" y="42"/>
                  </a:cubicBezTo>
                  <a:cubicBezTo>
                    <a:pt x="2246" y="40"/>
                    <a:pt x="2204" y="43"/>
                    <a:pt x="2172" y="44"/>
                  </a:cubicBezTo>
                  <a:cubicBezTo>
                    <a:pt x="2153" y="42"/>
                    <a:pt x="2177" y="42"/>
                    <a:pt x="2189" y="40"/>
                  </a:cubicBezTo>
                  <a:cubicBezTo>
                    <a:pt x="2115" y="40"/>
                    <a:pt x="2035" y="43"/>
                    <a:pt x="1989" y="45"/>
                  </a:cubicBezTo>
                  <a:lnTo>
                    <a:pt x="1941" y="44"/>
                  </a:lnTo>
                  <a:cubicBezTo>
                    <a:pt x="1969" y="43"/>
                    <a:pt x="2004" y="41"/>
                    <a:pt x="1995" y="40"/>
                  </a:cubicBezTo>
                  <a:cubicBezTo>
                    <a:pt x="1969" y="41"/>
                    <a:pt x="1974" y="42"/>
                    <a:pt x="1937" y="41"/>
                  </a:cubicBezTo>
                  <a:cubicBezTo>
                    <a:pt x="1943" y="40"/>
                    <a:pt x="1959" y="39"/>
                    <a:pt x="1976" y="37"/>
                  </a:cubicBezTo>
                  <a:cubicBezTo>
                    <a:pt x="1900" y="35"/>
                    <a:pt x="1959" y="42"/>
                    <a:pt x="1905" y="38"/>
                  </a:cubicBezTo>
                  <a:cubicBezTo>
                    <a:pt x="1881" y="38"/>
                    <a:pt x="1867" y="40"/>
                    <a:pt x="1865" y="41"/>
                  </a:cubicBezTo>
                  <a:lnTo>
                    <a:pt x="1821" y="39"/>
                  </a:lnTo>
                  <a:cubicBezTo>
                    <a:pt x="1816" y="41"/>
                    <a:pt x="1762" y="41"/>
                    <a:pt x="1727" y="42"/>
                  </a:cubicBezTo>
                  <a:cubicBezTo>
                    <a:pt x="1722" y="42"/>
                    <a:pt x="1755" y="44"/>
                    <a:pt x="1769" y="43"/>
                  </a:cubicBezTo>
                  <a:cubicBezTo>
                    <a:pt x="1766" y="44"/>
                    <a:pt x="1728" y="45"/>
                    <a:pt x="1704" y="45"/>
                  </a:cubicBezTo>
                  <a:cubicBezTo>
                    <a:pt x="1695" y="41"/>
                    <a:pt x="1546" y="46"/>
                    <a:pt x="1574" y="41"/>
                  </a:cubicBezTo>
                  <a:cubicBezTo>
                    <a:pt x="1466" y="42"/>
                    <a:pt x="1313" y="43"/>
                    <a:pt x="1241" y="44"/>
                  </a:cubicBezTo>
                  <a:cubicBezTo>
                    <a:pt x="1218" y="43"/>
                    <a:pt x="1170" y="43"/>
                    <a:pt x="1198" y="41"/>
                  </a:cubicBezTo>
                  <a:cubicBezTo>
                    <a:pt x="1111" y="41"/>
                    <a:pt x="1066" y="45"/>
                    <a:pt x="979" y="44"/>
                  </a:cubicBezTo>
                  <a:cubicBezTo>
                    <a:pt x="972" y="44"/>
                    <a:pt x="1018" y="44"/>
                    <a:pt x="1015" y="43"/>
                  </a:cubicBezTo>
                  <a:cubicBezTo>
                    <a:pt x="958" y="44"/>
                    <a:pt x="912" y="41"/>
                    <a:pt x="824" y="42"/>
                  </a:cubicBezTo>
                  <a:cubicBezTo>
                    <a:pt x="839" y="42"/>
                    <a:pt x="843" y="41"/>
                    <a:pt x="845" y="41"/>
                  </a:cubicBezTo>
                  <a:cubicBezTo>
                    <a:pt x="847" y="41"/>
                    <a:pt x="809" y="42"/>
                    <a:pt x="786" y="43"/>
                  </a:cubicBezTo>
                  <a:cubicBezTo>
                    <a:pt x="773" y="42"/>
                    <a:pt x="803" y="42"/>
                    <a:pt x="796" y="42"/>
                  </a:cubicBezTo>
                  <a:cubicBezTo>
                    <a:pt x="626" y="40"/>
                    <a:pt x="496" y="45"/>
                    <a:pt x="327" y="44"/>
                  </a:cubicBezTo>
                  <a:cubicBezTo>
                    <a:pt x="376" y="44"/>
                    <a:pt x="394" y="42"/>
                    <a:pt x="394" y="41"/>
                  </a:cubicBezTo>
                  <a:lnTo>
                    <a:pt x="347" y="41"/>
                  </a:lnTo>
                  <a:cubicBezTo>
                    <a:pt x="329" y="42"/>
                    <a:pt x="293" y="42"/>
                    <a:pt x="263" y="43"/>
                  </a:cubicBezTo>
                  <a:cubicBezTo>
                    <a:pt x="260" y="42"/>
                    <a:pt x="245" y="42"/>
                    <a:pt x="260" y="41"/>
                  </a:cubicBezTo>
                  <a:cubicBezTo>
                    <a:pt x="167" y="38"/>
                    <a:pt x="114" y="45"/>
                    <a:pt x="0" y="44"/>
                  </a:cubicBezTo>
                  <a:lnTo>
                    <a:pt x="138" y="39"/>
                  </a:lnTo>
                  <a:lnTo>
                    <a:pt x="104" y="37"/>
                  </a:lnTo>
                  <a:lnTo>
                    <a:pt x="165" y="35"/>
                  </a:lnTo>
                  <a:cubicBezTo>
                    <a:pt x="129" y="33"/>
                    <a:pt x="97" y="36"/>
                    <a:pt x="92" y="34"/>
                  </a:cubicBezTo>
                  <a:cubicBezTo>
                    <a:pt x="100" y="34"/>
                    <a:pt x="119" y="34"/>
                    <a:pt x="119" y="33"/>
                  </a:cubicBezTo>
                  <a:cubicBezTo>
                    <a:pt x="84" y="32"/>
                    <a:pt x="82" y="34"/>
                    <a:pt x="55" y="34"/>
                  </a:cubicBezTo>
                  <a:cubicBezTo>
                    <a:pt x="125" y="30"/>
                    <a:pt x="260" y="31"/>
                    <a:pt x="333" y="30"/>
                  </a:cubicBezTo>
                  <a:cubicBezTo>
                    <a:pt x="345" y="30"/>
                    <a:pt x="324" y="31"/>
                    <a:pt x="322" y="31"/>
                  </a:cubicBezTo>
                  <a:cubicBezTo>
                    <a:pt x="351" y="31"/>
                    <a:pt x="369" y="32"/>
                    <a:pt x="407" y="32"/>
                  </a:cubicBezTo>
                  <a:cubicBezTo>
                    <a:pt x="430" y="30"/>
                    <a:pt x="389" y="30"/>
                    <a:pt x="371" y="30"/>
                  </a:cubicBezTo>
                  <a:cubicBezTo>
                    <a:pt x="373" y="29"/>
                    <a:pt x="382" y="29"/>
                    <a:pt x="403" y="29"/>
                  </a:cubicBezTo>
                  <a:cubicBezTo>
                    <a:pt x="408" y="31"/>
                    <a:pt x="516" y="30"/>
                    <a:pt x="543" y="32"/>
                  </a:cubicBezTo>
                  <a:cubicBezTo>
                    <a:pt x="653" y="32"/>
                    <a:pt x="525" y="27"/>
                    <a:pt x="633" y="28"/>
                  </a:cubicBezTo>
                  <a:lnTo>
                    <a:pt x="665" y="30"/>
                  </a:lnTo>
                  <a:cubicBezTo>
                    <a:pt x="727" y="29"/>
                    <a:pt x="808" y="27"/>
                    <a:pt x="878" y="28"/>
                  </a:cubicBezTo>
                  <a:lnTo>
                    <a:pt x="864" y="28"/>
                  </a:lnTo>
                  <a:cubicBezTo>
                    <a:pt x="854" y="29"/>
                    <a:pt x="870" y="29"/>
                    <a:pt x="877" y="30"/>
                  </a:cubicBezTo>
                  <a:cubicBezTo>
                    <a:pt x="931" y="31"/>
                    <a:pt x="979" y="28"/>
                    <a:pt x="1011" y="30"/>
                  </a:cubicBezTo>
                  <a:cubicBezTo>
                    <a:pt x="1072" y="28"/>
                    <a:pt x="1173" y="26"/>
                    <a:pt x="1243" y="25"/>
                  </a:cubicBezTo>
                  <a:cubicBezTo>
                    <a:pt x="1262" y="28"/>
                    <a:pt x="1152" y="28"/>
                    <a:pt x="1123" y="30"/>
                  </a:cubicBezTo>
                  <a:lnTo>
                    <a:pt x="1187" y="30"/>
                  </a:lnTo>
                  <a:cubicBezTo>
                    <a:pt x="1147" y="30"/>
                    <a:pt x="1132" y="31"/>
                    <a:pt x="1108" y="32"/>
                  </a:cubicBezTo>
                  <a:cubicBezTo>
                    <a:pt x="1164" y="33"/>
                    <a:pt x="1182" y="30"/>
                    <a:pt x="1235" y="30"/>
                  </a:cubicBezTo>
                  <a:cubicBezTo>
                    <a:pt x="1231" y="30"/>
                    <a:pt x="1238" y="31"/>
                    <a:pt x="1262" y="31"/>
                  </a:cubicBezTo>
                  <a:lnTo>
                    <a:pt x="1269" y="29"/>
                  </a:lnTo>
                  <a:cubicBezTo>
                    <a:pt x="1269" y="29"/>
                    <a:pt x="1272" y="29"/>
                    <a:pt x="1280" y="29"/>
                  </a:cubicBezTo>
                  <a:lnTo>
                    <a:pt x="1373" y="28"/>
                  </a:lnTo>
                  <a:cubicBezTo>
                    <a:pt x="1353" y="27"/>
                    <a:pt x="1352" y="26"/>
                    <a:pt x="1328" y="26"/>
                  </a:cubicBezTo>
                  <a:cubicBezTo>
                    <a:pt x="1337" y="27"/>
                    <a:pt x="1316" y="27"/>
                    <a:pt x="1292" y="27"/>
                  </a:cubicBezTo>
                  <a:cubicBezTo>
                    <a:pt x="1313" y="26"/>
                    <a:pt x="1269" y="26"/>
                    <a:pt x="1269" y="25"/>
                  </a:cubicBezTo>
                  <a:cubicBezTo>
                    <a:pt x="1318" y="25"/>
                    <a:pt x="1377" y="25"/>
                    <a:pt x="1409" y="24"/>
                  </a:cubicBezTo>
                  <a:lnTo>
                    <a:pt x="1419" y="26"/>
                  </a:lnTo>
                  <a:lnTo>
                    <a:pt x="1546" y="26"/>
                  </a:lnTo>
                  <a:lnTo>
                    <a:pt x="1536" y="27"/>
                  </a:lnTo>
                  <a:cubicBezTo>
                    <a:pt x="1591" y="27"/>
                    <a:pt x="1646" y="26"/>
                    <a:pt x="1695" y="28"/>
                  </a:cubicBezTo>
                  <a:cubicBezTo>
                    <a:pt x="1745" y="26"/>
                    <a:pt x="1807" y="24"/>
                    <a:pt x="1848" y="22"/>
                  </a:cubicBezTo>
                  <a:cubicBezTo>
                    <a:pt x="1869" y="20"/>
                    <a:pt x="1993" y="25"/>
                    <a:pt x="2049" y="21"/>
                  </a:cubicBezTo>
                  <a:cubicBezTo>
                    <a:pt x="2052" y="22"/>
                    <a:pt x="2010" y="23"/>
                    <a:pt x="1991" y="24"/>
                  </a:cubicBezTo>
                  <a:cubicBezTo>
                    <a:pt x="2028" y="24"/>
                    <a:pt x="2058" y="22"/>
                    <a:pt x="2070" y="24"/>
                  </a:cubicBezTo>
                  <a:cubicBezTo>
                    <a:pt x="1986" y="23"/>
                    <a:pt x="2074" y="26"/>
                    <a:pt x="2037" y="27"/>
                  </a:cubicBezTo>
                  <a:cubicBezTo>
                    <a:pt x="2076" y="27"/>
                    <a:pt x="2117" y="26"/>
                    <a:pt x="2136" y="25"/>
                  </a:cubicBezTo>
                  <a:cubicBezTo>
                    <a:pt x="2073" y="25"/>
                    <a:pt x="2158" y="22"/>
                    <a:pt x="2094" y="23"/>
                  </a:cubicBezTo>
                  <a:cubicBezTo>
                    <a:pt x="2144" y="21"/>
                    <a:pt x="2211" y="20"/>
                    <a:pt x="2270" y="21"/>
                  </a:cubicBezTo>
                  <a:cubicBezTo>
                    <a:pt x="2270" y="22"/>
                    <a:pt x="2277" y="22"/>
                    <a:pt x="2299" y="23"/>
                  </a:cubicBezTo>
                  <a:lnTo>
                    <a:pt x="2317" y="21"/>
                  </a:lnTo>
                  <a:cubicBezTo>
                    <a:pt x="2344" y="21"/>
                    <a:pt x="2263" y="23"/>
                    <a:pt x="2319" y="23"/>
                  </a:cubicBezTo>
                  <a:cubicBezTo>
                    <a:pt x="2376" y="21"/>
                    <a:pt x="2491" y="25"/>
                    <a:pt x="2516" y="20"/>
                  </a:cubicBezTo>
                  <a:cubicBezTo>
                    <a:pt x="2560" y="22"/>
                    <a:pt x="2433" y="22"/>
                    <a:pt x="2499" y="24"/>
                  </a:cubicBezTo>
                  <a:cubicBezTo>
                    <a:pt x="2461" y="26"/>
                    <a:pt x="2408" y="24"/>
                    <a:pt x="2396" y="26"/>
                  </a:cubicBezTo>
                  <a:cubicBezTo>
                    <a:pt x="2433" y="26"/>
                    <a:pt x="2409" y="28"/>
                    <a:pt x="2433" y="28"/>
                  </a:cubicBezTo>
                  <a:lnTo>
                    <a:pt x="2475" y="27"/>
                  </a:lnTo>
                  <a:lnTo>
                    <a:pt x="2466" y="27"/>
                  </a:lnTo>
                  <a:cubicBezTo>
                    <a:pt x="2536" y="24"/>
                    <a:pt x="2647" y="25"/>
                    <a:pt x="2737" y="25"/>
                  </a:cubicBezTo>
                  <a:cubicBezTo>
                    <a:pt x="2812" y="22"/>
                    <a:pt x="2865" y="19"/>
                    <a:pt x="2956" y="19"/>
                  </a:cubicBezTo>
                  <a:cubicBezTo>
                    <a:pt x="2929" y="20"/>
                    <a:pt x="3031" y="20"/>
                    <a:pt x="2974" y="23"/>
                  </a:cubicBezTo>
                  <a:cubicBezTo>
                    <a:pt x="3016" y="24"/>
                    <a:pt x="3058" y="22"/>
                    <a:pt x="3058" y="21"/>
                  </a:cubicBezTo>
                  <a:cubicBezTo>
                    <a:pt x="3021" y="21"/>
                    <a:pt x="3045" y="21"/>
                    <a:pt x="3014" y="21"/>
                  </a:cubicBezTo>
                  <a:cubicBezTo>
                    <a:pt x="3035" y="19"/>
                    <a:pt x="3084" y="19"/>
                    <a:pt x="3104" y="20"/>
                  </a:cubicBezTo>
                  <a:cubicBezTo>
                    <a:pt x="3094" y="20"/>
                    <a:pt x="3098" y="20"/>
                    <a:pt x="3096" y="21"/>
                  </a:cubicBezTo>
                  <a:cubicBezTo>
                    <a:pt x="3140" y="21"/>
                    <a:pt x="3117" y="19"/>
                    <a:pt x="3149" y="19"/>
                  </a:cubicBezTo>
                  <a:cubicBezTo>
                    <a:pt x="3159" y="20"/>
                    <a:pt x="3220" y="19"/>
                    <a:pt x="3249" y="20"/>
                  </a:cubicBezTo>
                  <a:lnTo>
                    <a:pt x="3291" y="17"/>
                  </a:lnTo>
                  <a:cubicBezTo>
                    <a:pt x="3268" y="19"/>
                    <a:pt x="3332" y="18"/>
                    <a:pt x="3338" y="19"/>
                  </a:cubicBezTo>
                  <a:cubicBezTo>
                    <a:pt x="3369" y="18"/>
                    <a:pt x="3394" y="16"/>
                    <a:pt x="3440" y="16"/>
                  </a:cubicBezTo>
                  <a:cubicBezTo>
                    <a:pt x="3421" y="17"/>
                    <a:pt x="3483" y="17"/>
                    <a:pt x="3483" y="19"/>
                  </a:cubicBezTo>
                  <a:cubicBezTo>
                    <a:pt x="3562" y="21"/>
                    <a:pt x="3614" y="14"/>
                    <a:pt x="3689" y="17"/>
                  </a:cubicBezTo>
                  <a:cubicBezTo>
                    <a:pt x="3687" y="17"/>
                    <a:pt x="3672" y="18"/>
                    <a:pt x="3694" y="19"/>
                  </a:cubicBezTo>
                  <a:cubicBezTo>
                    <a:pt x="3711" y="18"/>
                    <a:pt x="3741" y="18"/>
                    <a:pt x="3760" y="18"/>
                  </a:cubicBezTo>
                  <a:lnTo>
                    <a:pt x="3759" y="18"/>
                  </a:lnTo>
                  <a:lnTo>
                    <a:pt x="3760" y="18"/>
                  </a:lnTo>
                  <a:cubicBezTo>
                    <a:pt x="3769" y="18"/>
                    <a:pt x="3775" y="18"/>
                    <a:pt x="3775" y="17"/>
                  </a:cubicBezTo>
                  <a:cubicBezTo>
                    <a:pt x="3807" y="15"/>
                    <a:pt x="3823" y="14"/>
                    <a:pt x="3885" y="12"/>
                  </a:cubicBezTo>
                  <a:cubicBezTo>
                    <a:pt x="3881" y="10"/>
                    <a:pt x="3828" y="11"/>
                    <a:pt x="3805" y="12"/>
                  </a:cubicBezTo>
                  <a:lnTo>
                    <a:pt x="3786" y="14"/>
                  </a:lnTo>
                  <a:cubicBezTo>
                    <a:pt x="3767" y="11"/>
                    <a:pt x="3730" y="14"/>
                    <a:pt x="3715" y="13"/>
                  </a:cubicBezTo>
                  <a:cubicBezTo>
                    <a:pt x="3753" y="10"/>
                    <a:pt x="3860" y="11"/>
                    <a:pt x="3924" y="8"/>
                  </a:cubicBezTo>
                  <a:cubicBezTo>
                    <a:pt x="3885" y="6"/>
                    <a:pt x="3800" y="5"/>
                    <a:pt x="3725" y="6"/>
                  </a:cubicBezTo>
                  <a:lnTo>
                    <a:pt x="3758" y="7"/>
                  </a:lnTo>
                  <a:lnTo>
                    <a:pt x="3719" y="7"/>
                  </a:lnTo>
                  <a:lnTo>
                    <a:pt x="3757" y="9"/>
                  </a:lnTo>
                  <a:lnTo>
                    <a:pt x="3654" y="9"/>
                  </a:lnTo>
                  <a:cubicBezTo>
                    <a:pt x="3693" y="9"/>
                    <a:pt x="3709" y="12"/>
                    <a:pt x="3687" y="11"/>
                  </a:cubicBezTo>
                  <a:cubicBezTo>
                    <a:pt x="3643" y="10"/>
                    <a:pt x="3641" y="13"/>
                    <a:pt x="3608" y="13"/>
                  </a:cubicBezTo>
                  <a:cubicBezTo>
                    <a:pt x="3626" y="13"/>
                    <a:pt x="3650" y="13"/>
                    <a:pt x="3635" y="14"/>
                  </a:cubicBezTo>
                  <a:cubicBezTo>
                    <a:pt x="3569" y="12"/>
                    <a:pt x="3551" y="13"/>
                    <a:pt x="3492" y="11"/>
                  </a:cubicBezTo>
                  <a:cubicBezTo>
                    <a:pt x="3499" y="14"/>
                    <a:pt x="3417" y="11"/>
                    <a:pt x="3408" y="14"/>
                  </a:cubicBezTo>
                  <a:lnTo>
                    <a:pt x="3436" y="14"/>
                  </a:lnTo>
                  <a:lnTo>
                    <a:pt x="3377" y="16"/>
                  </a:lnTo>
                  <a:cubicBezTo>
                    <a:pt x="3323" y="14"/>
                    <a:pt x="3425" y="14"/>
                    <a:pt x="3343" y="12"/>
                  </a:cubicBezTo>
                  <a:cubicBezTo>
                    <a:pt x="3266" y="12"/>
                    <a:pt x="3268" y="15"/>
                    <a:pt x="3208" y="15"/>
                  </a:cubicBezTo>
                  <a:cubicBezTo>
                    <a:pt x="3228" y="14"/>
                    <a:pt x="3276" y="12"/>
                    <a:pt x="3324" y="12"/>
                  </a:cubicBezTo>
                  <a:lnTo>
                    <a:pt x="3295" y="11"/>
                  </a:lnTo>
                  <a:cubicBezTo>
                    <a:pt x="3310" y="10"/>
                    <a:pt x="3377" y="10"/>
                    <a:pt x="3410" y="10"/>
                  </a:cubicBezTo>
                  <a:cubicBezTo>
                    <a:pt x="3355" y="12"/>
                    <a:pt x="3436" y="11"/>
                    <a:pt x="3461" y="12"/>
                  </a:cubicBezTo>
                  <a:cubicBezTo>
                    <a:pt x="3466" y="10"/>
                    <a:pt x="3431" y="11"/>
                    <a:pt x="3472" y="9"/>
                  </a:cubicBezTo>
                  <a:cubicBezTo>
                    <a:pt x="3433" y="9"/>
                    <a:pt x="3427" y="9"/>
                    <a:pt x="3378" y="9"/>
                  </a:cubicBezTo>
                  <a:cubicBezTo>
                    <a:pt x="3485" y="9"/>
                    <a:pt x="3474" y="3"/>
                    <a:pt x="3568" y="4"/>
                  </a:cubicBezTo>
                  <a:cubicBezTo>
                    <a:pt x="3525" y="4"/>
                    <a:pt x="3584" y="6"/>
                    <a:pt x="3589" y="7"/>
                  </a:cubicBezTo>
                  <a:lnTo>
                    <a:pt x="3667" y="6"/>
                  </a:lnTo>
                  <a:lnTo>
                    <a:pt x="3652" y="4"/>
                  </a:lnTo>
                  <a:cubicBezTo>
                    <a:pt x="3707" y="3"/>
                    <a:pt x="3726" y="8"/>
                    <a:pt x="3789" y="5"/>
                  </a:cubicBezTo>
                  <a:cubicBezTo>
                    <a:pt x="3797" y="4"/>
                    <a:pt x="3733" y="4"/>
                    <a:pt x="3745" y="4"/>
                  </a:cubicBezTo>
                  <a:cubicBezTo>
                    <a:pt x="3831" y="3"/>
                    <a:pt x="3862" y="6"/>
                    <a:pt x="3939" y="8"/>
                  </a:cubicBezTo>
                  <a:cubicBezTo>
                    <a:pt x="3944" y="7"/>
                    <a:pt x="3943" y="6"/>
                    <a:pt x="3970" y="4"/>
                  </a:cubicBezTo>
                  <a:cubicBezTo>
                    <a:pt x="3961" y="6"/>
                    <a:pt x="3981" y="7"/>
                    <a:pt x="3951" y="8"/>
                  </a:cubicBezTo>
                  <a:cubicBezTo>
                    <a:pt x="3976" y="8"/>
                    <a:pt x="4007" y="7"/>
                    <a:pt x="4029" y="7"/>
                  </a:cubicBezTo>
                  <a:cubicBezTo>
                    <a:pt x="3976" y="6"/>
                    <a:pt x="4051" y="4"/>
                    <a:pt x="4061" y="4"/>
                  </a:cubicBezTo>
                  <a:cubicBezTo>
                    <a:pt x="4089" y="4"/>
                    <a:pt x="4053" y="5"/>
                    <a:pt x="4036" y="5"/>
                  </a:cubicBezTo>
                  <a:cubicBezTo>
                    <a:pt x="4058" y="6"/>
                    <a:pt x="4084" y="8"/>
                    <a:pt x="4097" y="6"/>
                  </a:cubicBezTo>
                  <a:cubicBezTo>
                    <a:pt x="4098" y="7"/>
                    <a:pt x="4035" y="10"/>
                    <a:pt x="3994" y="11"/>
                  </a:cubicBezTo>
                  <a:lnTo>
                    <a:pt x="4021" y="11"/>
                  </a:lnTo>
                  <a:cubicBezTo>
                    <a:pt x="4002" y="12"/>
                    <a:pt x="3999" y="12"/>
                    <a:pt x="3971" y="11"/>
                  </a:cubicBezTo>
                  <a:cubicBezTo>
                    <a:pt x="3998" y="13"/>
                    <a:pt x="3995" y="14"/>
                    <a:pt x="3989" y="15"/>
                  </a:cubicBezTo>
                  <a:cubicBezTo>
                    <a:pt x="3986" y="15"/>
                    <a:pt x="3991" y="15"/>
                    <a:pt x="3988" y="15"/>
                  </a:cubicBezTo>
                  <a:cubicBezTo>
                    <a:pt x="3966" y="14"/>
                    <a:pt x="3949" y="15"/>
                    <a:pt x="3954" y="16"/>
                  </a:cubicBezTo>
                  <a:cubicBezTo>
                    <a:pt x="3934" y="18"/>
                    <a:pt x="3985" y="17"/>
                    <a:pt x="4000" y="18"/>
                  </a:cubicBezTo>
                  <a:lnTo>
                    <a:pt x="4033" y="18"/>
                  </a:lnTo>
                  <a:lnTo>
                    <a:pt x="4149" y="10"/>
                  </a:lnTo>
                  <a:cubicBezTo>
                    <a:pt x="4198" y="9"/>
                    <a:pt x="4220" y="11"/>
                    <a:pt x="4257" y="12"/>
                  </a:cubicBezTo>
                  <a:lnTo>
                    <a:pt x="4267" y="10"/>
                  </a:lnTo>
                  <a:cubicBezTo>
                    <a:pt x="4310" y="10"/>
                    <a:pt x="4351" y="11"/>
                    <a:pt x="4323" y="13"/>
                  </a:cubicBezTo>
                  <a:cubicBezTo>
                    <a:pt x="4322" y="13"/>
                    <a:pt x="4316" y="13"/>
                    <a:pt x="4307" y="13"/>
                  </a:cubicBezTo>
                  <a:cubicBezTo>
                    <a:pt x="4305" y="13"/>
                    <a:pt x="4303" y="13"/>
                    <a:pt x="4301" y="13"/>
                  </a:cubicBezTo>
                  <a:lnTo>
                    <a:pt x="4298" y="14"/>
                  </a:lnTo>
                  <a:lnTo>
                    <a:pt x="4376" y="12"/>
                  </a:lnTo>
                  <a:cubicBezTo>
                    <a:pt x="4298" y="15"/>
                    <a:pt x="4372" y="16"/>
                    <a:pt x="4359" y="19"/>
                  </a:cubicBezTo>
                  <a:lnTo>
                    <a:pt x="4438" y="18"/>
                  </a:lnTo>
                  <a:cubicBezTo>
                    <a:pt x="4390" y="17"/>
                    <a:pt x="4437" y="16"/>
                    <a:pt x="4454" y="16"/>
                  </a:cubicBezTo>
                  <a:cubicBezTo>
                    <a:pt x="4458" y="18"/>
                    <a:pt x="4517" y="16"/>
                    <a:pt x="4545" y="16"/>
                  </a:cubicBezTo>
                  <a:lnTo>
                    <a:pt x="4543" y="16"/>
                  </a:lnTo>
                  <a:cubicBezTo>
                    <a:pt x="4568" y="17"/>
                    <a:pt x="4613" y="17"/>
                    <a:pt x="4645" y="16"/>
                  </a:cubicBezTo>
                  <a:cubicBezTo>
                    <a:pt x="4643" y="16"/>
                    <a:pt x="4684" y="12"/>
                    <a:pt x="4704" y="10"/>
                  </a:cubicBezTo>
                  <a:cubicBezTo>
                    <a:pt x="4649" y="10"/>
                    <a:pt x="4682" y="9"/>
                    <a:pt x="4677" y="8"/>
                  </a:cubicBezTo>
                  <a:cubicBezTo>
                    <a:pt x="4683" y="8"/>
                    <a:pt x="4693" y="8"/>
                    <a:pt x="4694" y="8"/>
                  </a:cubicBezTo>
                  <a:cubicBezTo>
                    <a:pt x="4702" y="7"/>
                    <a:pt x="4684" y="7"/>
                    <a:pt x="4682" y="6"/>
                  </a:cubicBezTo>
                  <a:cubicBezTo>
                    <a:pt x="4624" y="7"/>
                    <a:pt x="4564" y="8"/>
                    <a:pt x="4541" y="10"/>
                  </a:cubicBezTo>
                  <a:cubicBezTo>
                    <a:pt x="4558" y="12"/>
                    <a:pt x="4571" y="9"/>
                    <a:pt x="4591" y="10"/>
                  </a:cubicBezTo>
                  <a:cubicBezTo>
                    <a:pt x="4562" y="12"/>
                    <a:pt x="4525" y="11"/>
                    <a:pt x="4477" y="11"/>
                  </a:cubicBezTo>
                  <a:lnTo>
                    <a:pt x="4461" y="10"/>
                  </a:lnTo>
                  <a:lnTo>
                    <a:pt x="4412" y="11"/>
                  </a:lnTo>
                  <a:cubicBezTo>
                    <a:pt x="4432" y="10"/>
                    <a:pt x="4420" y="8"/>
                    <a:pt x="4471" y="8"/>
                  </a:cubicBezTo>
                  <a:cubicBezTo>
                    <a:pt x="4465" y="6"/>
                    <a:pt x="4421" y="8"/>
                    <a:pt x="4389" y="8"/>
                  </a:cubicBezTo>
                  <a:lnTo>
                    <a:pt x="4373" y="10"/>
                  </a:lnTo>
                  <a:cubicBezTo>
                    <a:pt x="4380" y="9"/>
                    <a:pt x="4313" y="9"/>
                    <a:pt x="4360" y="7"/>
                  </a:cubicBezTo>
                  <a:lnTo>
                    <a:pt x="4438" y="5"/>
                  </a:lnTo>
                  <a:lnTo>
                    <a:pt x="4416" y="4"/>
                  </a:lnTo>
                  <a:lnTo>
                    <a:pt x="4481" y="4"/>
                  </a:lnTo>
                  <a:lnTo>
                    <a:pt x="4466" y="4"/>
                  </a:lnTo>
                  <a:cubicBezTo>
                    <a:pt x="4571" y="4"/>
                    <a:pt x="4497" y="8"/>
                    <a:pt x="4603" y="6"/>
                  </a:cubicBezTo>
                  <a:cubicBezTo>
                    <a:pt x="4636" y="4"/>
                    <a:pt x="4671" y="4"/>
                    <a:pt x="4736" y="4"/>
                  </a:cubicBezTo>
                  <a:cubicBezTo>
                    <a:pt x="4689" y="4"/>
                    <a:pt x="4731" y="5"/>
                    <a:pt x="4714" y="7"/>
                  </a:cubicBezTo>
                  <a:cubicBezTo>
                    <a:pt x="4761" y="8"/>
                    <a:pt x="4777" y="6"/>
                    <a:pt x="4802" y="4"/>
                  </a:cubicBezTo>
                  <a:cubicBezTo>
                    <a:pt x="4814" y="6"/>
                    <a:pt x="4823" y="7"/>
                    <a:pt x="4780" y="7"/>
                  </a:cubicBezTo>
                  <a:cubicBezTo>
                    <a:pt x="4775" y="10"/>
                    <a:pt x="4837" y="6"/>
                    <a:pt x="4840" y="9"/>
                  </a:cubicBezTo>
                  <a:cubicBezTo>
                    <a:pt x="4982" y="9"/>
                    <a:pt x="4954" y="0"/>
                    <a:pt x="5119" y="4"/>
                  </a:cubicBezTo>
                  <a:lnTo>
                    <a:pt x="5113" y="4"/>
                  </a:lnTo>
                  <a:cubicBezTo>
                    <a:pt x="5218" y="4"/>
                    <a:pt x="5279" y="4"/>
                    <a:pt x="5376" y="4"/>
                  </a:cubicBezTo>
                  <a:lnTo>
                    <a:pt x="5452" y="6"/>
                  </a:lnTo>
                  <a:cubicBezTo>
                    <a:pt x="5435" y="6"/>
                    <a:pt x="5389" y="9"/>
                    <a:pt x="5411" y="10"/>
                  </a:cubicBezTo>
                  <a:cubicBezTo>
                    <a:pt x="5373" y="7"/>
                    <a:pt x="5334" y="8"/>
                    <a:pt x="5294" y="7"/>
                  </a:cubicBezTo>
                  <a:cubicBezTo>
                    <a:pt x="5290" y="7"/>
                    <a:pt x="5306" y="8"/>
                    <a:pt x="5313" y="9"/>
                  </a:cubicBezTo>
                  <a:cubicBezTo>
                    <a:pt x="5289" y="9"/>
                    <a:pt x="5277" y="7"/>
                    <a:pt x="5245" y="8"/>
                  </a:cubicBezTo>
                  <a:cubicBezTo>
                    <a:pt x="5246" y="8"/>
                    <a:pt x="5281" y="9"/>
                    <a:pt x="5255" y="9"/>
                  </a:cubicBezTo>
                  <a:lnTo>
                    <a:pt x="5211" y="8"/>
                  </a:lnTo>
                  <a:cubicBezTo>
                    <a:pt x="5153" y="9"/>
                    <a:pt x="5183" y="12"/>
                    <a:pt x="5114" y="11"/>
                  </a:cubicBezTo>
                  <a:cubicBezTo>
                    <a:pt x="5127" y="10"/>
                    <a:pt x="5153" y="7"/>
                    <a:pt x="5180" y="7"/>
                  </a:cubicBezTo>
                  <a:cubicBezTo>
                    <a:pt x="5148" y="6"/>
                    <a:pt x="5221" y="6"/>
                    <a:pt x="5193" y="5"/>
                  </a:cubicBezTo>
                  <a:cubicBezTo>
                    <a:pt x="5148" y="7"/>
                    <a:pt x="5126" y="5"/>
                    <a:pt x="5066" y="7"/>
                  </a:cubicBezTo>
                  <a:cubicBezTo>
                    <a:pt x="5073" y="7"/>
                    <a:pt x="5075" y="6"/>
                    <a:pt x="5090" y="6"/>
                  </a:cubicBezTo>
                  <a:lnTo>
                    <a:pt x="5003" y="5"/>
                  </a:lnTo>
                  <a:cubicBezTo>
                    <a:pt x="5024" y="6"/>
                    <a:pt x="4931" y="7"/>
                    <a:pt x="4939" y="9"/>
                  </a:cubicBezTo>
                  <a:cubicBezTo>
                    <a:pt x="5032" y="10"/>
                    <a:pt x="5005" y="8"/>
                    <a:pt x="5110" y="9"/>
                  </a:cubicBezTo>
                  <a:cubicBezTo>
                    <a:pt x="5080" y="10"/>
                    <a:pt x="5042" y="12"/>
                    <a:pt x="5024" y="14"/>
                  </a:cubicBezTo>
                  <a:cubicBezTo>
                    <a:pt x="5023" y="14"/>
                    <a:pt x="5021" y="14"/>
                    <a:pt x="5018" y="14"/>
                  </a:cubicBezTo>
                  <a:cubicBezTo>
                    <a:pt x="5002" y="16"/>
                    <a:pt x="5018" y="17"/>
                    <a:pt x="5018" y="21"/>
                  </a:cubicBezTo>
                  <a:cubicBezTo>
                    <a:pt x="5066" y="18"/>
                    <a:pt x="5098" y="20"/>
                    <a:pt x="5155" y="19"/>
                  </a:cubicBezTo>
                  <a:cubicBezTo>
                    <a:pt x="5166" y="16"/>
                    <a:pt x="5122" y="16"/>
                    <a:pt x="5094" y="16"/>
                  </a:cubicBezTo>
                  <a:lnTo>
                    <a:pt x="5144" y="15"/>
                  </a:lnTo>
                  <a:lnTo>
                    <a:pt x="5134" y="16"/>
                  </a:lnTo>
                  <a:lnTo>
                    <a:pt x="5261" y="17"/>
                  </a:lnTo>
                  <a:cubicBezTo>
                    <a:pt x="5237" y="17"/>
                    <a:pt x="5229" y="18"/>
                    <a:pt x="5216" y="19"/>
                  </a:cubicBezTo>
                  <a:cubicBezTo>
                    <a:pt x="5233" y="19"/>
                    <a:pt x="5249" y="19"/>
                    <a:pt x="5266" y="20"/>
                  </a:cubicBezTo>
                  <a:cubicBezTo>
                    <a:pt x="5262" y="18"/>
                    <a:pt x="5265" y="17"/>
                    <a:pt x="5281" y="17"/>
                  </a:cubicBezTo>
                  <a:cubicBezTo>
                    <a:pt x="5362" y="17"/>
                    <a:pt x="5408" y="19"/>
                    <a:pt x="5438" y="21"/>
                  </a:cubicBezTo>
                  <a:lnTo>
                    <a:pt x="5447" y="21"/>
                  </a:lnTo>
                  <a:cubicBezTo>
                    <a:pt x="5434" y="19"/>
                    <a:pt x="5505" y="17"/>
                    <a:pt x="5531" y="15"/>
                  </a:cubicBezTo>
                  <a:cubicBezTo>
                    <a:pt x="5530" y="17"/>
                    <a:pt x="5573" y="16"/>
                    <a:pt x="5596" y="17"/>
                  </a:cubicBezTo>
                  <a:cubicBezTo>
                    <a:pt x="5609" y="15"/>
                    <a:pt x="5592" y="12"/>
                    <a:pt x="5564" y="10"/>
                  </a:cubicBezTo>
                  <a:cubicBezTo>
                    <a:pt x="5508" y="12"/>
                    <a:pt x="5533" y="12"/>
                    <a:pt x="5507" y="15"/>
                  </a:cubicBezTo>
                  <a:lnTo>
                    <a:pt x="5418" y="17"/>
                  </a:lnTo>
                  <a:lnTo>
                    <a:pt x="5438" y="15"/>
                  </a:lnTo>
                  <a:cubicBezTo>
                    <a:pt x="5394" y="15"/>
                    <a:pt x="5351" y="17"/>
                    <a:pt x="5354" y="15"/>
                  </a:cubicBezTo>
                  <a:cubicBezTo>
                    <a:pt x="5378" y="13"/>
                    <a:pt x="5416" y="14"/>
                    <a:pt x="5439" y="12"/>
                  </a:cubicBezTo>
                  <a:lnTo>
                    <a:pt x="5410" y="11"/>
                  </a:lnTo>
                  <a:cubicBezTo>
                    <a:pt x="5462" y="9"/>
                    <a:pt x="5437" y="14"/>
                    <a:pt x="5499" y="12"/>
                  </a:cubicBezTo>
                  <a:cubicBezTo>
                    <a:pt x="5476" y="10"/>
                    <a:pt x="5505" y="12"/>
                    <a:pt x="5532" y="10"/>
                  </a:cubicBezTo>
                  <a:cubicBezTo>
                    <a:pt x="5510" y="9"/>
                    <a:pt x="5422" y="11"/>
                    <a:pt x="5440" y="7"/>
                  </a:cubicBezTo>
                  <a:cubicBezTo>
                    <a:pt x="5473" y="6"/>
                    <a:pt x="5550" y="12"/>
                    <a:pt x="5593" y="8"/>
                  </a:cubicBezTo>
                  <a:lnTo>
                    <a:pt x="5590" y="8"/>
                  </a:lnTo>
                  <a:cubicBezTo>
                    <a:pt x="5654" y="9"/>
                    <a:pt x="5676" y="7"/>
                    <a:pt x="5700" y="5"/>
                  </a:cubicBezTo>
                  <a:cubicBezTo>
                    <a:pt x="5727" y="7"/>
                    <a:pt x="5764" y="5"/>
                    <a:pt x="5793" y="5"/>
                  </a:cubicBezTo>
                  <a:lnTo>
                    <a:pt x="5793" y="6"/>
                  </a:lnTo>
                  <a:lnTo>
                    <a:pt x="5834" y="5"/>
                  </a:lnTo>
                  <a:cubicBezTo>
                    <a:pt x="5814" y="7"/>
                    <a:pt x="5786" y="5"/>
                    <a:pt x="5750" y="6"/>
                  </a:cubicBezTo>
                  <a:lnTo>
                    <a:pt x="5755" y="8"/>
                  </a:lnTo>
                  <a:cubicBezTo>
                    <a:pt x="5714" y="5"/>
                    <a:pt x="5686" y="9"/>
                    <a:pt x="5655" y="10"/>
                  </a:cubicBezTo>
                  <a:cubicBezTo>
                    <a:pt x="5701" y="9"/>
                    <a:pt x="5785" y="11"/>
                    <a:pt x="5796" y="7"/>
                  </a:cubicBezTo>
                  <a:lnTo>
                    <a:pt x="5824" y="9"/>
                  </a:lnTo>
                  <a:lnTo>
                    <a:pt x="5838" y="8"/>
                  </a:lnTo>
                  <a:cubicBezTo>
                    <a:pt x="5859" y="10"/>
                    <a:pt x="5838" y="12"/>
                    <a:pt x="5796" y="13"/>
                  </a:cubicBezTo>
                  <a:cubicBezTo>
                    <a:pt x="5789" y="12"/>
                    <a:pt x="5786" y="12"/>
                    <a:pt x="5788" y="11"/>
                  </a:cubicBezTo>
                  <a:cubicBezTo>
                    <a:pt x="5769" y="12"/>
                    <a:pt x="5751" y="14"/>
                    <a:pt x="5705" y="13"/>
                  </a:cubicBezTo>
                  <a:lnTo>
                    <a:pt x="5730" y="12"/>
                  </a:lnTo>
                  <a:cubicBezTo>
                    <a:pt x="5672" y="12"/>
                    <a:pt x="5619" y="13"/>
                    <a:pt x="5600" y="15"/>
                  </a:cubicBezTo>
                  <a:cubicBezTo>
                    <a:pt x="5683" y="16"/>
                    <a:pt x="5765" y="16"/>
                    <a:pt x="5843" y="16"/>
                  </a:cubicBezTo>
                  <a:cubicBezTo>
                    <a:pt x="5866" y="11"/>
                    <a:pt x="5893" y="9"/>
                    <a:pt x="5905" y="5"/>
                  </a:cubicBezTo>
                  <a:cubicBezTo>
                    <a:pt x="5957" y="4"/>
                    <a:pt x="6029" y="4"/>
                    <a:pt x="6074" y="5"/>
                  </a:cubicBezTo>
                  <a:lnTo>
                    <a:pt x="6070" y="6"/>
                  </a:lnTo>
                  <a:cubicBezTo>
                    <a:pt x="6092" y="6"/>
                    <a:pt x="6113" y="6"/>
                    <a:pt x="6130" y="6"/>
                  </a:cubicBezTo>
                  <a:cubicBezTo>
                    <a:pt x="6153" y="7"/>
                    <a:pt x="6114" y="8"/>
                    <a:pt x="6130" y="8"/>
                  </a:cubicBezTo>
                  <a:lnTo>
                    <a:pt x="6205" y="7"/>
                  </a:lnTo>
                  <a:cubicBezTo>
                    <a:pt x="6201" y="9"/>
                    <a:pt x="6137" y="9"/>
                    <a:pt x="6107" y="9"/>
                  </a:cubicBezTo>
                  <a:cubicBezTo>
                    <a:pt x="6113" y="9"/>
                    <a:pt x="6124" y="8"/>
                    <a:pt x="6121" y="8"/>
                  </a:cubicBezTo>
                  <a:cubicBezTo>
                    <a:pt x="6086" y="7"/>
                    <a:pt x="6021" y="11"/>
                    <a:pt x="6006" y="8"/>
                  </a:cubicBezTo>
                  <a:cubicBezTo>
                    <a:pt x="5989" y="8"/>
                    <a:pt x="6040" y="6"/>
                    <a:pt x="5983" y="6"/>
                  </a:cubicBezTo>
                  <a:cubicBezTo>
                    <a:pt x="5944" y="5"/>
                    <a:pt x="5931" y="7"/>
                    <a:pt x="5927" y="8"/>
                  </a:cubicBezTo>
                  <a:cubicBezTo>
                    <a:pt x="5927" y="9"/>
                    <a:pt x="5988" y="9"/>
                    <a:pt x="5967" y="11"/>
                  </a:cubicBezTo>
                  <a:cubicBezTo>
                    <a:pt x="5997" y="11"/>
                    <a:pt x="6009" y="9"/>
                    <a:pt x="6047" y="10"/>
                  </a:cubicBezTo>
                  <a:cubicBezTo>
                    <a:pt x="6017" y="10"/>
                    <a:pt x="5977" y="12"/>
                    <a:pt x="5961" y="11"/>
                  </a:cubicBezTo>
                  <a:cubicBezTo>
                    <a:pt x="5902" y="13"/>
                    <a:pt x="5911" y="18"/>
                    <a:pt x="5938" y="18"/>
                  </a:cubicBezTo>
                  <a:cubicBezTo>
                    <a:pt x="5932" y="16"/>
                    <a:pt x="6046" y="16"/>
                    <a:pt x="5969" y="14"/>
                  </a:cubicBezTo>
                  <a:cubicBezTo>
                    <a:pt x="6003" y="12"/>
                    <a:pt x="6067" y="12"/>
                    <a:pt x="6112" y="11"/>
                  </a:cubicBezTo>
                  <a:lnTo>
                    <a:pt x="6110" y="11"/>
                  </a:lnTo>
                  <a:lnTo>
                    <a:pt x="6166" y="11"/>
                  </a:lnTo>
                  <a:cubicBezTo>
                    <a:pt x="6158" y="11"/>
                    <a:pt x="6141" y="12"/>
                    <a:pt x="6141" y="13"/>
                  </a:cubicBezTo>
                  <a:lnTo>
                    <a:pt x="6218" y="10"/>
                  </a:lnTo>
                  <a:cubicBezTo>
                    <a:pt x="6175" y="12"/>
                    <a:pt x="6246" y="11"/>
                    <a:pt x="6266" y="12"/>
                  </a:cubicBezTo>
                  <a:cubicBezTo>
                    <a:pt x="6274" y="11"/>
                    <a:pt x="6304" y="10"/>
                    <a:pt x="6275" y="9"/>
                  </a:cubicBezTo>
                  <a:cubicBezTo>
                    <a:pt x="6242" y="7"/>
                    <a:pt x="6256" y="9"/>
                    <a:pt x="6226" y="10"/>
                  </a:cubicBezTo>
                  <a:lnTo>
                    <a:pt x="6269" y="7"/>
                  </a:lnTo>
                  <a:lnTo>
                    <a:pt x="6272" y="7"/>
                  </a:lnTo>
                  <a:lnTo>
                    <a:pt x="6298" y="5"/>
                  </a:lnTo>
                  <a:cubicBezTo>
                    <a:pt x="6355" y="5"/>
                    <a:pt x="6272" y="10"/>
                    <a:pt x="6346" y="8"/>
                  </a:cubicBezTo>
                  <a:lnTo>
                    <a:pt x="6337" y="5"/>
                  </a:lnTo>
                  <a:cubicBezTo>
                    <a:pt x="6422" y="6"/>
                    <a:pt x="6532" y="9"/>
                    <a:pt x="6592" y="8"/>
                  </a:cubicBezTo>
                  <a:cubicBezTo>
                    <a:pt x="6575" y="9"/>
                    <a:pt x="6568" y="12"/>
                    <a:pt x="6591" y="14"/>
                  </a:cubicBezTo>
                  <a:cubicBezTo>
                    <a:pt x="6565" y="13"/>
                    <a:pt x="6513" y="13"/>
                    <a:pt x="6475" y="13"/>
                  </a:cubicBezTo>
                  <a:cubicBezTo>
                    <a:pt x="6468" y="13"/>
                    <a:pt x="6522" y="10"/>
                    <a:pt x="6563" y="11"/>
                  </a:cubicBezTo>
                  <a:cubicBezTo>
                    <a:pt x="6543" y="6"/>
                    <a:pt x="6461" y="13"/>
                    <a:pt x="6456" y="9"/>
                  </a:cubicBezTo>
                  <a:cubicBezTo>
                    <a:pt x="6352" y="7"/>
                    <a:pt x="6379" y="13"/>
                    <a:pt x="6291" y="10"/>
                  </a:cubicBezTo>
                  <a:cubicBezTo>
                    <a:pt x="6290" y="12"/>
                    <a:pt x="6266" y="11"/>
                    <a:pt x="6261" y="13"/>
                  </a:cubicBezTo>
                  <a:cubicBezTo>
                    <a:pt x="6287" y="17"/>
                    <a:pt x="6379" y="13"/>
                    <a:pt x="6436" y="14"/>
                  </a:cubicBezTo>
                  <a:cubicBezTo>
                    <a:pt x="6430" y="15"/>
                    <a:pt x="6419" y="15"/>
                    <a:pt x="6417" y="15"/>
                  </a:cubicBezTo>
                  <a:cubicBezTo>
                    <a:pt x="6457" y="16"/>
                    <a:pt x="6474" y="15"/>
                    <a:pt x="6503" y="15"/>
                  </a:cubicBezTo>
                  <a:lnTo>
                    <a:pt x="6499" y="14"/>
                  </a:lnTo>
                  <a:cubicBezTo>
                    <a:pt x="6549" y="12"/>
                    <a:pt x="6530" y="16"/>
                    <a:pt x="6559" y="17"/>
                  </a:cubicBezTo>
                  <a:cubicBezTo>
                    <a:pt x="6570" y="17"/>
                    <a:pt x="6611" y="17"/>
                    <a:pt x="6604" y="16"/>
                  </a:cubicBezTo>
                  <a:lnTo>
                    <a:pt x="6657" y="18"/>
                  </a:lnTo>
                  <a:lnTo>
                    <a:pt x="6655" y="16"/>
                  </a:lnTo>
                  <a:cubicBezTo>
                    <a:pt x="6685" y="15"/>
                    <a:pt x="6691" y="17"/>
                    <a:pt x="6718" y="16"/>
                  </a:cubicBezTo>
                  <a:lnTo>
                    <a:pt x="6719" y="14"/>
                  </a:lnTo>
                  <a:lnTo>
                    <a:pt x="6645" y="13"/>
                  </a:lnTo>
                  <a:cubicBezTo>
                    <a:pt x="6683" y="12"/>
                    <a:pt x="6656" y="11"/>
                    <a:pt x="6697" y="10"/>
                  </a:cubicBezTo>
                  <a:cubicBezTo>
                    <a:pt x="6651" y="13"/>
                    <a:pt x="6730" y="12"/>
                    <a:pt x="6734" y="13"/>
                  </a:cubicBezTo>
                  <a:lnTo>
                    <a:pt x="6765" y="12"/>
                  </a:lnTo>
                  <a:lnTo>
                    <a:pt x="6757" y="13"/>
                  </a:lnTo>
                  <a:cubicBezTo>
                    <a:pt x="6781" y="14"/>
                    <a:pt x="6785" y="12"/>
                    <a:pt x="6813" y="12"/>
                  </a:cubicBezTo>
                  <a:cubicBezTo>
                    <a:pt x="6780" y="11"/>
                    <a:pt x="6759" y="10"/>
                    <a:pt x="6717" y="11"/>
                  </a:cubicBezTo>
                  <a:cubicBezTo>
                    <a:pt x="6747" y="10"/>
                    <a:pt x="6808" y="9"/>
                    <a:pt x="6822" y="9"/>
                  </a:cubicBezTo>
                  <a:cubicBezTo>
                    <a:pt x="6854" y="8"/>
                    <a:pt x="6877" y="10"/>
                    <a:pt x="6907" y="10"/>
                  </a:cubicBezTo>
                  <a:cubicBezTo>
                    <a:pt x="6849" y="11"/>
                    <a:pt x="6927" y="16"/>
                    <a:pt x="6812" y="15"/>
                  </a:cubicBezTo>
                  <a:cubicBezTo>
                    <a:pt x="6814" y="14"/>
                    <a:pt x="6823" y="14"/>
                    <a:pt x="6827" y="15"/>
                  </a:cubicBezTo>
                  <a:cubicBezTo>
                    <a:pt x="6811" y="12"/>
                    <a:pt x="6758" y="15"/>
                    <a:pt x="6733" y="16"/>
                  </a:cubicBezTo>
                  <a:cubicBezTo>
                    <a:pt x="6739" y="17"/>
                    <a:pt x="6713" y="18"/>
                    <a:pt x="6757" y="18"/>
                  </a:cubicBezTo>
                  <a:cubicBezTo>
                    <a:pt x="6743" y="17"/>
                    <a:pt x="6795" y="15"/>
                    <a:pt x="6837" y="16"/>
                  </a:cubicBezTo>
                  <a:lnTo>
                    <a:pt x="6829" y="20"/>
                  </a:lnTo>
                  <a:lnTo>
                    <a:pt x="6891" y="20"/>
                  </a:lnTo>
                  <a:lnTo>
                    <a:pt x="6885" y="20"/>
                  </a:lnTo>
                  <a:cubicBezTo>
                    <a:pt x="6908" y="23"/>
                    <a:pt x="6950" y="20"/>
                    <a:pt x="6992" y="21"/>
                  </a:cubicBezTo>
                  <a:cubicBezTo>
                    <a:pt x="7023" y="20"/>
                    <a:pt x="7140" y="22"/>
                    <a:pt x="7089" y="18"/>
                  </a:cubicBezTo>
                  <a:cubicBezTo>
                    <a:pt x="7127" y="20"/>
                    <a:pt x="7160" y="18"/>
                    <a:pt x="7202" y="17"/>
                  </a:cubicBezTo>
                  <a:lnTo>
                    <a:pt x="7150" y="16"/>
                  </a:lnTo>
                  <a:cubicBezTo>
                    <a:pt x="7211" y="14"/>
                    <a:pt x="7194" y="15"/>
                    <a:pt x="7242" y="11"/>
                  </a:cubicBezTo>
                  <a:cubicBezTo>
                    <a:pt x="7247" y="12"/>
                    <a:pt x="7258" y="13"/>
                    <a:pt x="7248" y="14"/>
                  </a:cubicBezTo>
                  <a:cubicBezTo>
                    <a:pt x="7330" y="14"/>
                    <a:pt x="7447" y="16"/>
                    <a:pt x="7495" y="13"/>
                  </a:cubicBezTo>
                  <a:cubicBezTo>
                    <a:pt x="7552" y="14"/>
                    <a:pt x="7561" y="18"/>
                    <a:pt x="7642" y="16"/>
                  </a:cubicBezTo>
                  <a:cubicBezTo>
                    <a:pt x="7659" y="16"/>
                    <a:pt x="7629" y="13"/>
                    <a:pt x="7682" y="14"/>
                  </a:cubicBezTo>
                  <a:cubicBezTo>
                    <a:pt x="7686" y="15"/>
                    <a:pt x="7631" y="17"/>
                    <a:pt x="7690" y="17"/>
                  </a:cubicBezTo>
                  <a:cubicBezTo>
                    <a:pt x="7733" y="14"/>
                    <a:pt x="7790" y="19"/>
                    <a:pt x="7845" y="17"/>
                  </a:cubicBezTo>
                  <a:cubicBezTo>
                    <a:pt x="7875" y="18"/>
                    <a:pt x="7925" y="18"/>
                    <a:pt x="7915" y="20"/>
                  </a:cubicBezTo>
                  <a:cubicBezTo>
                    <a:pt x="7868" y="19"/>
                    <a:pt x="7803" y="19"/>
                    <a:pt x="7793" y="20"/>
                  </a:cubicBezTo>
                  <a:cubicBezTo>
                    <a:pt x="7799" y="19"/>
                    <a:pt x="7760" y="19"/>
                    <a:pt x="7794" y="18"/>
                  </a:cubicBezTo>
                  <a:cubicBezTo>
                    <a:pt x="7724" y="16"/>
                    <a:pt x="7749" y="19"/>
                    <a:pt x="7686" y="17"/>
                  </a:cubicBezTo>
                  <a:cubicBezTo>
                    <a:pt x="7682" y="18"/>
                    <a:pt x="7719" y="20"/>
                    <a:pt x="7732" y="19"/>
                  </a:cubicBezTo>
                  <a:cubicBezTo>
                    <a:pt x="7732" y="22"/>
                    <a:pt x="7608" y="20"/>
                    <a:pt x="7664" y="24"/>
                  </a:cubicBezTo>
                  <a:cubicBezTo>
                    <a:pt x="7731" y="24"/>
                    <a:pt x="7751" y="18"/>
                    <a:pt x="7809" y="22"/>
                  </a:cubicBezTo>
                  <a:cubicBezTo>
                    <a:pt x="7786" y="23"/>
                    <a:pt x="7749" y="22"/>
                    <a:pt x="7720" y="24"/>
                  </a:cubicBezTo>
                  <a:lnTo>
                    <a:pt x="7767" y="26"/>
                  </a:lnTo>
                  <a:lnTo>
                    <a:pt x="7802" y="24"/>
                  </a:lnTo>
                  <a:lnTo>
                    <a:pt x="7800" y="24"/>
                  </a:lnTo>
                  <a:cubicBezTo>
                    <a:pt x="7884" y="27"/>
                    <a:pt x="7878" y="22"/>
                    <a:pt x="7953" y="21"/>
                  </a:cubicBezTo>
                  <a:cubicBezTo>
                    <a:pt x="7910" y="19"/>
                    <a:pt x="7963" y="16"/>
                    <a:pt x="7930" y="15"/>
                  </a:cubicBezTo>
                  <a:cubicBezTo>
                    <a:pt x="7981" y="15"/>
                    <a:pt x="8018" y="15"/>
                    <a:pt x="8018" y="18"/>
                  </a:cubicBezTo>
                  <a:cubicBezTo>
                    <a:pt x="7924" y="20"/>
                    <a:pt x="8013" y="21"/>
                    <a:pt x="7926" y="23"/>
                  </a:cubicBezTo>
                  <a:cubicBezTo>
                    <a:pt x="7940" y="24"/>
                    <a:pt x="7905" y="27"/>
                    <a:pt x="7957" y="28"/>
                  </a:cubicBezTo>
                  <a:cubicBezTo>
                    <a:pt x="8015" y="26"/>
                    <a:pt x="7939" y="25"/>
                    <a:pt x="7998" y="25"/>
                  </a:cubicBezTo>
                  <a:cubicBezTo>
                    <a:pt x="8001" y="25"/>
                    <a:pt x="8005" y="25"/>
                    <a:pt x="8003" y="26"/>
                  </a:cubicBezTo>
                  <a:cubicBezTo>
                    <a:pt x="8029" y="24"/>
                    <a:pt x="8034" y="26"/>
                    <a:pt x="8066" y="25"/>
                  </a:cubicBezTo>
                  <a:lnTo>
                    <a:pt x="8059" y="25"/>
                  </a:lnTo>
                  <a:cubicBezTo>
                    <a:pt x="8099" y="27"/>
                    <a:pt x="8103" y="24"/>
                    <a:pt x="8137" y="26"/>
                  </a:cubicBezTo>
                  <a:cubicBezTo>
                    <a:pt x="8123" y="24"/>
                    <a:pt x="8160" y="24"/>
                    <a:pt x="8182" y="23"/>
                  </a:cubicBezTo>
                  <a:cubicBezTo>
                    <a:pt x="8147" y="22"/>
                    <a:pt x="8128" y="19"/>
                    <a:pt x="8059" y="19"/>
                  </a:cubicBezTo>
                  <a:cubicBezTo>
                    <a:pt x="8050" y="20"/>
                    <a:pt x="8055" y="21"/>
                    <a:pt x="8027" y="22"/>
                  </a:cubicBezTo>
                  <a:lnTo>
                    <a:pt x="8072" y="22"/>
                  </a:lnTo>
                  <a:lnTo>
                    <a:pt x="8046" y="23"/>
                  </a:lnTo>
                  <a:lnTo>
                    <a:pt x="8003" y="22"/>
                  </a:lnTo>
                  <a:cubicBezTo>
                    <a:pt x="8058" y="21"/>
                    <a:pt x="8033" y="19"/>
                    <a:pt x="8056" y="17"/>
                  </a:cubicBezTo>
                  <a:cubicBezTo>
                    <a:pt x="8106" y="18"/>
                    <a:pt x="8097" y="17"/>
                    <a:pt x="8128" y="18"/>
                  </a:cubicBezTo>
                  <a:cubicBezTo>
                    <a:pt x="8125" y="20"/>
                    <a:pt x="8225" y="23"/>
                    <a:pt x="8282" y="24"/>
                  </a:cubicBezTo>
                  <a:lnTo>
                    <a:pt x="8255" y="24"/>
                  </a:lnTo>
                  <a:cubicBezTo>
                    <a:pt x="8214" y="25"/>
                    <a:pt x="8284" y="26"/>
                    <a:pt x="8286" y="27"/>
                  </a:cubicBezTo>
                  <a:lnTo>
                    <a:pt x="8316" y="26"/>
                  </a:lnTo>
                  <a:cubicBezTo>
                    <a:pt x="8310" y="26"/>
                    <a:pt x="8302" y="27"/>
                    <a:pt x="8315" y="27"/>
                  </a:cubicBezTo>
                  <a:cubicBezTo>
                    <a:pt x="8357" y="27"/>
                    <a:pt x="8354" y="25"/>
                    <a:pt x="8395" y="24"/>
                  </a:cubicBezTo>
                  <a:cubicBezTo>
                    <a:pt x="8398" y="26"/>
                    <a:pt x="8364" y="27"/>
                    <a:pt x="8389" y="28"/>
                  </a:cubicBezTo>
                  <a:cubicBezTo>
                    <a:pt x="8398" y="30"/>
                    <a:pt x="8426" y="33"/>
                    <a:pt x="8481" y="32"/>
                  </a:cubicBezTo>
                  <a:cubicBezTo>
                    <a:pt x="8485" y="31"/>
                    <a:pt x="8499" y="31"/>
                    <a:pt x="8515" y="31"/>
                  </a:cubicBezTo>
                  <a:lnTo>
                    <a:pt x="8509" y="31"/>
                  </a:lnTo>
                  <a:lnTo>
                    <a:pt x="8545" y="33"/>
                  </a:lnTo>
                  <a:cubicBezTo>
                    <a:pt x="8514" y="35"/>
                    <a:pt x="8483" y="32"/>
                    <a:pt x="8452" y="34"/>
                  </a:cubicBezTo>
                  <a:lnTo>
                    <a:pt x="8449" y="36"/>
                  </a:lnTo>
                  <a:cubicBezTo>
                    <a:pt x="8425" y="36"/>
                    <a:pt x="8392" y="36"/>
                    <a:pt x="8377" y="37"/>
                  </a:cubicBezTo>
                  <a:cubicBezTo>
                    <a:pt x="8414" y="38"/>
                    <a:pt x="8422" y="37"/>
                    <a:pt x="8463" y="37"/>
                  </a:cubicBezTo>
                  <a:cubicBezTo>
                    <a:pt x="8469" y="39"/>
                    <a:pt x="8440" y="39"/>
                    <a:pt x="8435" y="39"/>
                  </a:cubicBezTo>
                  <a:lnTo>
                    <a:pt x="8441" y="38"/>
                  </a:lnTo>
                  <a:cubicBezTo>
                    <a:pt x="8392" y="36"/>
                    <a:pt x="8368" y="40"/>
                    <a:pt x="8307" y="39"/>
                  </a:cubicBezTo>
                  <a:cubicBezTo>
                    <a:pt x="8297" y="39"/>
                    <a:pt x="8303" y="39"/>
                    <a:pt x="8305" y="38"/>
                  </a:cubicBezTo>
                  <a:cubicBezTo>
                    <a:pt x="8256" y="40"/>
                    <a:pt x="8207" y="37"/>
                    <a:pt x="8159" y="39"/>
                  </a:cubicBezTo>
                  <a:lnTo>
                    <a:pt x="8175" y="38"/>
                  </a:lnTo>
                  <a:lnTo>
                    <a:pt x="8013" y="42"/>
                  </a:lnTo>
                  <a:lnTo>
                    <a:pt x="8013" y="43"/>
                  </a:lnTo>
                  <a:cubicBezTo>
                    <a:pt x="8020" y="44"/>
                    <a:pt x="7996" y="44"/>
                    <a:pt x="7983" y="43"/>
                  </a:cubicBezTo>
                  <a:lnTo>
                    <a:pt x="7983" y="43"/>
                  </a:lnTo>
                  <a:lnTo>
                    <a:pt x="7895" y="45"/>
                  </a:lnTo>
                  <a:cubicBezTo>
                    <a:pt x="7903" y="46"/>
                    <a:pt x="7913" y="46"/>
                    <a:pt x="7925" y="47"/>
                  </a:cubicBezTo>
                  <a:cubicBezTo>
                    <a:pt x="7935" y="46"/>
                    <a:pt x="7994" y="47"/>
                    <a:pt x="7986" y="45"/>
                  </a:cubicBezTo>
                  <a:cubicBezTo>
                    <a:pt x="8013" y="46"/>
                    <a:pt x="8057" y="44"/>
                    <a:pt x="8077" y="45"/>
                  </a:cubicBezTo>
                  <a:cubicBezTo>
                    <a:pt x="8041" y="44"/>
                    <a:pt x="8102" y="43"/>
                    <a:pt x="8109" y="42"/>
                  </a:cubicBezTo>
                  <a:cubicBezTo>
                    <a:pt x="8121" y="44"/>
                    <a:pt x="8163" y="42"/>
                    <a:pt x="8158" y="44"/>
                  </a:cubicBezTo>
                  <a:cubicBezTo>
                    <a:pt x="8165" y="45"/>
                    <a:pt x="8140" y="43"/>
                    <a:pt x="8125" y="44"/>
                  </a:cubicBezTo>
                  <a:cubicBezTo>
                    <a:pt x="8086" y="46"/>
                    <a:pt x="8194" y="46"/>
                    <a:pt x="8147" y="47"/>
                  </a:cubicBezTo>
                  <a:cubicBezTo>
                    <a:pt x="8207" y="46"/>
                    <a:pt x="8287" y="47"/>
                    <a:pt x="8349" y="46"/>
                  </a:cubicBezTo>
                  <a:lnTo>
                    <a:pt x="8314" y="45"/>
                  </a:lnTo>
                  <a:cubicBezTo>
                    <a:pt x="8342" y="46"/>
                    <a:pt x="8408" y="46"/>
                    <a:pt x="8413" y="47"/>
                  </a:cubicBezTo>
                  <a:lnTo>
                    <a:pt x="8342" y="47"/>
                  </a:lnTo>
                  <a:cubicBezTo>
                    <a:pt x="8340" y="49"/>
                    <a:pt x="8405" y="47"/>
                    <a:pt x="8408" y="48"/>
                  </a:cubicBezTo>
                  <a:lnTo>
                    <a:pt x="8484" y="45"/>
                  </a:lnTo>
                  <a:lnTo>
                    <a:pt x="8451" y="45"/>
                  </a:lnTo>
                  <a:cubicBezTo>
                    <a:pt x="8472" y="44"/>
                    <a:pt x="8542" y="46"/>
                    <a:pt x="8594" y="47"/>
                  </a:cubicBezTo>
                  <a:cubicBezTo>
                    <a:pt x="8564" y="49"/>
                    <a:pt x="8516" y="46"/>
                    <a:pt x="8461" y="47"/>
                  </a:cubicBezTo>
                  <a:cubicBezTo>
                    <a:pt x="8421" y="48"/>
                    <a:pt x="8485" y="50"/>
                    <a:pt x="8448" y="50"/>
                  </a:cubicBezTo>
                  <a:cubicBezTo>
                    <a:pt x="8458" y="51"/>
                    <a:pt x="8482" y="51"/>
                    <a:pt x="8494" y="50"/>
                  </a:cubicBezTo>
                  <a:lnTo>
                    <a:pt x="8509" y="51"/>
                  </a:lnTo>
                  <a:cubicBezTo>
                    <a:pt x="8475" y="53"/>
                    <a:pt x="8400" y="52"/>
                    <a:pt x="8350" y="54"/>
                  </a:cubicBezTo>
                  <a:cubicBezTo>
                    <a:pt x="8355" y="54"/>
                    <a:pt x="8359" y="54"/>
                    <a:pt x="8360" y="54"/>
                  </a:cubicBezTo>
                  <a:cubicBezTo>
                    <a:pt x="8321" y="52"/>
                    <a:pt x="8282" y="52"/>
                    <a:pt x="8245" y="52"/>
                  </a:cubicBezTo>
                  <a:cubicBezTo>
                    <a:pt x="8265" y="53"/>
                    <a:pt x="8273" y="53"/>
                    <a:pt x="8284" y="53"/>
                  </a:cubicBezTo>
                  <a:cubicBezTo>
                    <a:pt x="8285" y="53"/>
                    <a:pt x="8250" y="53"/>
                    <a:pt x="8236" y="54"/>
                  </a:cubicBezTo>
                  <a:cubicBezTo>
                    <a:pt x="8271" y="55"/>
                    <a:pt x="8243" y="56"/>
                    <a:pt x="8265" y="56"/>
                  </a:cubicBezTo>
                  <a:cubicBezTo>
                    <a:pt x="8242" y="57"/>
                    <a:pt x="8224" y="56"/>
                    <a:pt x="8196" y="56"/>
                  </a:cubicBezTo>
                  <a:cubicBezTo>
                    <a:pt x="8182" y="55"/>
                    <a:pt x="8208" y="55"/>
                    <a:pt x="8205" y="53"/>
                  </a:cubicBezTo>
                  <a:cubicBezTo>
                    <a:pt x="8177" y="54"/>
                    <a:pt x="8164" y="51"/>
                    <a:pt x="8122" y="52"/>
                  </a:cubicBezTo>
                  <a:cubicBezTo>
                    <a:pt x="8177" y="53"/>
                    <a:pt x="8107" y="55"/>
                    <a:pt x="8088" y="56"/>
                  </a:cubicBezTo>
                  <a:lnTo>
                    <a:pt x="8097" y="56"/>
                  </a:lnTo>
                  <a:cubicBezTo>
                    <a:pt x="8080" y="57"/>
                    <a:pt x="8065" y="57"/>
                    <a:pt x="8053" y="56"/>
                  </a:cubicBezTo>
                  <a:cubicBezTo>
                    <a:pt x="8075" y="55"/>
                    <a:pt x="8097" y="56"/>
                    <a:pt x="8091" y="54"/>
                  </a:cubicBezTo>
                  <a:cubicBezTo>
                    <a:pt x="8076" y="54"/>
                    <a:pt x="8061" y="54"/>
                    <a:pt x="8044" y="54"/>
                  </a:cubicBezTo>
                  <a:lnTo>
                    <a:pt x="8059" y="53"/>
                  </a:lnTo>
                  <a:lnTo>
                    <a:pt x="7985" y="53"/>
                  </a:lnTo>
                  <a:cubicBezTo>
                    <a:pt x="7973" y="55"/>
                    <a:pt x="7953" y="56"/>
                    <a:pt x="7943" y="58"/>
                  </a:cubicBezTo>
                  <a:cubicBezTo>
                    <a:pt x="7925" y="57"/>
                    <a:pt x="7900" y="58"/>
                    <a:pt x="7883" y="58"/>
                  </a:cubicBezTo>
                  <a:lnTo>
                    <a:pt x="7891" y="58"/>
                  </a:lnTo>
                  <a:cubicBezTo>
                    <a:pt x="7858" y="56"/>
                    <a:pt x="7785" y="57"/>
                    <a:pt x="7779" y="58"/>
                  </a:cubicBezTo>
                  <a:cubicBezTo>
                    <a:pt x="7755" y="57"/>
                    <a:pt x="7945" y="51"/>
                    <a:pt x="7779" y="52"/>
                  </a:cubicBezTo>
                  <a:cubicBezTo>
                    <a:pt x="7715" y="51"/>
                    <a:pt x="7739" y="55"/>
                    <a:pt x="7703" y="57"/>
                  </a:cubicBezTo>
                  <a:cubicBezTo>
                    <a:pt x="7703" y="57"/>
                    <a:pt x="7705" y="56"/>
                    <a:pt x="7702" y="56"/>
                  </a:cubicBezTo>
                  <a:cubicBezTo>
                    <a:pt x="7674" y="55"/>
                    <a:pt x="7671" y="57"/>
                    <a:pt x="7648" y="57"/>
                  </a:cubicBezTo>
                  <a:cubicBezTo>
                    <a:pt x="7665" y="58"/>
                    <a:pt x="7689" y="58"/>
                    <a:pt x="7697" y="58"/>
                  </a:cubicBezTo>
                  <a:cubicBezTo>
                    <a:pt x="7688" y="59"/>
                    <a:pt x="7639" y="57"/>
                    <a:pt x="7618" y="59"/>
                  </a:cubicBezTo>
                  <a:cubicBezTo>
                    <a:pt x="7646" y="56"/>
                    <a:pt x="7565" y="57"/>
                    <a:pt x="7586" y="56"/>
                  </a:cubicBezTo>
                  <a:cubicBezTo>
                    <a:pt x="7531" y="54"/>
                    <a:pt x="7472" y="56"/>
                    <a:pt x="7443" y="58"/>
                  </a:cubicBezTo>
                  <a:cubicBezTo>
                    <a:pt x="7406" y="55"/>
                    <a:pt x="7378" y="58"/>
                    <a:pt x="7317" y="56"/>
                  </a:cubicBezTo>
                  <a:cubicBezTo>
                    <a:pt x="7327" y="56"/>
                    <a:pt x="7343" y="56"/>
                    <a:pt x="7356" y="56"/>
                  </a:cubicBezTo>
                  <a:cubicBezTo>
                    <a:pt x="7391" y="55"/>
                    <a:pt x="7294" y="55"/>
                    <a:pt x="7347" y="54"/>
                  </a:cubicBezTo>
                  <a:cubicBezTo>
                    <a:pt x="7335" y="54"/>
                    <a:pt x="7346" y="55"/>
                    <a:pt x="7358" y="54"/>
                  </a:cubicBezTo>
                  <a:cubicBezTo>
                    <a:pt x="7378" y="54"/>
                    <a:pt x="7397" y="53"/>
                    <a:pt x="7392" y="52"/>
                  </a:cubicBezTo>
                  <a:lnTo>
                    <a:pt x="7343" y="51"/>
                  </a:lnTo>
                  <a:lnTo>
                    <a:pt x="7360" y="50"/>
                  </a:lnTo>
                  <a:lnTo>
                    <a:pt x="7285" y="47"/>
                  </a:lnTo>
                  <a:cubicBezTo>
                    <a:pt x="7283" y="48"/>
                    <a:pt x="7290" y="48"/>
                    <a:pt x="7294" y="49"/>
                  </a:cubicBezTo>
                  <a:cubicBezTo>
                    <a:pt x="7207" y="47"/>
                    <a:pt x="7107" y="48"/>
                    <a:pt x="7031" y="48"/>
                  </a:cubicBezTo>
                  <a:cubicBezTo>
                    <a:pt x="7017" y="53"/>
                    <a:pt x="6844" y="50"/>
                    <a:pt x="6782" y="53"/>
                  </a:cubicBezTo>
                  <a:cubicBezTo>
                    <a:pt x="6799" y="52"/>
                    <a:pt x="6808" y="49"/>
                    <a:pt x="6798" y="48"/>
                  </a:cubicBezTo>
                  <a:cubicBezTo>
                    <a:pt x="6811" y="47"/>
                    <a:pt x="6840" y="45"/>
                    <a:pt x="6871" y="46"/>
                  </a:cubicBezTo>
                  <a:cubicBezTo>
                    <a:pt x="6876" y="47"/>
                    <a:pt x="6914" y="48"/>
                    <a:pt x="6889" y="49"/>
                  </a:cubicBezTo>
                  <a:cubicBezTo>
                    <a:pt x="6975" y="48"/>
                    <a:pt x="6878" y="46"/>
                    <a:pt x="6903" y="44"/>
                  </a:cubicBezTo>
                  <a:cubicBezTo>
                    <a:pt x="6808" y="44"/>
                    <a:pt x="6752" y="48"/>
                    <a:pt x="6692" y="49"/>
                  </a:cubicBezTo>
                  <a:lnTo>
                    <a:pt x="6690" y="48"/>
                  </a:lnTo>
                  <a:lnTo>
                    <a:pt x="6645" y="49"/>
                  </a:lnTo>
                  <a:cubicBezTo>
                    <a:pt x="6682" y="50"/>
                    <a:pt x="6680" y="53"/>
                    <a:pt x="6632" y="52"/>
                  </a:cubicBezTo>
                  <a:lnTo>
                    <a:pt x="6638" y="52"/>
                  </a:lnTo>
                  <a:cubicBezTo>
                    <a:pt x="6611" y="50"/>
                    <a:pt x="6554" y="52"/>
                    <a:pt x="6511" y="51"/>
                  </a:cubicBezTo>
                  <a:lnTo>
                    <a:pt x="6483" y="53"/>
                  </a:lnTo>
                  <a:cubicBezTo>
                    <a:pt x="6440" y="53"/>
                    <a:pt x="6438" y="50"/>
                    <a:pt x="6424" y="48"/>
                  </a:cubicBezTo>
                  <a:cubicBezTo>
                    <a:pt x="6357" y="47"/>
                    <a:pt x="6319" y="50"/>
                    <a:pt x="6271" y="52"/>
                  </a:cubicBezTo>
                  <a:cubicBezTo>
                    <a:pt x="6250" y="50"/>
                    <a:pt x="6150" y="50"/>
                    <a:pt x="6203" y="48"/>
                  </a:cubicBezTo>
                  <a:cubicBezTo>
                    <a:pt x="6142" y="49"/>
                    <a:pt x="6154" y="57"/>
                    <a:pt x="6051" y="53"/>
                  </a:cubicBezTo>
                  <a:lnTo>
                    <a:pt x="6078" y="51"/>
                  </a:lnTo>
                  <a:cubicBezTo>
                    <a:pt x="5979" y="52"/>
                    <a:pt x="5838" y="54"/>
                    <a:pt x="5792" y="53"/>
                  </a:cubicBezTo>
                  <a:cubicBezTo>
                    <a:pt x="5829" y="48"/>
                    <a:pt x="5669" y="48"/>
                    <a:pt x="5651" y="43"/>
                  </a:cubicBezTo>
                  <a:cubicBezTo>
                    <a:pt x="5656" y="44"/>
                    <a:pt x="5619" y="44"/>
                    <a:pt x="5613" y="45"/>
                  </a:cubicBezTo>
                  <a:cubicBezTo>
                    <a:pt x="5605" y="44"/>
                    <a:pt x="5592" y="44"/>
                    <a:pt x="5577" y="45"/>
                  </a:cubicBezTo>
                  <a:cubicBezTo>
                    <a:pt x="5616" y="46"/>
                    <a:pt x="5550" y="50"/>
                    <a:pt x="5624" y="48"/>
                  </a:cubicBezTo>
                  <a:cubicBezTo>
                    <a:pt x="5587" y="51"/>
                    <a:pt x="5539" y="54"/>
                    <a:pt x="5457" y="54"/>
                  </a:cubicBezTo>
                  <a:lnTo>
                    <a:pt x="5458" y="52"/>
                  </a:lnTo>
                  <a:lnTo>
                    <a:pt x="5523" y="52"/>
                  </a:lnTo>
                  <a:cubicBezTo>
                    <a:pt x="5516" y="51"/>
                    <a:pt x="5549" y="51"/>
                    <a:pt x="5563" y="50"/>
                  </a:cubicBezTo>
                  <a:cubicBezTo>
                    <a:pt x="5443" y="49"/>
                    <a:pt x="5579" y="45"/>
                    <a:pt x="5456" y="46"/>
                  </a:cubicBezTo>
                  <a:cubicBezTo>
                    <a:pt x="5444" y="47"/>
                    <a:pt x="5452" y="46"/>
                    <a:pt x="5420" y="47"/>
                  </a:cubicBezTo>
                  <a:cubicBezTo>
                    <a:pt x="5435" y="47"/>
                    <a:pt x="5437" y="46"/>
                    <a:pt x="5413" y="45"/>
                  </a:cubicBezTo>
                  <a:lnTo>
                    <a:pt x="5390" y="47"/>
                  </a:lnTo>
                  <a:cubicBezTo>
                    <a:pt x="5347" y="44"/>
                    <a:pt x="5461" y="45"/>
                    <a:pt x="5424" y="42"/>
                  </a:cubicBezTo>
                  <a:cubicBezTo>
                    <a:pt x="5472" y="41"/>
                    <a:pt x="5554" y="40"/>
                    <a:pt x="5539" y="37"/>
                  </a:cubicBezTo>
                  <a:cubicBezTo>
                    <a:pt x="5461" y="36"/>
                    <a:pt x="5469" y="42"/>
                    <a:pt x="5388" y="41"/>
                  </a:cubicBezTo>
                  <a:lnTo>
                    <a:pt x="5379" y="40"/>
                  </a:lnTo>
                  <a:cubicBezTo>
                    <a:pt x="5351" y="41"/>
                    <a:pt x="5346" y="43"/>
                    <a:pt x="5330" y="44"/>
                  </a:cubicBezTo>
                  <a:cubicBezTo>
                    <a:pt x="5329" y="43"/>
                    <a:pt x="5322" y="43"/>
                    <a:pt x="5303" y="42"/>
                  </a:cubicBezTo>
                  <a:cubicBezTo>
                    <a:pt x="5255" y="45"/>
                    <a:pt x="5223" y="46"/>
                    <a:pt x="5179" y="49"/>
                  </a:cubicBezTo>
                  <a:cubicBezTo>
                    <a:pt x="5297" y="46"/>
                    <a:pt x="5280" y="51"/>
                    <a:pt x="5402" y="49"/>
                  </a:cubicBezTo>
                  <a:cubicBezTo>
                    <a:pt x="5383" y="49"/>
                    <a:pt x="5297" y="50"/>
                    <a:pt x="5292" y="53"/>
                  </a:cubicBezTo>
                  <a:lnTo>
                    <a:pt x="5293" y="51"/>
                  </a:lnTo>
                  <a:cubicBezTo>
                    <a:pt x="5253" y="52"/>
                    <a:pt x="5214" y="53"/>
                    <a:pt x="5164" y="53"/>
                  </a:cubicBezTo>
                  <a:lnTo>
                    <a:pt x="5194" y="51"/>
                  </a:lnTo>
                  <a:cubicBezTo>
                    <a:pt x="5128" y="53"/>
                    <a:pt x="5084" y="48"/>
                    <a:pt x="5032" y="52"/>
                  </a:cubicBezTo>
                  <a:cubicBezTo>
                    <a:pt x="5051" y="52"/>
                    <a:pt x="5065" y="52"/>
                    <a:pt x="5077" y="52"/>
                  </a:cubicBezTo>
                  <a:cubicBezTo>
                    <a:pt x="5043" y="53"/>
                    <a:pt x="5000" y="52"/>
                    <a:pt x="4963" y="52"/>
                  </a:cubicBezTo>
                  <a:lnTo>
                    <a:pt x="4887" y="56"/>
                  </a:lnTo>
                  <a:cubicBezTo>
                    <a:pt x="4887" y="55"/>
                    <a:pt x="4839" y="55"/>
                    <a:pt x="4862" y="53"/>
                  </a:cubicBezTo>
                  <a:cubicBezTo>
                    <a:pt x="4807" y="51"/>
                    <a:pt x="4781" y="55"/>
                    <a:pt x="4749" y="55"/>
                  </a:cubicBezTo>
                  <a:cubicBezTo>
                    <a:pt x="4693" y="53"/>
                    <a:pt x="4798" y="54"/>
                    <a:pt x="4804" y="51"/>
                  </a:cubicBezTo>
                  <a:cubicBezTo>
                    <a:pt x="4726" y="50"/>
                    <a:pt x="4644" y="51"/>
                    <a:pt x="4600" y="53"/>
                  </a:cubicBezTo>
                  <a:cubicBezTo>
                    <a:pt x="4616" y="54"/>
                    <a:pt x="4623" y="54"/>
                    <a:pt x="4623" y="55"/>
                  </a:cubicBezTo>
                  <a:cubicBezTo>
                    <a:pt x="4620" y="54"/>
                    <a:pt x="4589" y="54"/>
                    <a:pt x="4572" y="54"/>
                  </a:cubicBezTo>
                  <a:lnTo>
                    <a:pt x="4560" y="55"/>
                  </a:lnTo>
                  <a:cubicBezTo>
                    <a:pt x="4530" y="55"/>
                    <a:pt x="4535" y="54"/>
                    <a:pt x="4559" y="53"/>
                  </a:cubicBezTo>
                  <a:cubicBezTo>
                    <a:pt x="4532" y="52"/>
                    <a:pt x="4498" y="55"/>
                    <a:pt x="4470" y="53"/>
                  </a:cubicBezTo>
                  <a:cubicBezTo>
                    <a:pt x="4517" y="52"/>
                    <a:pt x="4578" y="53"/>
                    <a:pt x="4602" y="52"/>
                  </a:cubicBezTo>
                  <a:cubicBezTo>
                    <a:pt x="4503" y="53"/>
                    <a:pt x="4503" y="48"/>
                    <a:pt x="4377" y="50"/>
                  </a:cubicBezTo>
                  <a:cubicBezTo>
                    <a:pt x="4375" y="49"/>
                    <a:pt x="4397" y="48"/>
                    <a:pt x="4372" y="48"/>
                  </a:cubicBezTo>
                  <a:cubicBezTo>
                    <a:pt x="4316" y="48"/>
                    <a:pt x="4358" y="51"/>
                    <a:pt x="4340" y="52"/>
                  </a:cubicBezTo>
                  <a:cubicBezTo>
                    <a:pt x="4383" y="51"/>
                    <a:pt x="4404" y="52"/>
                    <a:pt x="4429" y="54"/>
                  </a:cubicBezTo>
                  <a:lnTo>
                    <a:pt x="4417" y="55"/>
                  </a:lnTo>
                  <a:cubicBezTo>
                    <a:pt x="4415" y="54"/>
                    <a:pt x="4388" y="54"/>
                    <a:pt x="4380" y="54"/>
                  </a:cubicBezTo>
                  <a:lnTo>
                    <a:pt x="4373" y="56"/>
                  </a:lnTo>
                  <a:cubicBezTo>
                    <a:pt x="4376" y="54"/>
                    <a:pt x="4333" y="52"/>
                    <a:pt x="4299" y="53"/>
                  </a:cubicBezTo>
                  <a:cubicBezTo>
                    <a:pt x="4333" y="54"/>
                    <a:pt x="4324" y="54"/>
                    <a:pt x="4334" y="57"/>
                  </a:cubicBezTo>
                  <a:cubicBezTo>
                    <a:pt x="4286" y="60"/>
                    <a:pt x="4279" y="55"/>
                    <a:pt x="4226" y="58"/>
                  </a:cubicBezTo>
                  <a:cubicBezTo>
                    <a:pt x="4230" y="57"/>
                    <a:pt x="4277" y="56"/>
                    <a:pt x="4236" y="56"/>
                  </a:cubicBezTo>
                  <a:cubicBezTo>
                    <a:pt x="4203" y="56"/>
                    <a:pt x="4207" y="57"/>
                    <a:pt x="4184" y="58"/>
                  </a:cubicBezTo>
                  <a:cubicBezTo>
                    <a:pt x="4210" y="56"/>
                    <a:pt x="4203" y="54"/>
                    <a:pt x="4231" y="52"/>
                  </a:cubicBezTo>
                  <a:cubicBezTo>
                    <a:pt x="4290" y="52"/>
                    <a:pt x="4255" y="52"/>
                    <a:pt x="4313" y="51"/>
                  </a:cubicBezTo>
                  <a:lnTo>
                    <a:pt x="4264" y="49"/>
                  </a:lnTo>
                  <a:cubicBezTo>
                    <a:pt x="4314" y="49"/>
                    <a:pt x="4301" y="47"/>
                    <a:pt x="4305" y="46"/>
                  </a:cubicBezTo>
                  <a:cubicBezTo>
                    <a:pt x="4218" y="44"/>
                    <a:pt x="4240" y="49"/>
                    <a:pt x="4184" y="49"/>
                  </a:cubicBezTo>
                  <a:cubicBezTo>
                    <a:pt x="4157" y="50"/>
                    <a:pt x="4236" y="49"/>
                    <a:pt x="4194" y="51"/>
                  </a:cubicBezTo>
                  <a:cubicBezTo>
                    <a:pt x="4142" y="50"/>
                    <a:pt x="4182" y="52"/>
                    <a:pt x="4124" y="53"/>
                  </a:cubicBezTo>
                  <a:lnTo>
                    <a:pt x="4134" y="52"/>
                  </a:lnTo>
                  <a:cubicBezTo>
                    <a:pt x="4116" y="51"/>
                    <a:pt x="4099" y="52"/>
                    <a:pt x="4078" y="53"/>
                  </a:cubicBezTo>
                  <a:cubicBezTo>
                    <a:pt x="4055" y="53"/>
                    <a:pt x="4104" y="60"/>
                    <a:pt x="4010" y="60"/>
                  </a:cubicBezTo>
                  <a:cubicBezTo>
                    <a:pt x="4015" y="60"/>
                    <a:pt x="4017" y="59"/>
                    <a:pt x="4017" y="59"/>
                  </a:cubicBezTo>
                  <a:lnTo>
                    <a:pt x="4108" y="41"/>
                  </a:lnTo>
                  <a:cubicBezTo>
                    <a:pt x="4013" y="41"/>
                    <a:pt x="3904" y="41"/>
                    <a:pt x="3795" y="40"/>
                  </a:cubicBezTo>
                  <a:cubicBezTo>
                    <a:pt x="3769" y="37"/>
                    <a:pt x="3873" y="37"/>
                    <a:pt x="3866" y="36"/>
                  </a:cubicBezTo>
                  <a:lnTo>
                    <a:pt x="3916" y="36"/>
                  </a:lnTo>
                  <a:cubicBezTo>
                    <a:pt x="3913" y="38"/>
                    <a:pt x="3812" y="37"/>
                    <a:pt x="3857" y="39"/>
                  </a:cubicBezTo>
                  <a:cubicBezTo>
                    <a:pt x="3945" y="38"/>
                    <a:pt x="3985" y="40"/>
                    <a:pt x="4068" y="37"/>
                  </a:cubicBezTo>
                  <a:cubicBezTo>
                    <a:pt x="4042" y="33"/>
                    <a:pt x="3958" y="37"/>
                    <a:pt x="3904" y="35"/>
                  </a:cubicBezTo>
                  <a:cubicBezTo>
                    <a:pt x="3927" y="35"/>
                    <a:pt x="3946" y="35"/>
                    <a:pt x="3965" y="34"/>
                  </a:cubicBezTo>
                  <a:lnTo>
                    <a:pt x="3801" y="33"/>
                  </a:lnTo>
                  <a:lnTo>
                    <a:pt x="3788" y="34"/>
                  </a:lnTo>
                  <a:lnTo>
                    <a:pt x="3858" y="34"/>
                  </a:lnTo>
                  <a:cubicBezTo>
                    <a:pt x="3806" y="34"/>
                    <a:pt x="3762" y="36"/>
                    <a:pt x="3758" y="39"/>
                  </a:cubicBezTo>
                  <a:lnTo>
                    <a:pt x="3768" y="39"/>
                  </a:lnTo>
                  <a:lnTo>
                    <a:pt x="3749" y="40"/>
                  </a:lnTo>
                  <a:lnTo>
                    <a:pt x="3713" y="3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6" name="フリーフォーム 64"/>
            <p:cNvSpPr>
              <a:spLocks/>
            </p:cNvSpPr>
            <p:nvPr/>
          </p:nvSpPr>
          <p:spPr bwMode="invGray">
            <a:xfrm>
              <a:off x="12117388" y="2779713"/>
              <a:ext cx="127000" cy="4762"/>
            </a:xfrm>
            <a:custGeom>
              <a:avLst/>
              <a:gdLst>
                <a:gd name="T0" fmla="*/ 19 w 66"/>
                <a:gd name="T1" fmla="*/ 2 h 2"/>
                <a:gd name="T2" fmla="*/ 19 w 66"/>
                <a:gd name="T3" fmla="*/ 2 h 2"/>
                <a:gd name="T4" fmla="*/ 60 w 66"/>
                <a:gd name="T5" fmla="*/ 0 h 2"/>
                <a:gd name="T6" fmla="*/ 19 w 66"/>
                <a:gd name="T7" fmla="*/ 2 h 2"/>
              </a:gdLst>
              <a:ahLst/>
              <a:cxnLst>
                <a:cxn ang="0">
                  <a:pos x="T0" y="T1"/>
                </a:cxn>
                <a:cxn ang="0">
                  <a:pos x="T2" y="T3"/>
                </a:cxn>
                <a:cxn ang="0">
                  <a:pos x="T4" y="T5"/>
                </a:cxn>
                <a:cxn ang="0">
                  <a:pos x="T6" y="T7"/>
                </a:cxn>
              </a:cxnLst>
              <a:rect l="0" t="0" r="r" b="b"/>
              <a:pathLst>
                <a:path w="66" h="2">
                  <a:moveTo>
                    <a:pt x="19" y="2"/>
                  </a:moveTo>
                  <a:lnTo>
                    <a:pt x="19" y="2"/>
                  </a:lnTo>
                  <a:cubicBezTo>
                    <a:pt x="33" y="2"/>
                    <a:pt x="66" y="2"/>
                    <a:pt x="60" y="0"/>
                  </a:cubicBezTo>
                  <a:cubicBezTo>
                    <a:pt x="60" y="2"/>
                    <a:pt x="0" y="0"/>
                    <a:pt x="19"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7" name="フリーフォーム 65"/>
            <p:cNvSpPr>
              <a:spLocks/>
            </p:cNvSpPr>
            <p:nvPr/>
          </p:nvSpPr>
          <p:spPr bwMode="invGray">
            <a:xfrm>
              <a:off x="12182475" y="2787650"/>
              <a:ext cx="79375" cy="1587"/>
            </a:xfrm>
            <a:custGeom>
              <a:avLst/>
              <a:gdLst>
                <a:gd name="T0" fmla="*/ 25 w 41"/>
                <a:gd name="T1" fmla="*/ 1 h 1"/>
                <a:gd name="T2" fmla="*/ 25 w 41"/>
                <a:gd name="T3" fmla="*/ 1 h 1"/>
                <a:gd name="T4" fmla="*/ 41 w 41"/>
                <a:gd name="T5" fmla="*/ 0 h 1"/>
                <a:gd name="T6" fmla="*/ 0 w 41"/>
                <a:gd name="T7" fmla="*/ 0 h 1"/>
                <a:gd name="T8" fmla="*/ 25 w 41"/>
                <a:gd name="T9" fmla="*/ 1 h 1"/>
              </a:gdLst>
              <a:ahLst/>
              <a:cxnLst>
                <a:cxn ang="0">
                  <a:pos x="T0" y="T1"/>
                </a:cxn>
                <a:cxn ang="0">
                  <a:pos x="T2" y="T3"/>
                </a:cxn>
                <a:cxn ang="0">
                  <a:pos x="T4" y="T5"/>
                </a:cxn>
                <a:cxn ang="0">
                  <a:pos x="T6" y="T7"/>
                </a:cxn>
                <a:cxn ang="0">
                  <a:pos x="T8" y="T9"/>
                </a:cxn>
              </a:cxnLst>
              <a:rect l="0" t="0" r="r" b="b"/>
              <a:pathLst>
                <a:path w="41" h="1">
                  <a:moveTo>
                    <a:pt x="25" y="1"/>
                  </a:moveTo>
                  <a:lnTo>
                    <a:pt x="25" y="1"/>
                  </a:lnTo>
                  <a:cubicBezTo>
                    <a:pt x="27" y="1"/>
                    <a:pt x="26" y="0"/>
                    <a:pt x="41" y="0"/>
                  </a:cubicBezTo>
                  <a:lnTo>
                    <a:pt x="0" y="0"/>
                  </a:lnTo>
                  <a:lnTo>
                    <a:pt x="2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8" name="フリーフォーム 66"/>
            <p:cNvSpPr>
              <a:spLocks/>
            </p:cNvSpPr>
            <p:nvPr/>
          </p:nvSpPr>
          <p:spPr bwMode="invGray">
            <a:xfrm>
              <a:off x="12307888" y="2809875"/>
              <a:ext cx="249238" cy="15875"/>
            </a:xfrm>
            <a:custGeom>
              <a:avLst/>
              <a:gdLst>
                <a:gd name="T0" fmla="*/ 2 w 130"/>
                <a:gd name="T1" fmla="*/ 3 h 7"/>
                <a:gd name="T2" fmla="*/ 2 w 130"/>
                <a:gd name="T3" fmla="*/ 3 h 7"/>
                <a:gd name="T4" fmla="*/ 70 w 130"/>
                <a:gd name="T5" fmla="*/ 2 h 7"/>
                <a:gd name="T6" fmla="*/ 0 w 130"/>
                <a:gd name="T7" fmla="*/ 6 h 7"/>
                <a:gd name="T8" fmla="*/ 130 w 130"/>
                <a:gd name="T9" fmla="*/ 4 h 7"/>
                <a:gd name="T10" fmla="*/ 2 w 130"/>
                <a:gd name="T11" fmla="*/ 3 h 7"/>
              </a:gdLst>
              <a:ahLst/>
              <a:cxnLst>
                <a:cxn ang="0">
                  <a:pos x="T0" y="T1"/>
                </a:cxn>
                <a:cxn ang="0">
                  <a:pos x="T2" y="T3"/>
                </a:cxn>
                <a:cxn ang="0">
                  <a:pos x="T4" y="T5"/>
                </a:cxn>
                <a:cxn ang="0">
                  <a:pos x="T6" y="T7"/>
                </a:cxn>
                <a:cxn ang="0">
                  <a:pos x="T8" y="T9"/>
                </a:cxn>
                <a:cxn ang="0">
                  <a:pos x="T10" y="T11"/>
                </a:cxn>
              </a:cxnLst>
              <a:rect l="0" t="0" r="r" b="b"/>
              <a:pathLst>
                <a:path w="130" h="7">
                  <a:moveTo>
                    <a:pt x="2" y="3"/>
                  </a:moveTo>
                  <a:lnTo>
                    <a:pt x="2" y="3"/>
                  </a:lnTo>
                  <a:cubicBezTo>
                    <a:pt x="23" y="2"/>
                    <a:pt x="37" y="1"/>
                    <a:pt x="70" y="2"/>
                  </a:cubicBezTo>
                  <a:cubicBezTo>
                    <a:pt x="82" y="6"/>
                    <a:pt x="15" y="2"/>
                    <a:pt x="0" y="6"/>
                  </a:cubicBezTo>
                  <a:cubicBezTo>
                    <a:pt x="61" y="7"/>
                    <a:pt x="80" y="4"/>
                    <a:pt x="130" y="4"/>
                  </a:cubicBezTo>
                  <a:cubicBezTo>
                    <a:pt x="106" y="2"/>
                    <a:pt x="4" y="0"/>
                    <a:pt x="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9" name="フリーフォーム 67"/>
            <p:cNvSpPr>
              <a:spLocks/>
            </p:cNvSpPr>
            <p:nvPr/>
          </p:nvSpPr>
          <p:spPr bwMode="invGray">
            <a:xfrm>
              <a:off x="12252325" y="2825750"/>
              <a:ext cx="73025" cy="1587"/>
            </a:xfrm>
            <a:custGeom>
              <a:avLst/>
              <a:gdLst>
                <a:gd name="T0" fmla="*/ 4 w 38"/>
                <a:gd name="T1" fmla="*/ 1 h 1"/>
                <a:gd name="T2" fmla="*/ 4 w 38"/>
                <a:gd name="T3" fmla="*/ 1 h 1"/>
                <a:gd name="T4" fmla="*/ 38 w 38"/>
                <a:gd name="T5" fmla="*/ 0 h 1"/>
                <a:gd name="T6" fmla="*/ 34 w 38"/>
                <a:gd name="T7" fmla="*/ 0 h 1"/>
                <a:gd name="T8" fmla="*/ 0 w 38"/>
                <a:gd name="T9" fmla="*/ 1 h 1"/>
                <a:gd name="T10" fmla="*/ 4 w 38"/>
                <a:gd name="T11" fmla="*/ 1 h 1"/>
              </a:gdLst>
              <a:ahLst/>
              <a:cxnLst>
                <a:cxn ang="0">
                  <a:pos x="T0" y="T1"/>
                </a:cxn>
                <a:cxn ang="0">
                  <a:pos x="T2" y="T3"/>
                </a:cxn>
                <a:cxn ang="0">
                  <a:pos x="T4" y="T5"/>
                </a:cxn>
                <a:cxn ang="0">
                  <a:pos x="T6" y="T7"/>
                </a:cxn>
                <a:cxn ang="0">
                  <a:pos x="T8" y="T9"/>
                </a:cxn>
                <a:cxn ang="0">
                  <a:pos x="T10" y="T11"/>
                </a:cxn>
              </a:cxnLst>
              <a:rect l="0" t="0" r="r" b="b"/>
              <a:pathLst>
                <a:path w="38" h="1">
                  <a:moveTo>
                    <a:pt x="4" y="1"/>
                  </a:moveTo>
                  <a:lnTo>
                    <a:pt x="4" y="1"/>
                  </a:lnTo>
                  <a:lnTo>
                    <a:pt x="38" y="0"/>
                  </a:lnTo>
                  <a:lnTo>
                    <a:pt x="34" y="0"/>
                  </a:lnTo>
                  <a:lnTo>
                    <a:pt x="0" y="1"/>
                  </a:lnTo>
                  <a:lnTo>
                    <a:pt x="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0" name="フリーフォーム 68"/>
            <p:cNvSpPr>
              <a:spLocks/>
            </p:cNvSpPr>
            <p:nvPr/>
          </p:nvSpPr>
          <p:spPr bwMode="invGray">
            <a:xfrm>
              <a:off x="10779125" y="2733675"/>
              <a:ext cx="66675" cy="4762"/>
            </a:xfrm>
            <a:custGeom>
              <a:avLst/>
              <a:gdLst>
                <a:gd name="T0" fmla="*/ 35 w 35"/>
                <a:gd name="T1" fmla="*/ 2 h 2"/>
                <a:gd name="T2" fmla="*/ 35 w 35"/>
                <a:gd name="T3" fmla="*/ 2 h 2"/>
                <a:gd name="T4" fmla="*/ 0 w 35"/>
                <a:gd name="T5" fmla="*/ 2 h 2"/>
                <a:gd name="T6" fmla="*/ 35 w 35"/>
                <a:gd name="T7" fmla="*/ 2 h 2"/>
              </a:gdLst>
              <a:ahLst/>
              <a:cxnLst>
                <a:cxn ang="0">
                  <a:pos x="T0" y="T1"/>
                </a:cxn>
                <a:cxn ang="0">
                  <a:pos x="T2" y="T3"/>
                </a:cxn>
                <a:cxn ang="0">
                  <a:pos x="T4" y="T5"/>
                </a:cxn>
                <a:cxn ang="0">
                  <a:pos x="T6" y="T7"/>
                </a:cxn>
              </a:cxnLst>
              <a:rect l="0" t="0" r="r" b="b"/>
              <a:pathLst>
                <a:path w="35" h="2">
                  <a:moveTo>
                    <a:pt x="35" y="2"/>
                  </a:moveTo>
                  <a:lnTo>
                    <a:pt x="35" y="2"/>
                  </a:lnTo>
                  <a:cubicBezTo>
                    <a:pt x="32" y="0"/>
                    <a:pt x="11" y="1"/>
                    <a:pt x="0" y="2"/>
                  </a:cubicBezTo>
                  <a:cubicBezTo>
                    <a:pt x="9" y="2"/>
                    <a:pt x="22" y="2"/>
                    <a:pt x="3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1" name="フリーフォーム 69"/>
            <p:cNvSpPr>
              <a:spLocks/>
            </p:cNvSpPr>
            <p:nvPr/>
          </p:nvSpPr>
          <p:spPr bwMode="invGray">
            <a:xfrm>
              <a:off x="-2471738" y="2738438"/>
              <a:ext cx="496888" cy="1587"/>
            </a:xfrm>
            <a:custGeom>
              <a:avLst/>
              <a:gdLst>
                <a:gd name="T0" fmla="*/ 259 w 259"/>
                <a:gd name="T1" fmla="*/ 0 h 1"/>
                <a:gd name="T2" fmla="*/ 259 w 259"/>
                <a:gd name="T3" fmla="*/ 0 h 1"/>
                <a:gd name="T4" fmla="*/ 0 w 259"/>
                <a:gd name="T5" fmla="*/ 1 h 1"/>
                <a:gd name="T6" fmla="*/ 259 w 259"/>
                <a:gd name="T7" fmla="*/ 0 h 1"/>
              </a:gdLst>
              <a:ahLst/>
              <a:cxnLst>
                <a:cxn ang="0">
                  <a:pos x="T0" y="T1"/>
                </a:cxn>
                <a:cxn ang="0">
                  <a:pos x="T2" y="T3"/>
                </a:cxn>
                <a:cxn ang="0">
                  <a:pos x="T4" y="T5"/>
                </a:cxn>
                <a:cxn ang="0">
                  <a:pos x="T6" y="T7"/>
                </a:cxn>
              </a:cxnLst>
              <a:rect l="0" t="0" r="r" b="b"/>
              <a:pathLst>
                <a:path w="259" h="1">
                  <a:moveTo>
                    <a:pt x="259" y="0"/>
                  </a:moveTo>
                  <a:lnTo>
                    <a:pt x="259" y="0"/>
                  </a:lnTo>
                  <a:lnTo>
                    <a:pt x="0" y="1"/>
                  </a:lnTo>
                  <a:lnTo>
                    <a:pt x="25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2" name="フリーフォーム 70"/>
            <p:cNvSpPr>
              <a:spLocks/>
            </p:cNvSpPr>
            <p:nvPr/>
          </p:nvSpPr>
          <p:spPr bwMode="invGray">
            <a:xfrm>
              <a:off x="9136063" y="2735263"/>
              <a:ext cx="387350" cy="14287"/>
            </a:xfrm>
            <a:custGeom>
              <a:avLst/>
              <a:gdLst>
                <a:gd name="T0" fmla="*/ 30 w 202"/>
                <a:gd name="T1" fmla="*/ 6 h 6"/>
                <a:gd name="T2" fmla="*/ 30 w 202"/>
                <a:gd name="T3" fmla="*/ 6 h 6"/>
                <a:gd name="T4" fmla="*/ 202 w 202"/>
                <a:gd name="T5" fmla="*/ 3 h 6"/>
                <a:gd name="T6" fmla="*/ 0 w 202"/>
                <a:gd name="T7" fmla="*/ 3 h 6"/>
                <a:gd name="T8" fmla="*/ 30 w 202"/>
                <a:gd name="T9" fmla="*/ 6 h 6"/>
              </a:gdLst>
              <a:ahLst/>
              <a:cxnLst>
                <a:cxn ang="0">
                  <a:pos x="T0" y="T1"/>
                </a:cxn>
                <a:cxn ang="0">
                  <a:pos x="T2" y="T3"/>
                </a:cxn>
                <a:cxn ang="0">
                  <a:pos x="T4" y="T5"/>
                </a:cxn>
                <a:cxn ang="0">
                  <a:pos x="T6" y="T7"/>
                </a:cxn>
                <a:cxn ang="0">
                  <a:pos x="T8" y="T9"/>
                </a:cxn>
              </a:cxnLst>
              <a:rect l="0" t="0" r="r" b="b"/>
              <a:pathLst>
                <a:path w="202" h="6">
                  <a:moveTo>
                    <a:pt x="30" y="6"/>
                  </a:moveTo>
                  <a:lnTo>
                    <a:pt x="30" y="6"/>
                  </a:lnTo>
                  <a:cubicBezTo>
                    <a:pt x="100" y="5"/>
                    <a:pt x="131" y="3"/>
                    <a:pt x="202" y="3"/>
                  </a:cubicBezTo>
                  <a:cubicBezTo>
                    <a:pt x="109" y="0"/>
                    <a:pt x="79" y="6"/>
                    <a:pt x="0" y="3"/>
                  </a:cubicBezTo>
                  <a:lnTo>
                    <a:pt x="30"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3" name="フリーフォーム 71"/>
            <p:cNvSpPr>
              <a:spLocks/>
            </p:cNvSpPr>
            <p:nvPr/>
          </p:nvSpPr>
          <p:spPr bwMode="invGray">
            <a:xfrm>
              <a:off x="9139238" y="2725738"/>
              <a:ext cx="142875" cy="9525"/>
            </a:xfrm>
            <a:custGeom>
              <a:avLst/>
              <a:gdLst>
                <a:gd name="T0" fmla="*/ 54 w 75"/>
                <a:gd name="T1" fmla="*/ 0 h 4"/>
                <a:gd name="T2" fmla="*/ 54 w 75"/>
                <a:gd name="T3" fmla="*/ 0 h 4"/>
                <a:gd name="T4" fmla="*/ 10 w 75"/>
                <a:gd name="T5" fmla="*/ 4 h 4"/>
                <a:gd name="T6" fmla="*/ 75 w 75"/>
                <a:gd name="T7" fmla="*/ 2 h 4"/>
                <a:gd name="T8" fmla="*/ 54 w 75"/>
                <a:gd name="T9" fmla="*/ 0 h 4"/>
              </a:gdLst>
              <a:ahLst/>
              <a:cxnLst>
                <a:cxn ang="0">
                  <a:pos x="T0" y="T1"/>
                </a:cxn>
                <a:cxn ang="0">
                  <a:pos x="T2" y="T3"/>
                </a:cxn>
                <a:cxn ang="0">
                  <a:pos x="T4" y="T5"/>
                </a:cxn>
                <a:cxn ang="0">
                  <a:pos x="T6" y="T7"/>
                </a:cxn>
                <a:cxn ang="0">
                  <a:pos x="T8" y="T9"/>
                </a:cxn>
              </a:cxnLst>
              <a:rect l="0" t="0" r="r" b="b"/>
              <a:pathLst>
                <a:path w="75" h="4">
                  <a:moveTo>
                    <a:pt x="54" y="0"/>
                  </a:moveTo>
                  <a:lnTo>
                    <a:pt x="54" y="0"/>
                  </a:lnTo>
                  <a:cubicBezTo>
                    <a:pt x="65" y="2"/>
                    <a:pt x="0" y="3"/>
                    <a:pt x="10" y="4"/>
                  </a:cubicBezTo>
                  <a:cubicBezTo>
                    <a:pt x="57" y="4"/>
                    <a:pt x="32" y="2"/>
                    <a:pt x="75" y="2"/>
                  </a:cubicBezTo>
                  <a:lnTo>
                    <a:pt x="5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4" name="フリーフォーム 72"/>
            <p:cNvSpPr>
              <a:spLocks/>
            </p:cNvSpPr>
            <p:nvPr/>
          </p:nvSpPr>
          <p:spPr bwMode="invGray">
            <a:xfrm>
              <a:off x="9805988" y="2817813"/>
              <a:ext cx="39688" cy="3175"/>
            </a:xfrm>
            <a:custGeom>
              <a:avLst/>
              <a:gdLst>
                <a:gd name="T0" fmla="*/ 21 w 21"/>
                <a:gd name="T1" fmla="*/ 0 h 1"/>
                <a:gd name="T2" fmla="*/ 21 w 21"/>
                <a:gd name="T3" fmla="*/ 0 h 1"/>
                <a:gd name="T4" fmla="*/ 0 w 21"/>
                <a:gd name="T5" fmla="*/ 1 h 1"/>
                <a:gd name="T6" fmla="*/ 17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lnTo>
                    <a:pt x="21" y="0"/>
                  </a:lnTo>
                  <a:lnTo>
                    <a:pt x="0" y="1"/>
                  </a:lnTo>
                  <a:lnTo>
                    <a:pt x="17" y="1"/>
                  </a:lnTo>
                  <a:lnTo>
                    <a:pt x="2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5" name="フリーフォーム 73"/>
            <p:cNvSpPr>
              <a:spLocks/>
            </p:cNvSpPr>
            <p:nvPr/>
          </p:nvSpPr>
          <p:spPr bwMode="invGray">
            <a:xfrm>
              <a:off x="8580438" y="2725738"/>
              <a:ext cx="66675" cy="3175"/>
            </a:xfrm>
            <a:custGeom>
              <a:avLst/>
              <a:gdLst>
                <a:gd name="T0" fmla="*/ 27 w 35"/>
                <a:gd name="T1" fmla="*/ 1 h 1"/>
                <a:gd name="T2" fmla="*/ 27 w 35"/>
                <a:gd name="T3" fmla="*/ 1 h 1"/>
                <a:gd name="T4" fmla="*/ 35 w 35"/>
                <a:gd name="T5" fmla="*/ 1 h 1"/>
                <a:gd name="T6" fmla="*/ 0 w 35"/>
                <a:gd name="T7" fmla="*/ 0 h 1"/>
                <a:gd name="T8" fmla="*/ 27 w 35"/>
                <a:gd name="T9" fmla="*/ 1 h 1"/>
              </a:gdLst>
              <a:ahLst/>
              <a:cxnLst>
                <a:cxn ang="0">
                  <a:pos x="T0" y="T1"/>
                </a:cxn>
                <a:cxn ang="0">
                  <a:pos x="T2" y="T3"/>
                </a:cxn>
                <a:cxn ang="0">
                  <a:pos x="T4" y="T5"/>
                </a:cxn>
                <a:cxn ang="0">
                  <a:pos x="T6" y="T7"/>
                </a:cxn>
                <a:cxn ang="0">
                  <a:pos x="T8" y="T9"/>
                </a:cxn>
              </a:cxnLst>
              <a:rect l="0" t="0" r="r" b="b"/>
              <a:pathLst>
                <a:path w="35" h="1">
                  <a:moveTo>
                    <a:pt x="27" y="1"/>
                  </a:moveTo>
                  <a:lnTo>
                    <a:pt x="27" y="1"/>
                  </a:lnTo>
                  <a:lnTo>
                    <a:pt x="35" y="1"/>
                  </a:lnTo>
                  <a:lnTo>
                    <a:pt x="0" y="0"/>
                  </a:lnTo>
                  <a:lnTo>
                    <a:pt x="2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6" name="フリーフォーム 74"/>
            <p:cNvSpPr>
              <a:spLocks/>
            </p:cNvSpPr>
            <p:nvPr/>
          </p:nvSpPr>
          <p:spPr bwMode="invGray">
            <a:xfrm>
              <a:off x="8647113" y="2725738"/>
              <a:ext cx="15875" cy="3175"/>
            </a:xfrm>
            <a:custGeom>
              <a:avLst/>
              <a:gdLst>
                <a:gd name="T0" fmla="*/ 8 w 8"/>
                <a:gd name="T1" fmla="*/ 0 h 1"/>
                <a:gd name="T2" fmla="*/ 8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8" y="0"/>
                  </a:lnTo>
                  <a:lnTo>
                    <a:pt x="0" y="1"/>
                  </a:lnTo>
                  <a:lnTo>
                    <a:pt x="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7" name="フリーフォーム 75"/>
            <p:cNvSpPr>
              <a:spLocks/>
            </p:cNvSpPr>
            <p:nvPr/>
          </p:nvSpPr>
          <p:spPr bwMode="invGray">
            <a:xfrm>
              <a:off x="9794875" y="2830513"/>
              <a:ext cx="90488" cy="1587"/>
            </a:xfrm>
            <a:custGeom>
              <a:avLst/>
              <a:gdLst>
                <a:gd name="T0" fmla="*/ 0 w 47"/>
                <a:gd name="T1" fmla="*/ 0 h 1"/>
                <a:gd name="T2" fmla="*/ 0 w 47"/>
                <a:gd name="T3" fmla="*/ 0 h 1"/>
                <a:gd name="T4" fmla="*/ 32 w 47"/>
                <a:gd name="T5" fmla="*/ 1 h 1"/>
                <a:gd name="T6" fmla="*/ 47 w 47"/>
                <a:gd name="T7" fmla="*/ 0 h 1"/>
                <a:gd name="T8" fmla="*/ 0 w 47"/>
                <a:gd name="T9" fmla="*/ 0 h 1"/>
              </a:gdLst>
              <a:ahLst/>
              <a:cxnLst>
                <a:cxn ang="0">
                  <a:pos x="T0" y="T1"/>
                </a:cxn>
                <a:cxn ang="0">
                  <a:pos x="T2" y="T3"/>
                </a:cxn>
                <a:cxn ang="0">
                  <a:pos x="T4" y="T5"/>
                </a:cxn>
                <a:cxn ang="0">
                  <a:pos x="T6" y="T7"/>
                </a:cxn>
                <a:cxn ang="0">
                  <a:pos x="T8" y="T9"/>
                </a:cxn>
              </a:cxnLst>
              <a:rect l="0" t="0" r="r" b="b"/>
              <a:pathLst>
                <a:path w="47" h="1">
                  <a:moveTo>
                    <a:pt x="0" y="0"/>
                  </a:moveTo>
                  <a:lnTo>
                    <a:pt x="0" y="0"/>
                  </a:lnTo>
                  <a:lnTo>
                    <a:pt x="32" y="1"/>
                  </a:lnTo>
                  <a:lnTo>
                    <a:pt x="47"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8" name="フリーフォーム 76"/>
            <p:cNvSpPr>
              <a:spLocks/>
            </p:cNvSpPr>
            <p:nvPr/>
          </p:nvSpPr>
          <p:spPr bwMode="invGray">
            <a:xfrm>
              <a:off x="9232900" y="2795588"/>
              <a:ext cx="84138" cy="3175"/>
            </a:xfrm>
            <a:custGeom>
              <a:avLst/>
              <a:gdLst>
                <a:gd name="T0" fmla="*/ 16 w 44"/>
                <a:gd name="T1" fmla="*/ 1 h 1"/>
                <a:gd name="T2" fmla="*/ 16 w 44"/>
                <a:gd name="T3" fmla="*/ 1 h 1"/>
                <a:gd name="T4" fmla="*/ 44 w 44"/>
                <a:gd name="T5" fmla="*/ 1 h 1"/>
                <a:gd name="T6" fmla="*/ 16 w 44"/>
                <a:gd name="T7" fmla="*/ 1 h 1"/>
              </a:gdLst>
              <a:ahLst/>
              <a:cxnLst>
                <a:cxn ang="0">
                  <a:pos x="T0" y="T1"/>
                </a:cxn>
                <a:cxn ang="0">
                  <a:pos x="T2" y="T3"/>
                </a:cxn>
                <a:cxn ang="0">
                  <a:pos x="T4" y="T5"/>
                </a:cxn>
                <a:cxn ang="0">
                  <a:pos x="T6" y="T7"/>
                </a:cxn>
              </a:cxnLst>
              <a:rect l="0" t="0" r="r" b="b"/>
              <a:pathLst>
                <a:path w="44" h="1">
                  <a:moveTo>
                    <a:pt x="16" y="1"/>
                  </a:moveTo>
                  <a:lnTo>
                    <a:pt x="16" y="1"/>
                  </a:lnTo>
                  <a:lnTo>
                    <a:pt x="44" y="1"/>
                  </a:lnTo>
                  <a:cubicBezTo>
                    <a:pt x="39" y="1"/>
                    <a:pt x="0" y="0"/>
                    <a:pt x="16"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9" name="フリーフォーム 77"/>
            <p:cNvSpPr>
              <a:spLocks/>
            </p:cNvSpPr>
            <p:nvPr/>
          </p:nvSpPr>
          <p:spPr bwMode="invGray">
            <a:xfrm>
              <a:off x="8158163" y="2725738"/>
              <a:ext cx="71438" cy="3175"/>
            </a:xfrm>
            <a:custGeom>
              <a:avLst/>
              <a:gdLst>
                <a:gd name="T0" fmla="*/ 34 w 37"/>
                <a:gd name="T1" fmla="*/ 0 h 1"/>
                <a:gd name="T2" fmla="*/ 34 w 37"/>
                <a:gd name="T3" fmla="*/ 0 h 1"/>
                <a:gd name="T4" fmla="*/ 0 w 37"/>
                <a:gd name="T5" fmla="*/ 1 h 1"/>
                <a:gd name="T6" fmla="*/ 3 w 37"/>
                <a:gd name="T7" fmla="*/ 1 h 1"/>
                <a:gd name="T8" fmla="*/ 37 w 37"/>
                <a:gd name="T9" fmla="*/ 0 h 1"/>
                <a:gd name="T10" fmla="*/ 34 w 37"/>
                <a:gd name="T11" fmla="*/ 0 h 1"/>
              </a:gdLst>
              <a:ahLst/>
              <a:cxnLst>
                <a:cxn ang="0">
                  <a:pos x="T0" y="T1"/>
                </a:cxn>
                <a:cxn ang="0">
                  <a:pos x="T2" y="T3"/>
                </a:cxn>
                <a:cxn ang="0">
                  <a:pos x="T4" y="T5"/>
                </a:cxn>
                <a:cxn ang="0">
                  <a:pos x="T6" y="T7"/>
                </a:cxn>
                <a:cxn ang="0">
                  <a:pos x="T8" y="T9"/>
                </a:cxn>
                <a:cxn ang="0">
                  <a:pos x="T10" y="T11"/>
                </a:cxn>
              </a:cxnLst>
              <a:rect l="0" t="0" r="r" b="b"/>
              <a:pathLst>
                <a:path w="37" h="1">
                  <a:moveTo>
                    <a:pt x="34" y="0"/>
                  </a:moveTo>
                  <a:lnTo>
                    <a:pt x="34" y="0"/>
                  </a:lnTo>
                  <a:lnTo>
                    <a:pt x="0" y="1"/>
                  </a:lnTo>
                  <a:lnTo>
                    <a:pt x="3" y="1"/>
                  </a:lnTo>
                  <a:lnTo>
                    <a:pt x="37" y="0"/>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0" name="フリーフォーム 78"/>
            <p:cNvSpPr>
              <a:spLocks/>
            </p:cNvSpPr>
            <p:nvPr/>
          </p:nvSpPr>
          <p:spPr bwMode="invGray">
            <a:xfrm>
              <a:off x="8734425" y="2814638"/>
              <a:ext cx="144463" cy="3175"/>
            </a:xfrm>
            <a:custGeom>
              <a:avLst/>
              <a:gdLst>
                <a:gd name="T0" fmla="*/ 56 w 76"/>
                <a:gd name="T1" fmla="*/ 0 h 2"/>
                <a:gd name="T2" fmla="*/ 56 w 76"/>
                <a:gd name="T3" fmla="*/ 0 h 2"/>
                <a:gd name="T4" fmla="*/ 40 w 76"/>
                <a:gd name="T5" fmla="*/ 2 h 2"/>
                <a:gd name="T6" fmla="*/ 56 w 76"/>
                <a:gd name="T7" fmla="*/ 0 h 2"/>
              </a:gdLst>
              <a:ahLst/>
              <a:cxnLst>
                <a:cxn ang="0">
                  <a:pos x="T0" y="T1"/>
                </a:cxn>
                <a:cxn ang="0">
                  <a:pos x="T2" y="T3"/>
                </a:cxn>
                <a:cxn ang="0">
                  <a:pos x="T4" y="T5"/>
                </a:cxn>
                <a:cxn ang="0">
                  <a:pos x="T6" y="T7"/>
                </a:cxn>
              </a:cxnLst>
              <a:rect l="0" t="0" r="r" b="b"/>
              <a:pathLst>
                <a:path w="76" h="2">
                  <a:moveTo>
                    <a:pt x="56" y="0"/>
                  </a:moveTo>
                  <a:lnTo>
                    <a:pt x="56" y="0"/>
                  </a:lnTo>
                  <a:cubicBezTo>
                    <a:pt x="76" y="2"/>
                    <a:pt x="0" y="0"/>
                    <a:pt x="40" y="2"/>
                  </a:cubicBezTo>
                  <a:cubicBezTo>
                    <a:pt x="76" y="2"/>
                    <a:pt x="61" y="1"/>
                    <a:pt x="5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1" name="フリーフォーム 79"/>
            <p:cNvSpPr>
              <a:spLocks/>
            </p:cNvSpPr>
            <p:nvPr/>
          </p:nvSpPr>
          <p:spPr bwMode="invGray">
            <a:xfrm>
              <a:off x="8023225" y="2782888"/>
              <a:ext cx="26988" cy="1587"/>
            </a:xfrm>
            <a:custGeom>
              <a:avLst/>
              <a:gdLst>
                <a:gd name="T0" fmla="*/ 14 w 14"/>
                <a:gd name="T1" fmla="*/ 0 h 1"/>
                <a:gd name="T2" fmla="*/ 14 w 14"/>
                <a:gd name="T3" fmla="*/ 0 h 1"/>
                <a:gd name="T4" fmla="*/ 0 w 14"/>
                <a:gd name="T5" fmla="*/ 1 h 1"/>
                <a:gd name="T6" fmla="*/ 14 w 14"/>
                <a:gd name="T7" fmla="*/ 0 h 1"/>
              </a:gdLst>
              <a:ahLst/>
              <a:cxnLst>
                <a:cxn ang="0">
                  <a:pos x="T0" y="T1"/>
                </a:cxn>
                <a:cxn ang="0">
                  <a:pos x="T2" y="T3"/>
                </a:cxn>
                <a:cxn ang="0">
                  <a:pos x="T4" y="T5"/>
                </a:cxn>
                <a:cxn ang="0">
                  <a:pos x="T6" y="T7"/>
                </a:cxn>
              </a:cxnLst>
              <a:rect l="0" t="0" r="r" b="b"/>
              <a:pathLst>
                <a:path w="14" h="1">
                  <a:moveTo>
                    <a:pt x="14" y="0"/>
                  </a:moveTo>
                  <a:lnTo>
                    <a:pt x="14" y="0"/>
                  </a:lnTo>
                  <a:cubicBezTo>
                    <a:pt x="9" y="0"/>
                    <a:pt x="5" y="0"/>
                    <a:pt x="0" y="1"/>
                  </a:cubicBezTo>
                  <a:lnTo>
                    <a:pt x="1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2" name="フリーフォーム 80"/>
            <p:cNvSpPr>
              <a:spLocks/>
            </p:cNvSpPr>
            <p:nvPr/>
          </p:nvSpPr>
          <p:spPr bwMode="invGray">
            <a:xfrm>
              <a:off x="8050213" y="2782888"/>
              <a:ext cx="77788" cy="1587"/>
            </a:xfrm>
            <a:custGeom>
              <a:avLst/>
              <a:gdLst>
                <a:gd name="T0" fmla="*/ 0 w 40"/>
                <a:gd name="T1" fmla="*/ 0 h 1"/>
                <a:gd name="T2" fmla="*/ 0 w 40"/>
                <a:gd name="T3" fmla="*/ 0 h 1"/>
                <a:gd name="T4" fmla="*/ 40 w 40"/>
                <a:gd name="T5" fmla="*/ 1 h 1"/>
                <a:gd name="T6" fmla="*/ 0 w 40"/>
                <a:gd name="T7" fmla="*/ 0 h 1"/>
              </a:gdLst>
              <a:ahLst/>
              <a:cxnLst>
                <a:cxn ang="0">
                  <a:pos x="T0" y="T1"/>
                </a:cxn>
                <a:cxn ang="0">
                  <a:pos x="T2" y="T3"/>
                </a:cxn>
                <a:cxn ang="0">
                  <a:pos x="T4" y="T5"/>
                </a:cxn>
                <a:cxn ang="0">
                  <a:pos x="T6" y="T7"/>
                </a:cxn>
              </a:cxnLst>
              <a:rect l="0" t="0" r="r" b="b"/>
              <a:pathLst>
                <a:path w="40" h="1">
                  <a:moveTo>
                    <a:pt x="0" y="0"/>
                  </a:moveTo>
                  <a:lnTo>
                    <a:pt x="0" y="0"/>
                  </a:lnTo>
                  <a:cubicBezTo>
                    <a:pt x="15" y="0"/>
                    <a:pt x="30" y="1"/>
                    <a:pt x="40" y="1"/>
                  </a:cubicBezTo>
                  <a:cubicBezTo>
                    <a:pt x="21" y="0"/>
                    <a:pt x="15"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3" name="フリーフォーム 81"/>
            <p:cNvSpPr>
              <a:spLocks/>
            </p:cNvSpPr>
            <p:nvPr/>
          </p:nvSpPr>
          <p:spPr bwMode="invGray">
            <a:xfrm>
              <a:off x="7715250" y="2779713"/>
              <a:ext cx="90488" cy="7937"/>
            </a:xfrm>
            <a:custGeom>
              <a:avLst/>
              <a:gdLst>
                <a:gd name="T0" fmla="*/ 5 w 47"/>
                <a:gd name="T1" fmla="*/ 2 h 3"/>
                <a:gd name="T2" fmla="*/ 5 w 47"/>
                <a:gd name="T3" fmla="*/ 2 h 3"/>
                <a:gd name="T4" fmla="*/ 18 w 47"/>
                <a:gd name="T5" fmla="*/ 2 h 3"/>
                <a:gd name="T6" fmla="*/ 23 w 47"/>
                <a:gd name="T7" fmla="*/ 2 h 3"/>
                <a:gd name="T8" fmla="*/ 38 w 47"/>
                <a:gd name="T9" fmla="*/ 1 h 3"/>
                <a:gd name="T10" fmla="*/ 47 w 47"/>
                <a:gd name="T11" fmla="*/ 0 h 3"/>
                <a:gd name="T12" fmla="*/ 35 w 47"/>
                <a:gd name="T13" fmla="*/ 1 h 3"/>
                <a:gd name="T14" fmla="*/ 5 w 4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
                  <a:moveTo>
                    <a:pt x="5" y="2"/>
                  </a:moveTo>
                  <a:lnTo>
                    <a:pt x="5" y="2"/>
                  </a:lnTo>
                  <a:lnTo>
                    <a:pt x="18" y="2"/>
                  </a:lnTo>
                  <a:cubicBezTo>
                    <a:pt x="4" y="3"/>
                    <a:pt x="11" y="3"/>
                    <a:pt x="23" y="2"/>
                  </a:cubicBezTo>
                  <a:cubicBezTo>
                    <a:pt x="37" y="2"/>
                    <a:pt x="37" y="1"/>
                    <a:pt x="38" y="1"/>
                  </a:cubicBezTo>
                  <a:lnTo>
                    <a:pt x="47" y="0"/>
                  </a:lnTo>
                  <a:lnTo>
                    <a:pt x="35" y="1"/>
                  </a:lnTo>
                  <a:cubicBezTo>
                    <a:pt x="13" y="1"/>
                    <a:pt x="0" y="1"/>
                    <a:pt x="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4" name="フリーフォーム 82"/>
            <p:cNvSpPr>
              <a:spLocks/>
            </p:cNvSpPr>
            <p:nvPr/>
          </p:nvSpPr>
          <p:spPr bwMode="invGray">
            <a:xfrm>
              <a:off x="6508750" y="2713038"/>
              <a:ext cx="247650" cy="6350"/>
            </a:xfrm>
            <a:custGeom>
              <a:avLst/>
              <a:gdLst>
                <a:gd name="T0" fmla="*/ 0 w 129"/>
                <a:gd name="T1" fmla="*/ 0 h 3"/>
                <a:gd name="T2" fmla="*/ 0 w 129"/>
                <a:gd name="T3" fmla="*/ 0 h 3"/>
                <a:gd name="T4" fmla="*/ 60 w 129"/>
                <a:gd name="T5" fmla="*/ 2 h 3"/>
                <a:gd name="T6" fmla="*/ 129 w 129"/>
                <a:gd name="T7" fmla="*/ 0 h 3"/>
                <a:gd name="T8" fmla="*/ 0 w 129"/>
                <a:gd name="T9" fmla="*/ 0 h 3"/>
              </a:gdLst>
              <a:ahLst/>
              <a:cxnLst>
                <a:cxn ang="0">
                  <a:pos x="T0" y="T1"/>
                </a:cxn>
                <a:cxn ang="0">
                  <a:pos x="T2" y="T3"/>
                </a:cxn>
                <a:cxn ang="0">
                  <a:pos x="T4" y="T5"/>
                </a:cxn>
                <a:cxn ang="0">
                  <a:pos x="T6" y="T7"/>
                </a:cxn>
                <a:cxn ang="0">
                  <a:pos x="T8" y="T9"/>
                </a:cxn>
              </a:cxnLst>
              <a:rect l="0" t="0" r="r" b="b"/>
              <a:pathLst>
                <a:path w="129" h="3">
                  <a:moveTo>
                    <a:pt x="0" y="0"/>
                  </a:moveTo>
                  <a:lnTo>
                    <a:pt x="0" y="0"/>
                  </a:lnTo>
                  <a:cubicBezTo>
                    <a:pt x="50" y="1"/>
                    <a:pt x="63" y="1"/>
                    <a:pt x="60" y="2"/>
                  </a:cubicBezTo>
                  <a:cubicBezTo>
                    <a:pt x="108" y="3"/>
                    <a:pt x="100" y="0"/>
                    <a:pt x="129"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5" name="フリーフォーム 83"/>
            <p:cNvSpPr>
              <a:spLocks/>
            </p:cNvSpPr>
            <p:nvPr/>
          </p:nvSpPr>
          <p:spPr bwMode="invGray">
            <a:xfrm>
              <a:off x="6756400" y="2713038"/>
              <a:ext cx="33338" cy="0"/>
            </a:xfrm>
            <a:custGeom>
              <a:avLst/>
              <a:gdLst>
                <a:gd name="T0" fmla="*/ 0 w 18"/>
                <a:gd name="T1" fmla="*/ 0 w 18"/>
                <a:gd name="T2" fmla="*/ 18 w 18"/>
                <a:gd name="T3" fmla="*/ 0 w 18"/>
              </a:gdLst>
              <a:ahLst/>
              <a:cxnLst>
                <a:cxn ang="0">
                  <a:pos x="T0" y="0"/>
                </a:cxn>
                <a:cxn ang="0">
                  <a:pos x="T1" y="0"/>
                </a:cxn>
                <a:cxn ang="0">
                  <a:pos x="T2" y="0"/>
                </a:cxn>
                <a:cxn ang="0">
                  <a:pos x="T3" y="0"/>
                </a:cxn>
              </a:cxnLst>
              <a:rect l="0" t="0" r="r" b="b"/>
              <a:pathLst>
                <a:path w="18">
                  <a:moveTo>
                    <a:pt x="0" y="0"/>
                  </a:moveTo>
                  <a:lnTo>
                    <a:pt x="0" y="0"/>
                  </a:lnTo>
                  <a:lnTo>
                    <a:pt x="18"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6" name="フリーフォーム 84"/>
            <p:cNvSpPr>
              <a:spLocks/>
            </p:cNvSpPr>
            <p:nvPr/>
          </p:nvSpPr>
          <p:spPr bwMode="invGray">
            <a:xfrm>
              <a:off x="8047038" y="2820988"/>
              <a:ext cx="58738" cy="4762"/>
            </a:xfrm>
            <a:custGeom>
              <a:avLst/>
              <a:gdLst>
                <a:gd name="T0" fmla="*/ 31 w 31"/>
                <a:gd name="T1" fmla="*/ 0 h 2"/>
                <a:gd name="T2" fmla="*/ 31 w 31"/>
                <a:gd name="T3" fmla="*/ 0 h 2"/>
                <a:gd name="T4" fmla="*/ 0 w 31"/>
                <a:gd name="T5" fmla="*/ 2 h 2"/>
                <a:gd name="T6" fmla="*/ 11 w 31"/>
                <a:gd name="T7" fmla="*/ 2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lnTo>
                    <a:pt x="31" y="0"/>
                  </a:lnTo>
                  <a:lnTo>
                    <a:pt x="0" y="2"/>
                  </a:lnTo>
                  <a:lnTo>
                    <a:pt x="11" y="2"/>
                  </a:lnTo>
                  <a:lnTo>
                    <a:pt x="3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7" name="フリーフォーム 85"/>
            <p:cNvSpPr>
              <a:spLocks/>
            </p:cNvSpPr>
            <p:nvPr/>
          </p:nvSpPr>
          <p:spPr bwMode="invGray">
            <a:xfrm>
              <a:off x="6348413" y="2711451"/>
              <a:ext cx="82550" cy="1587"/>
            </a:xfrm>
            <a:custGeom>
              <a:avLst/>
              <a:gdLst>
                <a:gd name="T0" fmla="*/ 9 w 43"/>
                <a:gd name="T1" fmla="*/ 1 h 1"/>
                <a:gd name="T2" fmla="*/ 9 w 43"/>
                <a:gd name="T3" fmla="*/ 1 h 1"/>
                <a:gd name="T4" fmla="*/ 41 w 43"/>
                <a:gd name="T5" fmla="*/ 1 h 1"/>
                <a:gd name="T6" fmla="*/ 9 w 43"/>
                <a:gd name="T7" fmla="*/ 1 h 1"/>
              </a:gdLst>
              <a:ahLst/>
              <a:cxnLst>
                <a:cxn ang="0">
                  <a:pos x="T0" y="T1"/>
                </a:cxn>
                <a:cxn ang="0">
                  <a:pos x="T2" y="T3"/>
                </a:cxn>
                <a:cxn ang="0">
                  <a:pos x="T4" y="T5"/>
                </a:cxn>
                <a:cxn ang="0">
                  <a:pos x="T6" y="T7"/>
                </a:cxn>
              </a:cxnLst>
              <a:rect l="0" t="0" r="r" b="b"/>
              <a:pathLst>
                <a:path w="43" h="1">
                  <a:moveTo>
                    <a:pt x="9" y="1"/>
                  </a:moveTo>
                  <a:lnTo>
                    <a:pt x="9" y="1"/>
                  </a:lnTo>
                  <a:cubicBezTo>
                    <a:pt x="18" y="1"/>
                    <a:pt x="33" y="1"/>
                    <a:pt x="41" y="1"/>
                  </a:cubicBezTo>
                  <a:cubicBezTo>
                    <a:pt x="43" y="0"/>
                    <a:pt x="0" y="1"/>
                    <a:pt x="9"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8" name="フリーフォーム 86"/>
            <p:cNvSpPr>
              <a:spLocks/>
            </p:cNvSpPr>
            <p:nvPr/>
          </p:nvSpPr>
          <p:spPr bwMode="invGray">
            <a:xfrm>
              <a:off x="6734175" y="2771775"/>
              <a:ext cx="96838" cy="6350"/>
            </a:xfrm>
            <a:custGeom>
              <a:avLst/>
              <a:gdLst>
                <a:gd name="T0" fmla="*/ 0 w 50"/>
                <a:gd name="T1" fmla="*/ 2 h 3"/>
                <a:gd name="T2" fmla="*/ 0 w 50"/>
                <a:gd name="T3" fmla="*/ 2 h 3"/>
                <a:gd name="T4" fmla="*/ 50 w 50"/>
                <a:gd name="T5" fmla="*/ 3 h 3"/>
                <a:gd name="T6" fmla="*/ 0 w 50"/>
                <a:gd name="T7" fmla="*/ 2 h 3"/>
              </a:gdLst>
              <a:ahLst/>
              <a:cxnLst>
                <a:cxn ang="0">
                  <a:pos x="T0" y="T1"/>
                </a:cxn>
                <a:cxn ang="0">
                  <a:pos x="T2" y="T3"/>
                </a:cxn>
                <a:cxn ang="0">
                  <a:pos x="T4" y="T5"/>
                </a:cxn>
                <a:cxn ang="0">
                  <a:pos x="T6" y="T7"/>
                </a:cxn>
              </a:cxnLst>
              <a:rect l="0" t="0" r="r" b="b"/>
              <a:pathLst>
                <a:path w="50" h="3">
                  <a:moveTo>
                    <a:pt x="0" y="2"/>
                  </a:moveTo>
                  <a:lnTo>
                    <a:pt x="0" y="2"/>
                  </a:lnTo>
                  <a:cubicBezTo>
                    <a:pt x="6" y="3"/>
                    <a:pt x="37" y="2"/>
                    <a:pt x="50" y="3"/>
                  </a:cubicBezTo>
                  <a:cubicBezTo>
                    <a:pt x="32" y="2"/>
                    <a:pt x="17"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9" name="フリーフォーム 87"/>
            <p:cNvSpPr>
              <a:spLocks/>
            </p:cNvSpPr>
            <p:nvPr/>
          </p:nvSpPr>
          <p:spPr bwMode="invGray">
            <a:xfrm>
              <a:off x="6091238" y="2722563"/>
              <a:ext cx="95250" cy="7937"/>
            </a:xfrm>
            <a:custGeom>
              <a:avLst/>
              <a:gdLst>
                <a:gd name="T0" fmla="*/ 0 w 49"/>
                <a:gd name="T1" fmla="*/ 1 h 4"/>
                <a:gd name="T2" fmla="*/ 0 w 49"/>
                <a:gd name="T3" fmla="*/ 1 h 4"/>
                <a:gd name="T4" fmla="*/ 18 w 49"/>
                <a:gd name="T5" fmla="*/ 4 h 4"/>
                <a:gd name="T6" fmla="*/ 0 w 49"/>
                <a:gd name="T7" fmla="*/ 1 h 4"/>
              </a:gdLst>
              <a:ahLst/>
              <a:cxnLst>
                <a:cxn ang="0">
                  <a:pos x="T0" y="T1"/>
                </a:cxn>
                <a:cxn ang="0">
                  <a:pos x="T2" y="T3"/>
                </a:cxn>
                <a:cxn ang="0">
                  <a:pos x="T4" y="T5"/>
                </a:cxn>
                <a:cxn ang="0">
                  <a:pos x="T6" y="T7"/>
                </a:cxn>
              </a:cxnLst>
              <a:rect l="0" t="0" r="r" b="b"/>
              <a:pathLst>
                <a:path w="49" h="4">
                  <a:moveTo>
                    <a:pt x="0" y="1"/>
                  </a:moveTo>
                  <a:lnTo>
                    <a:pt x="0" y="1"/>
                  </a:lnTo>
                  <a:cubicBezTo>
                    <a:pt x="10" y="2"/>
                    <a:pt x="24" y="2"/>
                    <a:pt x="18" y="4"/>
                  </a:cubicBezTo>
                  <a:cubicBezTo>
                    <a:pt x="31" y="3"/>
                    <a:pt x="4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0" name="フリーフォーム 88"/>
            <p:cNvSpPr>
              <a:spLocks/>
            </p:cNvSpPr>
            <p:nvPr/>
          </p:nvSpPr>
          <p:spPr bwMode="invGray">
            <a:xfrm>
              <a:off x="6559550" y="2773363"/>
              <a:ext cx="80963" cy="3175"/>
            </a:xfrm>
            <a:custGeom>
              <a:avLst/>
              <a:gdLst>
                <a:gd name="T0" fmla="*/ 0 w 42"/>
                <a:gd name="T1" fmla="*/ 1 h 1"/>
                <a:gd name="T2" fmla="*/ 0 w 42"/>
                <a:gd name="T3" fmla="*/ 1 h 1"/>
                <a:gd name="T4" fmla="*/ 8 w 42"/>
                <a:gd name="T5" fmla="*/ 1 h 1"/>
                <a:gd name="T6" fmla="*/ 42 w 42"/>
                <a:gd name="T7" fmla="*/ 0 h 1"/>
                <a:gd name="T8" fmla="*/ 0 w 42"/>
                <a:gd name="T9" fmla="*/ 1 h 1"/>
              </a:gdLst>
              <a:ahLst/>
              <a:cxnLst>
                <a:cxn ang="0">
                  <a:pos x="T0" y="T1"/>
                </a:cxn>
                <a:cxn ang="0">
                  <a:pos x="T2" y="T3"/>
                </a:cxn>
                <a:cxn ang="0">
                  <a:pos x="T4" y="T5"/>
                </a:cxn>
                <a:cxn ang="0">
                  <a:pos x="T6" y="T7"/>
                </a:cxn>
                <a:cxn ang="0">
                  <a:pos x="T8" y="T9"/>
                </a:cxn>
              </a:cxnLst>
              <a:rect l="0" t="0" r="r" b="b"/>
              <a:pathLst>
                <a:path w="42" h="1">
                  <a:moveTo>
                    <a:pt x="0" y="1"/>
                  </a:moveTo>
                  <a:lnTo>
                    <a:pt x="0" y="1"/>
                  </a:lnTo>
                  <a:lnTo>
                    <a:pt x="8" y="1"/>
                  </a:lnTo>
                  <a:lnTo>
                    <a:pt x="42"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1" name="フリーフォーム 89"/>
            <p:cNvSpPr>
              <a:spLocks/>
            </p:cNvSpPr>
            <p:nvPr/>
          </p:nvSpPr>
          <p:spPr bwMode="invGray">
            <a:xfrm>
              <a:off x="6640513" y="2806700"/>
              <a:ext cx="227013" cy="15875"/>
            </a:xfrm>
            <a:custGeom>
              <a:avLst/>
              <a:gdLst>
                <a:gd name="T0" fmla="*/ 80 w 118"/>
                <a:gd name="T1" fmla="*/ 7 h 7"/>
                <a:gd name="T2" fmla="*/ 80 w 118"/>
                <a:gd name="T3" fmla="*/ 7 h 7"/>
                <a:gd name="T4" fmla="*/ 85 w 118"/>
                <a:gd name="T5" fmla="*/ 1 h 7"/>
                <a:gd name="T6" fmla="*/ 29 w 118"/>
                <a:gd name="T7" fmla="*/ 4 h 7"/>
                <a:gd name="T8" fmla="*/ 80 w 118"/>
                <a:gd name="T9" fmla="*/ 7 h 7"/>
              </a:gdLst>
              <a:ahLst/>
              <a:cxnLst>
                <a:cxn ang="0">
                  <a:pos x="T0" y="T1"/>
                </a:cxn>
                <a:cxn ang="0">
                  <a:pos x="T2" y="T3"/>
                </a:cxn>
                <a:cxn ang="0">
                  <a:pos x="T4" y="T5"/>
                </a:cxn>
                <a:cxn ang="0">
                  <a:pos x="T6" y="T7"/>
                </a:cxn>
                <a:cxn ang="0">
                  <a:pos x="T8" y="T9"/>
                </a:cxn>
              </a:cxnLst>
              <a:rect l="0" t="0" r="r" b="b"/>
              <a:pathLst>
                <a:path w="118" h="7">
                  <a:moveTo>
                    <a:pt x="80" y="7"/>
                  </a:moveTo>
                  <a:lnTo>
                    <a:pt x="80" y="7"/>
                  </a:lnTo>
                  <a:cubicBezTo>
                    <a:pt x="118" y="5"/>
                    <a:pt x="19" y="3"/>
                    <a:pt x="85" y="1"/>
                  </a:cubicBezTo>
                  <a:cubicBezTo>
                    <a:pt x="0" y="0"/>
                    <a:pt x="92" y="4"/>
                    <a:pt x="29" y="4"/>
                  </a:cubicBezTo>
                  <a:cubicBezTo>
                    <a:pt x="66" y="4"/>
                    <a:pt x="84" y="6"/>
                    <a:pt x="80"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2" name="フリーフォーム 90"/>
            <p:cNvSpPr>
              <a:spLocks/>
            </p:cNvSpPr>
            <p:nvPr/>
          </p:nvSpPr>
          <p:spPr bwMode="invGray">
            <a:xfrm>
              <a:off x="6661150" y="2814638"/>
              <a:ext cx="34925" cy="1587"/>
            </a:xfrm>
            <a:custGeom>
              <a:avLst/>
              <a:gdLst>
                <a:gd name="T0" fmla="*/ 18 w 18"/>
                <a:gd name="T1" fmla="*/ 1 h 1"/>
                <a:gd name="T2" fmla="*/ 18 w 18"/>
                <a:gd name="T3" fmla="*/ 1 h 1"/>
                <a:gd name="T4" fmla="*/ 0 w 18"/>
                <a:gd name="T5" fmla="*/ 0 h 1"/>
                <a:gd name="T6" fmla="*/ 18 w 18"/>
                <a:gd name="T7" fmla="*/ 1 h 1"/>
              </a:gdLst>
              <a:ahLst/>
              <a:cxnLst>
                <a:cxn ang="0">
                  <a:pos x="T0" y="T1"/>
                </a:cxn>
                <a:cxn ang="0">
                  <a:pos x="T2" y="T3"/>
                </a:cxn>
                <a:cxn ang="0">
                  <a:pos x="T4" y="T5"/>
                </a:cxn>
                <a:cxn ang="0">
                  <a:pos x="T6" y="T7"/>
                </a:cxn>
              </a:cxnLst>
              <a:rect l="0" t="0" r="r" b="b"/>
              <a:pathLst>
                <a:path w="18" h="1">
                  <a:moveTo>
                    <a:pt x="18" y="1"/>
                  </a:moveTo>
                  <a:lnTo>
                    <a:pt x="18" y="1"/>
                  </a:lnTo>
                  <a:lnTo>
                    <a:pt x="0" y="0"/>
                  </a:lnTo>
                  <a:lnTo>
                    <a:pt x="18"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3" name="フリーフォーム 91"/>
            <p:cNvSpPr>
              <a:spLocks/>
            </p:cNvSpPr>
            <p:nvPr/>
          </p:nvSpPr>
          <p:spPr bwMode="invGray">
            <a:xfrm>
              <a:off x="5661025" y="2789238"/>
              <a:ext cx="23813" cy="1587"/>
            </a:xfrm>
            <a:custGeom>
              <a:avLst/>
              <a:gdLst>
                <a:gd name="T0" fmla="*/ 0 w 13"/>
                <a:gd name="T1" fmla="*/ 1 h 1"/>
                <a:gd name="T2" fmla="*/ 0 w 13"/>
                <a:gd name="T3" fmla="*/ 1 h 1"/>
                <a:gd name="T4" fmla="*/ 13 w 13"/>
                <a:gd name="T5" fmla="*/ 0 h 1"/>
                <a:gd name="T6" fmla="*/ 0 w 13"/>
                <a:gd name="T7" fmla="*/ 1 h 1"/>
              </a:gdLst>
              <a:ahLst/>
              <a:cxnLst>
                <a:cxn ang="0">
                  <a:pos x="T0" y="T1"/>
                </a:cxn>
                <a:cxn ang="0">
                  <a:pos x="T2" y="T3"/>
                </a:cxn>
                <a:cxn ang="0">
                  <a:pos x="T4" y="T5"/>
                </a:cxn>
                <a:cxn ang="0">
                  <a:pos x="T6" y="T7"/>
                </a:cxn>
              </a:cxnLst>
              <a:rect l="0" t="0" r="r" b="b"/>
              <a:pathLst>
                <a:path w="13" h="1">
                  <a:moveTo>
                    <a:pt x="0" y="1"/>
                  </a:moveTo>
                  <a:lnTo>
                    <a:pt x="0" y="1"/>
                  </a:lnTo>
                  <a:lnTo>
                    <a:pt x="13"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4" name="フリーフォーム 92"/>
            <p:cNvSpPr>
              <a:spLocks/>
            </p:cNvSpPr>
            <p:nvPr/>
          </p:nvSpPr>
          <p:spPr bwMode="invGray">
            <a:xfrm>
              <a:off x="6162675" y="2814638"/>
              <a:ext cx="258763" cy="7937"/>
            </a:xfrm>
            <a:custGeom>
              <a:avLst/>
              <a:gdLst>
                <a:gd name="T0" fmla="*/ 77 w 135"/>
                <a:gd name="T1" fmla="*/ 2 h 4"/>
                <a:gd name="T2" fmla="*/ 77 w 135"/>
                <a:gd name="T3" fmla="*/ 2 h 4"/>
                <a:gd name="T4" fmla="*/ 135 w 135"/>
                <a:gd name="T5" fmla="*/ 0 h 4"/>
                <a:gd name="T6" fmla="*/ 6 w 135"/>
                <a:gd name="T7" fmla="*/ 4 h 4"/>
                <a:gd name="T8" fmla="*/ 90 w 135"/>
                <a:gd name="T9" fmla="*/ 3 h 4"/>
                <a:gd name="T10" fmla="*/ 77 w 135"/>
                <a:gd name="T11" fmla="*/ 2 h 4"/>
              </a:gdLst>
              <a:ahLst/>
              <a:cxnLst>
                <a:cxn ang="0">
                  <a:pos x="T0" y="T1"/>
                </a:cxn>
                <a:cxn ang="0">
                  <a:pos x="T2" y="T3"/>
                </a:cxn>
                <a:cxn ang="0">
                  <a:pos x="T4" y="T5"/>
                </a:cxn>
                <a:cxn ang="0">
                  <a:pos x="T6" y="T7"/>
                </a:cxn>
                <a:cxn ang="0">
                  <a:pos x="T8" y="T9"/>
                </a:cxn>
                <a:cxn ang="0">
                  <a:pos x="T10" y="T11"/>
                </a:cxn>
              </a:cxnLst>
              <a:rect l="0" t="0" r="r" b="b"/>
              <a:pathLst>
                <a:path w="135" h="4">
                  <a:moveTo>
                    <a:pt x="77" y="2"/>
                  </a:moveTo>
                  <a:lnTo>
                    <a:pt x="77" y="2"/>
                  </a:lnTo>
                  <a:lnTo>
                    <a:pt x="135" y="0"/>
                  </a:lnTo>
                  <a:cubicBezTo>
                    <a:pt x="96" y="1"/>
                    <a:pt x="0" y="1"/>
                    <a:pt x="6" y="4"/>
                  </a:cubicBezTo>
                  <a:cubicBezTo>
                    <a:pt x="37" y="4"/>
                    <a:pt x="75" y="4"/>
                    <a:pt x="90" y="3"/>
                  </a:cubicBezTo>
                  <a:lnTo>
                    <a:pt x="77"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5" name="フリーフォーム 93"/>
            <p:cNvSpPr>
              <a:spLocks/>
            </p:cNvSpPr>
            <p:nvPr/>
          </p:nvSpPr>
          <p:spPr bwMode="invGray">
            <a:xfrm>
              <a:off x="5019675" y="2713038"/>
              <a:ext cx="73025" cy="4762"/>
            </a:xfrm>
            <a:custGeom>
              <a:avLst/>
              <a:gdLst>
                <a:gd name="T0" fmla="*/ 13 w 38"/>
                <a:gd name="T1" fmla="*/ 1 h 2"/>
                <a:gd name="T2" fmla="*/ 13 w 38"/>
                <a:gd name="T3" fmla="*/ 1 h 2"/>
                <a:gd name="T4" fmla="*/ 38 w 38"/>
                <a:gd name="T5" fmla="*/ 0 h 2"/>
                <a:gd name="T6" fmla="*/ 7 w 38"/>
                <a:gd name="T7" fmla="*/ 0 h 2"/>
                <a:gd name="T8" fmla="*/ 13 w 38"/>
                <a:gd name="T9" fmla="*/ 1 h 2"/>
              </a:gdLst>
              <a:ahLst/>
              <a:cxnLst>
                <a:cxn ang="0">
                  <a:pos x="T0" y="T1"/>
                </a:cxn>
                <a:cxn ang="0">
                  <a:pos x="T2" y="T3"/>
                </a:cxn>
                <a:cxn ang="0">
                  <a:pos x="T4" y="T5"/>
                </a:cxn>
                <a:cxn ang="0">
                  <a:pos x="T6" y="T7"/>
                </a:cxn>
                <a:cxn ang="0">
                  <a:pos x="T8" y="T9"/>
                </a:cxn>
              </a:cxnLst>
              <a:rect l="0" t="0" r="r" b="b"/>
              <a:pathLst>
                <a:path w="38" h="2">
                  <a:moveTo>
                    <a:pt x="13" y="1"/>
                  </a:moveTo>
                  <a:lnTo>
                    <a:pt x="13" y="1"/>
                  </a:lnTo>
                  <a:lnTo>
                    <a:pt x="38" y="0"/>
                  </a:lnTo>
                  <a:lnTo>
                    <a:pt x="7" y="0"/>
                  </a:lnTo>
                  <a:cubicBezTo>
                    <a:pt x="16" y="0"/>
                    <a:pt x="0" y="2"/>
                    <a:pt x="1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6" name="フリーフォーム 94"/>
            <p:cNvSpPr>
              <a:spLocks/>
            </p:cNvSpPr>
            <p:nvPr/>
          </p:nvSpPr>
          <p:spPr bwMode="invGray">
            <a:xfrm>
              <a:off x="5021263" y="2713038"/>
              <a:ext cx="11113"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lnTo>
                    <a:pt x="0" y="0"/>
                  </a:ln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7" name="フリーフォーム 95"/>
            <p:cNvSpPr>
              <a:spLocks/>
            </p:cNvSpPr>
            <p:nvPr/>
          </p:nvSpPr>
          <p:spPr bwMode="invGray">
            <a:xfrm>
              <a:off x="5864225" y="2784475"/>
              <a:ext cx="101600" cy="4762"/>
            </a:xfrm>
            <a:custGeom>
              <a:avLst/>
              <a:gdLst>
                <a:gd name="T0" fmla="*/ 3 w 53"/>
                <a:gd name="T1" fmla="*/ 2 h 2"/>
                <a:gd name="T2" fmla="*/ 3 w 53"/>
                <a:gd name="T3" fmla="*/ 2 h 2"/>
                <a:gd name="T4" fmla="*/ 53 w 53"/>
                <a:gd name="T5" fmla="*/ 1 h 2"/>
                <a:gd name="T6" fmla="*/ 3 w 53"/>
                <a:gd name="T7" fmla="*/ 2 h 2"/>
              </a:gdLst>
              <a:ahLst/>
              <a:cxnLst>
                <a:cxn ang="0">
                  <a:pos x="T0" y="T1"/>
                </a:cxn>
                <a:cxn ang="0">
                  <a:pos x="T2" y="T3"/>
                </a:cxn>
                <a:cxn ang="0">
                  <a:pos x="T4" y="T5"/>
                </a:cxn>
                <a:cxn ang="0">
                  <a:pos x="T6" y="T7"/>
                </a:cxn>
              </a:cxnLst>
              <a:rect l="0" t="0" r="r" b="b"/>
              <a:pathLst>
                <a:path w="53" h="2">
                  <a:moveTo>
                    <a:pt x="3" y="2"/>
                  </a:moveTo>
                  <a:lnTo>
                    <a:pt x="3" y="2"/>
                  </a:lnTo>
                  <a:cubicBezTo>
                    <a:pt x="21" y="2"/>
                    <a:pt x="36" y="2"/>
                    <a:pt x="53" y="1"/>
                  </a:cubicBezTo>
                  <a:cubicBezTo>
                    <a:pt x="46" y="1"/>
                    <a:pt x="0" y="0"/>
                    <a:pt x="3"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8" name="フリーフォーム 96"/>
            <p:cNvSpPr>
              <a:spLocks/>
            </p:cNvSpPr>
            <p:nvPr/>
          </p:nvSpPr>
          <p:spPr bwMode="invGray">
            <a:xfrm>
              <a:off x="4703763" y="2722563"/>
              <a:ext cx="84138" cy="1587"/>
            </a:xfrm>
            <a:custGeom>
              <a:avLst/>
              <a:gdLst>
                <a:gd name="T0" fmla="*/ 3 w 44"/>
                <a:gd name="T1" fmla="*/ 1 h 1"/>
                <a:gd name="T2" fmla="*/ 3 w 44"/>
                <a:gd name="T3" fmla="*/ 1 h 1"/>
                <a:gd name="T4" fmla="*/ 44 w 44"/>
                <a:gd name="T5" fmla="*/ 0 h 1"/>
                <a:gd name="T6" fmla="*/ 0 w 44"/>
                <a:gd name="T7" fmla="*/ 0 h 1"/>
                <a:gd name="T8" fmla="*/ 3 w 44"/>
                <a:gd name="T9" fmla="*/ 1 h 1"/>
              </a:gdLst>
              <a:ahLst/>
              <a:cxnLst>
                <a:cxn ang="0">
                  <a:pos x="T0" y="T1"/>
                </a:cxn>
                <a:cxn ang="0">
                  <a:pos x="T2" y="T3"/>
                </a:cxn>
                <a:cxn ang="0">
                  <a:pos x="T4" y="T5"/>
                </a:cxn>
                <a:cxn ang="0">
                  <a:pos x="T6" y="T7"/>
                </a:cxn>
                <a:cxn ang="0">
                  <a:pos x="T8" y="T9"/>
                </a:cxn>
              </a:cxnLst>
              <a:rect l="0" t="0" r="r" b="b"/>
              <a:pathLst>
                <a:path w="44" h="1">
                  <a:moveTo>
                    <a:pt x="3" y="1"/>
                  </a:moveTo>
                  <a:lnTo>
                    <a:pt x="3" y="1"/>
                  </a:lnTo>
                  <a:lnTo>
                    <a:pt x="44" y="0"/>
                  </a:lnTo>
                  <a:lnTo>
                    <a:pt x="0" y="0"/>
                  </a:lnTo>
                  <a:lnTo>
                    <a:pt x="3"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9" name="フリーフォーム 97"/>
            <p:cNvSpPr>
              <a:spLocks/>
            </p:cNvSpPr>
            <p:nvPr/>
          </p:nvSpPr>
          <p:spPr bwMode="invGray">
            <a:xfrm>
              <a:off x="4264025" y="2713038"/>
              <a:ext cx="77788" cy="4762"/>
            </a:xfrm>
            <a:custGeom>
              <a:avLst/>
              <a:gdLst>
                <a:gd name="T0" fmla="*/ 41 w 41"/>
                <a:gd name="T1" fmla="*/ 1 h 2"/>
                <a:gd name="T2" fmla="*/ 41 w 41"/>
                <a:gd name="T3" fmla="*/ 1 h 2"/>
                <a:gd name="T4" fmla="*/ 34 w 41"/>
                <a:gd name="T5" fmla="*/ 0 h 2"/>
                <a:gd name="T6" fmla="*/ 0 w 41"/>
                <a:gd name="T7" fmla="*/ 1 h 2"/>
                <a:gd name="T8" fmla="*/ 7 w 41"/>
                <a:gd name="T9" fmla="*/ 2 h 2"/>
                <a:gd name="T10" fmla="*/ 41 w 41"/>
                <a:gd name="T11" fmla="*/ 1 h 2"/>
              </a:gdLst>
              <a:ahLst/>
              <a:cxnLst>
                <a:cxn ang="0">
                  <a:pos x="T0" y="T1"/>
                </a:cxn>
                <a:cxn ang="0">
                  <a:pos x="T2" y="T3"/>
                </a:cxn>
                <a:cxn ang="0">
                  <a:pos x="T4" y="T5"/>
                </a:cxn>
                <a:cxn ang="0">
                  <a:pos x="T6" y="T7"/>
                </a:cxn>
                <a:cxn ang="0">
                  <a:pos x="T8" y="T9"/>
                </a:cxn>
                <a:cxn ang="0">
                  <a:pos x="T10" y="T11"/>
                </a:cxn>
              </a:cxnLst>
              <a:rect l="0" t="0" r="r" b="b"/>
              <a:pathLst>
                <a:path w="41" h="2">
                  <a:moveTo>
                    <a:pt x="41" y="1"/>
                  </a:moveTo>
                  <a:lnTo>
                    <a:pt x="41" y="1"/>
                  </a:lnTo>
                  <a:lnTo>
                    <a:pt x="34" y="0"/>
                  </a:lnTo>
                  <a:lnTo>
                    <a:pt x="0" y="1"/>
                  </a:lnTo>
                  <a:lnTo>
                    <a:pt x="7" y="2"/>
                  </a:lnTo>
                  <a:lnTo>
                    <a:pt x="4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0" name="フリーフォーム 98"/>
            <p:cNvSpPr>
              <a:spLocks/>
            </p:cNvSpPr>
            <p:nvPr/>
          </p:nvSpPr>
          <p:spPr bwMode="invGray">
            <a:xfrm>
              <a:off x="4800600" y="2822575"/>
              <a:ext cx="117475" cy="7937"/>
            </a:xfrm>
            <a:custGeom>
              <a:avLst/>
              <a:gdLst>
                <a:gd name="T0" fmla="*/ 11 w 61"/>
                <a:gd name="T1" fmla="*/ 2 h 3"/>
                <a:gd name="T2" fmla="*/ 11 w 61"/>
                <a:gd name="T3" fmla="*/ 2 h 3"/>
                <a:gd name="T4" fmla="*/ 54 w 61"/>
                <a:gd name="T5" fmla="*/ 0 h 3"/>
                <a:gd name="T6" fmla="*/ 0 w 61"/>
                <a:gd name="T7" fmla="*/ 0 h 3"/>
                <a:gd name="T8" fmla="*/ 46 w 61"/>
                <a:gd name="T9" fmla="*/ 0 h 3"/>
                <a:gd name="T10" fmla="*/ 11 w 61"/>
                <a:gd name="T11" fmla="*/ 2 h 3"/>
              </a:gdLst>
              <a:ahLst/>
              <a:cxnLst>
                <a:cxn ang="0">
                  <a:pos x="T0" y="T1"/>
                </a:cxn>
                <a:cxn ang="0">
                  <a:pos x="T2" y="T3"/>
                </a:cxn>
                <a:cxn ang="0">
                  <a:pos x="T4" y="T5"/>
                </a:cxn>
                <a:cxn ang="0">
                  <a:pos x="T6" y="T7"/>
                </a:cxn>
                <a:cxn ang="0">
                  <a:pos x="T8" y="T9"/>
                </a:cxn>
                <a:cxn ang="0">
                  <a:pos x="T10" y="T11"/>
                </a:cxn>
              </a:cxnLst>
              <a:rect l="0" t="0" r="r" b="b"/>
              <a:pathLst>
                <a:path w="61" h="3">
                  <a:moveTo>
                    <a:pt x="11" y="2"/>
                  </a:moveTo>
                  <a:lnTo>
                    <a:pt x="11" y="2"/>
                  </a:lnTo>
                  <a:cubicBezTo>
                    <a:pt x="39" y="3"/>
                    <a:pt x="61" y="0"/>
                    <a:pt x="54" y="0"/>
                  </a:cubicBezTo>
                  <a:lnTo>
                    <a:pt x="0" y="0"/>
                  </a:lnTo>
                  <a:cubicBezTo>
                    <a:pt x="13" y="2"/>
                    <a:pt x="15" y="0"/>
                    <a:pt x="46" y="0"/>
                  </a:cubicBezTo>
                  <a:lnTo>
                    <a:pt x="11"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1" name="フリーフォーム 99"/>
            <p:cNvSpPr>
              <a:spLocks/>
            </p:cNvSpPr>
            <p:nvPr/>
          </p:nvSpPr>
          <p:spPr bwMode="invGray">
            <a:xfrm>
              <a:off x="187325" y="2714625"/>
              <a:ext cx="1925638" cy="31750"/>
            </a:xfrm>
            <a:custGeom>
              <a:avLst/>
              <a:gdLst>
                <a:gd name="T0" fmla="*/ 746 w 1004"/>
                <a:gd name="T1" fmla="*/ 6 h 14"/>
                <a:gd name="T2" fmla="*/ 746 w 1004"/>
                <a:gd name="T3" fmla="*/ 6 h 14"/>
                <a:gd name="T4" fmla="*/ 820 w 1004"/>
                <a:gd name="T5" fmla="*/ 7 h 14"/>
                <a:gd name="T6" fmla="*/ 800 w 1004"/>
                <a:gd name="T7" fmla="*/ 8 h 14"/>
                <a:gd name="T8" fmla="*/ 847 w 1004"/>
                <a:gd name="T9" fmla="*/ 5 h 14"/>
                <a:gd name="T10" fmla="*/ 769 w 1004"/>
                <a:gd name="T11" fmla="*/ 11 h 14"/>
                <a:gd name="T12" fmla="*/ 918 w 1004"/>
                <a:gd name="T13" fmla="*/ 9 h 14"/>
                <a:gd name="T14" fmla="*/ 876 w 1004"/>
                <a:gd name="T15" fmla="*/ 7 h 14"/>
                <a:gd name="T16" fmla="*/ 981 w 1004"/>
                <a:gd name="T17" fmla="*/ 5 h 14"/>
                <a:gd name="T18" fmla="*/ 989 w 1004"/>
                <a:gd name="T19" fmla="*/ 2 h 14"/>
                <a:gd name="T20" fmla="*/ 997 w 1004"/>
                <a:gd name="T21" fmla="*/ 2 h 14"/>
                <a:gd name="T22" fmla="*/ 1004 w 1004"/>
                <a:gd name="T23" fmla="*/ 2 h 14"/>
                <a:gd name="T24" fmla="*/ 999 w 1004"/>
                <a:gd name="T25" fmla="*/ 2 h 14"/>
                <a:gd name="T26" fmla="*/ 994 w 1004"/>
                <a:gd name="T27" fmla="*/ 1 h 14"/>
                <a:gd name="T28" fmla="*/ 904 w 1004"/>
                <a:gd name="T29" fmla="*/ 0 h 14"/>
                <a:gd name="T30" fmla="*/ 791 w 1004"/>
                <a:gd name="T31" fmla="*/ 2 h 14"/>
                <a:gd name="T32" fmla="*/ 756 w 1004"/>
                <a:gd name="T33" fmla="*/ 2 h 14"/>
                <a:gd name="T34" fmla="*/ 743 w 1004"/>
                <a:gd name="T35" fmla="*/ 2 h 14"/>
                <a:gd name="T36" fmla="*/ 764 w 1004"/>
                <a:gd name="T37" fmla="*/ 1 h 14"/>
                <a:gd name="T38" fmla="*/ 697 w 1004"/>
                <a:gd name="T39" fmla="*/ 2 h 14"/>
                <a:gd name="T40" fmla="*/ 570 w 1004"/>
                <a:gd name="T41" fmla="*/ 3 h 14"/>
                <a:gd name="T42" fmla="*/ 559 w 1004"/>
                <a:gd name="T43" fmla="*/ 2 h 14"/>
                <a:gd name="T44" fmla="*/ 554 w 1004"/>
                <a:gd name="T45" fmla="*/ 3 h 14"/>
                <a:gd name="T46" fmla="*/ 0 w 1004"/>
                <a:gd name="T47" fmla="*/ 4 h 14"/>
                <a:gd name="T48" fmla="*/ 79 w 1004"/>
                <a:gd name="T49" fmla="*/ 5 h 14"/>
                <a:gd name="T50" fmla="*/ 113 w 1004"/>
                <a:gd name="T51" fmla="*/ 8 h 14"/>
                <a:gd name="T52" fmla="*/ 49 w 1004"/>
                <a:gd name="T53" fmla="*/ 8 h 14"/>
                <a:gd name="T54" fmla="*/ 64 w 1004"/>
                <a:gd name="T55" fmla="*/ 12 h 14"/>
                <a:gd name="T56" fmla="*/ 213 w 1004"/>
                <a:gd name="T57" fmla="*/ 8 h 14"/>
                <a:gd name="T58" fmla="*/ 234 w 1004"/>
                <a:gd name="T59" fmla="*/ 11 h 14"/>
                <a:gd name="T60" fmla="*/ 223 w 1004"/>
                <a:gd name="T61" fmla="*/ 11 h 14"/>
                <a:gd name="T62" fmla="*/ 324 w 1004"/>
                <a:gd name="T63" fmla="*/ 10 h 14"/>
                <a:gd name="T64" fmla="*/ 322 w 1004"/>
                <a:gd name="T65" fmla="*/ 12 h 14"/>
                <a:gd name="T66" fmla="*/ 454 w 1004"/>
                <a:gd name="T67" fmla="*/ 10 h 14"/>
                <a:gd name="T68" fmla="*/ 452 w 1004"/>
                <a:gd name="T69" fmla="*/ 11 h 14"/>
                <a:gd name="T70" fmla="*/ 620 w 1004"/>
                <a:gd name="T71" fmla="*/ 9 h 14"/>
                <a:gd name="T72" fmla="*/ 568 w 1004"/>
                <a:gd name="T73" fmla="*/ 11 h 14"/>
                <a:gd name="T74" fmla="*/ 643 w 1004"/>
                <a:gd name="T75" fmla="*/ 10 h 14"/>
                <a:gd name="T76" fmla="*/ 622 w 1004"/>
                <a:gd name="T77" fmla="*/ 12 h 14"/>
                <a:gd name="T78" fmla="*/ 758 w 1004"/>
                <a:gd name="T79" fmla="*/ 8 h 14"/>
                <a:gd name="T80" fmla="*/ 746 w 1004"/>
                <a:gd name="T8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4" h="14">
                  <a:moveTo>
                    <a:pt x="746" y="6"/>
                  </a:moveTo>
                  <a:lnTo>
                    <a:pt x="746" y="6"/>
                  </a:lnTo>
                  <a:cubicBezTo>
                    <a:pt x="758" y="5"/>
                    <a:pt x="817" y="5"/>
                    <a:pt x="820" y="7"/>
                  </a:cubicBezTo>
                  <a:cubicBezTo>
                    <a:pt x="812" y="7"/>
                    <a:pt x="780" y="8"/>
                    <a:pt x="800" y="8"/>
                  </a:cubicBezTo>
                  <a:lnTo>
                    <a:pt x="847" y="5"/>
                  </a:lnTo>
                  <a:cubicBezTo>
                    <a:pt x="909" y="7"/>
                    <a:pt x="800" y="10"/>
                    <a:pt x="769" y="11"/>
                  </a:cubicBezTo>
                  <a:cubicBezTo>
                    <a:pt x="832" y="11"/>
                    <a:pt x="851" y="9"/>
                    <a:pt x="918" y="9"/>
                  </a:cubicBezTo>
                  <a:cubicBezTo>
                    <a:pt x="899" y="9"/>
                    <a:pt x="886" y="8"/>
                    <a:pt x="876" y="7"/>
                  </a:cubicBezTo>
                  <a:cubicBezTo>
                    <a:pt x="873" y="5"/>
                    <a:pt x="936" y="6"/>
                    <a:pt x="981" y="5"/>
                  </a:cubicBezTo>
                  <a:cubicBezTo>
                    <a:pt x="952" y="4"/>
                    <a:pt x="969" y="3"/>
                    <a:pt x="989" y="2"/>
                  </a:cubicBezTo>
                  <a:cubicBezTo>
                    <a:pt x="993" y="2"/>
                    <a:pt x="996" y="2"/>
                    <a:pt x="997" y="2"/>
                  </a:cubicBezTo>
                  <a:lnTo>
                    <a:pt x="1004" y="2"/>
                  </a:lnTo>
                  <a:lnTo>
                    <a:pt x="999" y="2"/>
                  </a:lnTo>
                  <a:cubicBezTo>
                    <a:pt x="999" y="1"/>
                    <a:pt x="998" y="1"/>
                    <a:pt x="994" y="1"/>
                  </a:cubicBezTo>
                  <a:cubicBezTo>
                    <a:pt x="957" y="1"/>
                    <a:pt x="928" y="0"/>
                    <a:pt x="904" y="0"/>
                  </a:cubicBezTo>
                  <a:cubicBezTo>
                    <a:pt x="928" y="3"/>
                    <a:pt x="822" y="1"/>
                    <a:pt x="791" y="2"/>
                  </a:cubicBezTo>
                  <a:lnTo>
                    <a:pt x="756" y="2"/>
                  </a:lnTo>
                  <a:lnTo>
                    <a:pt x="743" y="2"/>
                  </a:lnTo>
                  <a:cubicBezTo>
                    <a:pt x="740" y="2"/>
                    <a:pt x="744" y="1"/>
                    <a:pt x="764" y="1"/>
                  </a:cubicBezTo>
                  <a:cubicBezTo>
                    <a:pt x="747" y="1"/>
                    <a:pt x="692" y="1"/>
                    <a:pt x="697" y="2"/>
                  </a:cubicBezTo>
                  <a:lnTo>
                    <a:pt x="570" y="3"/>
                  </a:lnTo>
                  <a:cubicBezTo>
                    <a:pt x="566" y="3"/>
                    <a:pt x="562" y="2"/>
                    <a:pt x="559" y="2"/>
                  </a:cubicBezTo>
                  <a:cubicBezTo>
                    <a:pt x="554" y="2"/>
                    <a:pt x="554" y="3"/>
                    <a:pt x="554" y="3"/>
                  </a:cubicBezTo>
                  <a:lnTo>
                    <a:pt x="0" y="4"/>
                  </a:lnTo>
                  <a:lnTo>
                    <a:pt x="79" y="5"/>
                  </a:lnTo>
                  <a:cubicBezTo>
                    <a:pt x="37" y="8"/>
                    <a:pt x="125" y="6"/>
                    <a:pt x="113" y="8"/>
                  </a:cubicBezTo>
                  <a:cubicBezTo>
                    <a:pt x="94" y="9"/>
                    <a:pt x="66" y="9"/>
                    <a:pt x="49" y="8"/>
                  </a:cubicBezTo>
                  <a:cubicBezTo>
                    <a:pt x="43" y="9"/>
                    <a:pt x="67" y="10"/>
                    <a:pt x="64" y="12"/>
                  </a:cubicBezTo>
                  <a:cubicBezTo>
                    <a:pt x="134" y="13"/>
                    <a:pt x="145" y="7"/>
                    <a:pt x="213" y="8"/>
                  </a:cubicBezTo>
                  <a:cubicBezTo>
                    <a:pt x="210" y="10"/>
                    <a:pt x="189" y="11"/>
                    <a:pt x="234" y="11"/>
                  </a:cubicBezTo>
                  <a:lnTo>
                    <a:pt x="223" y="11"/>
                  </a:lnTo>
                  <a:cubicBezTo>
                    <a:pt x="294" y="9"/>
                    <a:pt x="278" y="14"/>
                    <a:pt x="324" y="10"/>
                  </a:cubicBezTo>
                  <a:lnTo>
                    <a:pt x="322" y="12"/>
                  </a:lnTo>
                  <a:cubicBezTo>
                    <a:pt x="355" y="11"/>
                    <a:pt x="418" y="11"/>
                    <a:pt x="454" y="10"/>
                  </a:cubicBezTo>
                  <a:lnTo>
                    <a:pt x="452" y="11"/>
                  </a:lnTo>
                  <a:cubicBezTo>
                    <a:pt x="551" y="8"/>
                    <a:pt x="508" y="10"/>
                    <a:pt x="620" y="9"/>
                  </a:cubicBezTo>
                  <a:lnTo>
                    <a:pt x="568" y="11"/>
                  </a:lnTo>
                  <a:cubicBezTo>
                    <a:pt x="607" y="12"/>
                    <a:pt x="616" y="10"/>
                    <a:pt x="643" y="10"/>
                  </a:cubicBezTo>
                  <a:cubicBezTo>
                    <a:pt x="641" y="10"/>
                    <a:pt x="648" y="12"/>
                    <a:pt x="622" y="12"/>
                  </a:cubicBezTo>
                  <a:lnTo>
                    <a:pt x="758" y="8"/>
                  </a:lnTo>
                  <a:cubicBezTo>
                    <a:pt x="790" y="7"/>
                    <a:pt x="751" y="7"/>
                    <a:pt x="746"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2" name="フリーフォーム 100"/>
            <p:cNvSpPr>
              <a:spLocks/>
            </p:cNvSpPr>
            <p:nvPr/>
          </p:nvSpPr>
          <p:spPr bwMode="invGray">
            <a:xfrm>
              <a:off x="1947862" y="2735263"/>
              <a:ext cx="47625" cy="0"/>
            </a:xfrm>
            <a:custGeom>
              <a:avLst/>
              <a:gdLst>
                <a:gd name="T0" fmla="*/ 0 w 25"/>
                <a:gd name="T1" fmla="*/ 0 w 25"/>
                <a:gd name="T2" fmla="*/ 25 w 25"/>
                <a:gd name="T3" fmla="*/ 0 w 25"/>
              </a:gdLst>
              <a:ahLst/>
              <a:cxnLst>
                <a:cxn ang="0">
                  <a:pos x="T0" y="0"/>
                </a:cxn>
                <a:cxn ang="0">
                  <a:pos x="T1" y="0"/>
                </a:cxn>
                <a:cxn ang="0">
                  <a:pos x="T2" y="0"/>
                </a:cxn>
                <a:cxn ang="0">
                  <a:pos x="T3" y="0"/>
                </a:cxn>
              </a:cxnLst>
              <a:rect l="0" t="0" r="r" b="b"/>
              <a:pathLst>
                <a:path w="25">
                  <a:moveTo>
                    <a:pt x="0" y="0"/>
                  </a:moveTo>
                  <a:lnTo>
                    <a:pt x="0" y="0"/>
                  </a:lnTo>
                  <a:lnTo>
                    <a:pt x="2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3" name="フリーフォーム 101"/>
            <p:cNvSpPr>
              <a:spLocks/>
            </p:cNvSpPr>
            <p:nvPr/>
          </p:nvSpPr>
          <p:spPr bwMode="invGray">
            <a:xfrm>
              <a:off x="112712" y="2724150"/>
              <a:ext cx="74613" cy="0"/>
            </a:xfrm>
            <a:custGeom>
              <a:avLst/>
              <a:gdLst>
                <a:gd name="T0" fmla="*/ 0 w 39"/>
                <a:gd name="T1" fmla="*/ 0 w 39"/>
                <a:gd name="T2" fmla="*/ 39 w 39"/>
                <a:gd name="T3" fmla="*/ 0 w 39"/>
              </a:gdLst>
              <a:ahLst/>
              <a:cxnLst>
                <a:cxn ang="0">
                  <a:pos x="T0" y="0"/>
                </a:cxn>
                <a:cxn ang="0">
                  <a:pos x="T1" y="0"/>
                </a:cxn>
                <a:cxn ang="0">
                  <a:pos x="T2" y="0"/>
                </a:cxn>
                <a:cxn ang="0">
                  <a:pos x="T3" y="0"/>
                </a:cxn>
              </a:cxnLst>
              <a:rect l="0" t="0" r="r" b="b"/>
              <a:pathLst>
                <a:path w="39">
                  <a:moveTo>
                    <a:pt x="0" y="0"/>
                  </a:moveTo>
                  <a:lnTo>
                    <a:pt x="0" y="0"/>
                  </a:lnTo>
                  <a:lnTo>
                    <a:pt x="39" y="0"/>
                  </a:lnTo>
                  <a:cubicBezTo>
                    <a:pt x="27" y="0"/>
                    <a:pt x="14"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4" name="フリーフォーム 102"/>
            <p:cNvSpPr>
              <a:spLocks/>
            </p:cNvSpPr>
            <p:nvPr/>
          </p:nvSpPr>
          <p:spPr bwMode="invGray">
            <a:xfrm>
              <a:off x="2187575" y="2717800"/>
              <a:ext cx="176213" cy="6350"/>
            </a:xfrm>
            <a:custGeom>
              <a:avLst/>
              <a:gdLst>
                <a:gd name="T0" fmla="*/ 71 w 92"/>
                <a:gd name="T1" fmla="*/ 3 h 3"/>
                <a:gd name="T2" fmla="*/ 71 w 92"/>
                <a:gd name="T3" fmla="*/ 3 h 3"/>
                <a:gd name="T4" fmla="*/ 92 w 92"/>
                <a:gd name="T5" fmla="*/ 0 h 3"/>
                <a:gd name="T6" fmla="*/ 8 w 92"/>
                <a:gd name="T7" fmla="*/ 1 h 3"/>
                <a:gd name="T8" fmla="*/ 2 w 92"/>
                <a:gd name="T9" fmla="*/ 3 h 3"/>
                <a:gd name="T10" fmla="*/ 71 w 92"/>
                <a:gd name="T11" fmla="*/ 3 h 3"/>
              </a:gdLst>
              <a:ahLst/>
              <a:cxnLst>
                <a:cxn ang="0">
                  <a:pos x="T0" y="T1"/>
                </a:cxn>
                <a:cxn ang="0">
                  <a:pos x="T2" y="T3"/>
                </a:cxn>
                <a:cxn ang="0">
                  <a:pos x="T4" y="T5"/>
                </a:cxn>
                <a:cxn ang="0">
                  <a:pos x="T6" y="T7"/>
                </a:cxn>
                <a:cxn ang="0">
                  <a:pos x="T8" y="T9"/>
                </a:cxn>
                <a:cxn ang="0">
                  <a:pos x="T10" y="T11"/>
                </a:cxn>
              </a:cxnLst>
              <a:rect l="0" t="0" r="r" b="b"/>
              <a:pathLst>
                <a:path w="92" h="3">
                  <a:moveTo>
                    <a:pt x="71" y="3"/>
                  </a:moveTo>
                  <a:lnTo>
                    <a:pt x="71" y="3"/>
                  </a:lnTo>
                  <a:cubicBezTo>
                    <a:pt x="47" y="2"/>
                    <a:pt x="88" y="1"/>
                    <a:pt x="92" y="0"/>
                  </a:cubicBezTo>
                  <a:lnTo>
                    <a:pt x="8" y="1"/>
                  </a:lnTo>
                  <a:cubicBezTo>
                    <a:pt x="8" y="1"/>
                    <a:pt x="0" y="2"/>
                    <a:pt x="2" y="3"/>
                  </a:cubicBezTo>
                  <a:lnTo>
                    <a:pt x="71"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5" name="フリーフォーム 103"/>
            <p:cNvSpPr>
              <a:spLocks/>
            </p:cNvSpPr>
            <p:nvPr/>
          </p:nvSpPr>
          <p:spPr bwMode="invGray">
            <a:xfrm>
              <a:off x="2112962" y="2714625"/>
              <a:ext cx="90488" cy="4762"/>
            </a:xfrm>
            <a:custGeom>
              <a:avLst/>
              <a:gdLst>
                <a:gd name="T0" fmla="*/ 22 w 47"/>
                <a:gd name="T1" fmla="*/ 0 h 2"/>
                <a:gd name="T2" fmla="*/ 22 w 47"/>
                <a:gd name="T3" fmla="*/ 0 h 2"/>
                <a:gd name="T4" fmla="*/ 0 w 47"/>
                <a:gd name="T5" fmla="*/ 2 h 2"/>
                <a:gd name="T6" fmla="*/ 47 w 47"/>
                <a:gd name="T7" fmla="*/ 2 h 2"/>
                <a:gd name="T8" fmla="*/ 22 w 47"/>
                <a:gd name="T9" fmla="*/ 0 h 2"/>
              </a:gdLst>
              <a:ahLst/>
              <a:cxnLst>
                <a:cxn ang="0">
                  <a:pos x="T0" y="T1"/>
                </a:cxn>
                <a:cxn ang="0">
                  <a:pos x="T2" y="T3"/>
                </a:cxn>
                <a:cxn ang="0">
                  <a:pos x="T4" y="T5"/>
                </a:cxn>
                <a:cxn ang="0">
                  <a:pos x="T6" y="T7"/>
                </a:cxn>
                <a:cxn ang="0">
                  <a:pos x="T8" y="T9"/>
                </a:cxn>
              </a:cxnLst>
              <a:rect l="0" t="0" r="r" b="b"/>
              <a:pathLst>
                <a:path w="47" h="2">
                  <a:moveTo>
                    <a:pt x="22" y="0"/>
                  </a:moveTo>
                  <a:lnTo>
                    <a:pt x="22" y="0"/>
                  </a:lnTo>
                  <a:cubicBezTo>
                    <a:pt x="19" y="1"/>
                    <a:pt x="11" y="1"/>
                    <a:pt x="0" y="2"/>
                  </a:cubicBezTo>
                  <a:lnTo>
                    <a:pt x="47" y="2"/>
                  </a:lnTo>
                  <a:cubicBezTo>
                    <a:pt x="47" y="1"/>
                    <a:pt x="41" y="0"/>
                    <a:pt x="2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6" name="フリーフォーム 104"/>
            <p:cNvSpPr>
              <a:spLocks/>
            </p:cNvSpPr>
            <p:nvPr/>
          </p:nvSpPr>
          <p:spPr bwMode="invGray">
            <a:xfrm>
              <a:off x="2101850" y="2811463"/>
              <a:ext cx="71438" cy="3175"/>
            </a:xfrm>
            <a:custGeom>
              <a:avLst/>
              <a:gdLst>
                <a:gd name="T0" fmla="*/ 37 w 37"/>
                <a:gd name="T1" fmla="*/ 0 h 1"/>
                <a:gd name="T2" fmla="*/ 37 w 37"/>
                <a:gd name="T3" fmla="*/ 0 h 1"/>
                <a:gd name="T4" fmla="*/ 22 w 37"/>
                <a:gd name="T5" fmla="*/ 1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lnTo>
                    <a:pt x="37" y="0"/>
                  </a:lnTo>
                  <a:lnTo>
                    <a:pt x="22" y="1"/>
                  </a:lnTo>
                  <a:lnTo>
                    <a:pt x="0" y="1"/>
                  </a:lnTo>
                  <a:lnTo>
                    <a:pt x="37"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7" name="フリーフォーム 105"/>
            <p:cNvSpPr>
              <a:spLocks/>
            </p:cNvSpPr>
            <p:nvPr/>
          </p:nvSpPr>
          <p:spPr bwMode="invGray">
            <a:xfrm>
              <a:off x="1724025" y="2805113"/>
              <a:ext cx="120650" cy="4762"/>
            </a:xfrm>
            <a:custGeom>
              <a:avLst/>
              <a:gdLst>
                <a:gd name="T0" fmla="*/ 0 w 63"/>
                <a:gd name="T1" fmla="*/ 0 h 2"/>
                <a:gd name="T2" fmla="*/ 0 w 63"/>
                <a:gd name="T3" fmla="*/ 0 h 2"/>
                <a:gd name="T4" fmla="*/ 63 w 63"/>
                <a:gd name="T5" fmla="*/ 0 h 2"/>
                <a:gd name="T6" fmla="*/ 0 w 63"/>
                <a:gd name="T7" fmla="*/ 0 h 2"/>
              </a:gdLst>
              <a:ahLst/>
              <a:cxnLst>
                <a:cxn ang="0">
                  <a:pos x="T0" y="T1"/>
                </a:cxn>
                <a:cxn ang="0">
                  <a:pos x="T2" y="T3"/>
                </a:cxn>
                <a:cxn ang="0">
                  <a:pos x="T4" y="T5"/>
                </a:cxn>
                <a:cxn ang="0">
                  <a:pos x="T6" y="T7"/>
                </a:cxn>
              </a:cxnLst>
              <a:rect l="0" t="0" r="r" b="b"/>
              <a:pathLst>
                <a:path w="63" h="2">
                  <a:moveTo>
                    <a:pt x="0" y="0"/>
                  </a:moveTo>
                  <a:lnTo>
                    <a:pt x="0" y="0"/>
                  </a:lnTo>
                  <a:cubicBezTo>
                    <a:pt x="18" y="2"/>
                    <a:pt x="52" y="1"/>
                    <a:pt x="63" y="0"/>
                  </a:cubicBezTo>
                  <a:cubicBezTo>
                    <a:pt x="24" y="0"/>
                    <a:pt x="41"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8" name="フリーフォーム 106"/>
            <p:cNvSpPr>
              <a:spLocks/>
            </p:cNvSpPr>
            <p:nvPr/>
          </p:nvSpPr>
          <p:spPr bwMode="invGray">
            <a:xfrm>
              <a:off x="1744662" y="2833688"/>
              <a:ext cx="73025" cy="3175"/>
            </a:xfrm>
            <a:custGeom>
              <a:avLst/>
              <a:gdLst>
                <a:gd name="T0" fmla="*/ 38 w 38"/>
                <a:gd name="T1" fmla="*/ 0 h 1"/>
                <a:gd name="T2" fmla="*/ 38 w 38"/>
                <a:gd name="T3" fmla="*/ 0 h 1"/>
                <a:gd name="T4" fmla="*/ 0 w 38"/>
                <a:gd name="T5" fmla="*/ 1 h 1"/>
                <a:gd name="T6" fmla="*/ 3 w 38"/>
                <a:gd name="T7" fmla="*/ 1 h 1"/>
                <a:gd name="T8" fmla="*/ 38 w 38"/>
                <a:gd name="T9" fmla="*/ 0 h 1"/>
              </a:gdLst>
              <a:ahLst/>
              <a:cxnLst>
                <a:cxn ang="0">
                  <a:pos x="T0" y="T1"/>
                </a:cxn>
                <a:cxn ang="0">
                  <a:pos x="T2" y="T3"/>
                </a:cxn>
                <a:cxn ang="0">
                  <a:pos x="T4" y="T5"/>
                </a:cxn>
                <a:cxn ang="0">
                  <a:pos x="T6" y="T7"/>
                </a:cxn>
                <a:cxn ang="0">
                  <a:pos x="T8" y="T9"/>
                </a:cxn>
              </a:cxnLst>
              <a:rect l="0" t="0" r="r" b="b"/>
              <a:pathLst>
                <a:path w="38" h="1">
                  <a:moveTo>
                    <a:pt x="38" y="0"/>
                  </a:moveTo>
                  <a:lnTo>
                    <a:pt x="38" y="0"/>
                  </a:lnTo>
                  <a:lnTo>
                    <a:pt x="0" y="1"/>
                  </a:lnTo>
                  <a:lnTo>
                    <a:pt x="3" y="1"/>
                  </a:lnTo>
                  <a:lnTo>
                    <a:pt x="3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9" name="フリーフォーム 107"/>
            <p:cNvSpPr>
              <a:spLocks/>
            </p:cNvSpPr>
            <p:nvPr/>
          </p:nvSpPr>
          <p:spPr bwMode="invGray">
            <a:xfrm>
              <a:off x="-474663" y="2741613"/>
              <a:ext cx="34925" cy="0"/>
            </a:xfrm>
            <a:custGeom>
              <a:avLst/>
              <a:gdLst>
                <a:gd name="T0" fmla="*/ 18 w 18"/>
                <a:gd name="T1" fmla="*/ 18 w 18"/>
                <a:gd name="T2" fmla="*/ 0 w 18"/>
                <a:gd name="T3" fmla="*/ 18 w 18"/>
              </a:gdLst>
              <a:ahLst/>
              <a:cxnLst>
                <a:cxn ang="0">
                  <a:pos x="T0" y="0"/>
                </a:cxn>
                <a:cxn ang="0">
                  <a:pos x="T1" y="0"/>
                </a:cxn>
                <a:cxn ang="0">
                  <a:pos x="T2" y="0"/>
                </a:cxn>
                <a:cxn ang="0">
                  <a:pos x="T3" y="0"/>
                </a:cxn>
              </a:cxnLst>
              <a:rect l="0" t="0" r="r" b="b"/>
              <a:pathLst>
                <a:path w="18">
                  <a:moveTo>
                    <a:pt x="18" y="0"/>
                  </a:moveTo>
                  <a:lnTo>
                    <a:pt x="18" y="0"/>
                  </a:lnTo>
                  <a:lnTo>
                    <a:pt x="0" y="0"/>
                  </a:lnTo>
                  <a:lnTo>
                    <a:pt x="1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0" name="フリーフォーム 108"/>
            <p:cNvSpPr>
              <a:spLocks/>
            </p:cNvSpPr>
            <p:nvPr/>
          </p:nvSpPr>
          <p:spPr bwMode="invGray">
            <a:xfrm>
              <a:off x="-947738" y="2725738"/>
              <a:ext cx="1239838" cy="19050"/>
            </a:xfrm>
            <a:custGeom>
              <a:avLst/>
              <a:gdLst>
                <a:gd name="T0" fmla="*/ 588 w 647"/>
                <a:gd name="T1" fmla="*/ 5 h 8"/>
                <a:gd name="T2" fmla="*/ 588 w 647"/>
                <a:gd name="T3" fmla="*/ 5 h 8"/>
                <a:gd name="T4" fmla="*/ 619 w 647"/>
                <a:gd name="T5" fmla="*/ 0 h 8"/>
                <a:gd name="T6" fmla="*/ 570 w 647"/>
                <a:gd name="T7" fmla="*/ 1 h 8"/>
                <a:gd name="T8" fmla="*/ 574 w 647"/>
                <a:gd name="T9" fmla="*/ 0 h 8"/>
                <a:gd name="T10" fmla="*/ 515 w 647"/>
                <a:gd name="T11" fmla="*/ 1 h 8"/>
                <a:gd name="T12" fmla="*/ 533 w 647"/>
                <a:gd name="T13" fmla="*/ 3 h 8"/>
                <a:gd name="T14" fmla="*/ 450 w 647"/>
                <a:gd name="T15" fmla="*/ 0 h 8"/>
                <a:gd name="T16" fmla="*/ 361 w 647"/>
                <a:gd name="T17" fmla="*/ 0 h 8"/>
                <a:gd name="T18" fmla="*/ 368 w 647"/>
                <a:gd name="T19" fmla="*/ 0 h 8"/>
                <a:gd name="T20" fmla="*/ 355 w 647"/>
                <a:gd name="T21" fmla="*/ 0 h 8"/>
                <a:gd name="T22" fmla="*/ 55 w 647"/>
                <a:gd name="T23" fmla="*/ 1 h 8"/>
                <a:gd name="T24" fmla="*/ 45 w 647"/>
                <a:gd name="T25" fmla="*/ 6 h 8"/>
                <a:gd name="T26" fmla="*/ 207 w 647"/>
                <a:gd name="T27" fmla="*/ 5 h 8"/>
                <a:gd name="T28" fmla="*/ 214 w 647"/>
                <a:gd name="T29" fmla="*/ 6 h 8"/>
                <a:gd name="T30" fmla="*/ 250 w 647"/>
                <a:gd name="T31" fmla="*/ 4 h 8"/>
                <a:gd name="T32" fmla="*/ 216 w 647"/>
                <a:gd name="T33" fmla="*/ 3 h 8"/>
                <a:gd name="T34" fmla="*/ 393 w 647"/>
                <a:gd name="T35" fmla="*/ 3 h 8"/>
                <a:gd name="T36" fmla="*/ 265 w 647"/>
                <a:gd name="T37" fmla="*/ 5 h 8"/>
                <a:gd name="T38" fmla="*/ 265 w 647"/>
                <a:gd name="T39" fmla="*/ 7 h 8"/>
                <a:gd name="T40" fmla="*/ 588 w 647"/>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7" h="8">
                  <a:moveTo>
                    <a:pt x="588" y="5"/>
                  </a:moveTo>
                  <a:lnTo>
                    <a:pt x="588" y="5"/>
                  </a:lnTo>
                  <a:cubicBezTo>
                    <a:pt x="499" y="3"/>
                    <a:pt x="647" y="3"/>
                    <a:pt x="619" y="0"/>
                  </a:cubicBezTo>
                  <a:lnTo>
                    <a:pt x="570" y="1"/>
                  </a:lnTo>
                  <a:lnTo>
                    <a:pt x="574" y="0"/>
                  </a:lnTo>
                  <a:lnTo>
                    <a:pt x="515" y="1"/>
                  </a:lnTo>
                  <a:cubicBezTo>
                    <a:pt x="527" y="2"/>
                    <a:pt x="536" y="2"/>
                    <a:pt x="533" y="3"/>
                  </a:cubicBezTo>
                  <a:cubicBezTo>
                    <a:pt x="454" y="3"/>
                    <a:pt x="508" y="2"/>
                    <a:pt x="450" y="0"/>
                  </a:cubicBezTo>
                  <a:lnTo>
                    <a:pt x="361" y="0"/>
                  </a:lnTo>
                  <a:lnTo>
                    <a:pt x="368" y="0"/>
                  </a:lnTo>
                  <a:cubicBezTo>
                    <a:pt x="361" y="0"/>
                    <a:pt x="357" y="0"/>
                    <a:pt x="355" y="0"/>
                  </a:cubicBezTo>
                  <a:lnTo>
                    <a:pt x="55" y="1"/>
                  </a:lnTo>
                  <a:cubicBezTo>
                    <a:pt x="0" y="3"/>
                    <a:pt x="85" y="4"/>
                    <a:pt x="45" y="6"/>
                  </a:cubicBezTo>
                  <a:cubicBezTo>
                    <a:pt x="108" y="6"/>
                    <a:pt x="202" y="8"/>
                    <a:pt x="207" y="5"/>
                  </a:cubicBezTo>
                  <a:cubicBezTo>
                    <a:pt x="205" y="5"/>
                    <a:pt x="201" y="6"/>
                    <a:pt x="214" y="6"/>
                  </a:cubicBezTo>
                  <a:lnTo>
                    <a:pt x="250" y="4"/>
                  </a:lnTo>
                  <a:lnTo>
                    <a:pt x="216" y="3"/>
                  </a:lnTo>
                  <a:cubicBezTo>
                    <a:pt x="252" y="1"/>
                    <a:pt x="371" y="1"/>
                    <a:pt x="393" y="3"/>
                  </a:cubicBezTo>
                  <a:cubicBezTo>
                    <a:pt x="325" y="4"/>
                    <a:pt x="359" y="6"/>
                    <a:pt x="265" y="5"/>
                  </a:cubicBezTo>
                  <a:cubicBezTo>
                    <a:pt x="269" y="6"/>
                    <a:pt x="286" y="7"/>
                    <a:pt x="265" y="7"/>
                  </a:cubicBezTo>
                  <a:cubicBezTo>
                    <a:pt x="375" y="6"/>
                    <a:pt x="474" y="8"/>
                    <a:pt x="588"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1" name="フリーフォーム 109"/>
            <p:cNvSpPr>
              <a:spLocks/>
            </p:cNvSpPr>
            <p:nvPr/>
          </p:nvSpPr>
          <p:spPr bwMode="invGray">
            <a:xfrm>
              <a:off x="-1944688" y="2741613"/>
              <a:ext cx="4763" cy="0"/>
            </a:xfrm>
            <a:custGeom>
              <a:avLst/>
              <a:gdLst>
                <a:gd name="T0" fmla="*/ 1 w 2"/>
                <a:gd name="T1" fmla="*/ 1 w 2"/>
                <a:gd name="T2" fmla="*/ 2 w 2"/>
                <a:gd name="T3" fmla="*/ 1 w 2"/>
              </a:gdLst>
              <a:ahLst/>
              <a:cxnLst>
                <a:cxn ang="0">
                  <a:pos x="T0" y="0"/>
                </a:cxn>
                <a:cxn ang="0">
                  <a:pos x="T1" y="0"/>
                </a:cxn>
                <a:cxn ang="0">
                  <a:pos x="T2" y="0"/>
                </a:cxn>
                <a:cxn ang="0">
                  <a:pos x="T3" y="0"/>
                </a:cxn>
              </a:cxnLst>
              <a:rect l="0" t="0" r="r" b="b"/>
              <a:pathLst>
                <a:path w="2">
                  <a:moveTo>
                    <a:pt x="1" y="0"/>
                  </a:moveTo>
                  <a:lnTo>
                    <a:pt x="1" y="0"/>
                  </a:lnTo>
                  <a:lnTo>
                    <a:pt x="2" y="0"/>
                  </a:lnTo>
                  <a:cubicBezTo>
                    <a:pt x="0" y="0"/>
                    <a:pt x="0"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2" name="フリーフォーム 110"/>
            <p:cNvSpPr>
              <a:spLocks/>
            </p:cNvSpPr>
            <p:nvPr/>
          </p:nvSpPr>
          <p:spPr bwMode="invGray">
            <a:xfrm>
              <a:off x="-1939925" y="2735263"/>
              <a:ext cx="173038" cy="6350"/>
            </a:xfrm>
            <a:custGeom>
              <a:avLst/>
              <a:gdLst>
                <a:gd name="T0" fmla="*/ 36 w 90"/>
                <a:gd name="T1" fmla="*/ 3 h 3"/>
                <a:gd name="T2" fmla="*/ 36 w 90"/>
                <a:gd name="T3" fmla="*/ 3 h 3"/>
                <a:gd name="T4" fmla="*/ 90 w 90"/>
                <a:gd name="T5" fmla="*/ 0 h 3"/>
                <a:gd name="T6" fmla="*/ 6 w 90"/>
                <a:gd name="T7" fmla="*/ 1 h 3"/>
                <a:gd name="T8" fmla="*/ 0 w 90"/>
                <a:gd name="T9" fmla="*/ 3 h 3"/>
                <a:gd name="T10" fmla="*/ 48 w 90"/>
                <a:gd name="T11" fmla="*/ 2 h 3"/>
                <a:gd name="T12" fmla="*/ 36 w 9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0" h="3">
                  <a:moveTo>
                    <a:pt x="36" y="3"/>
                  </a:moveTo>
                  <a:lnTo>
                    <a:pt x="36" y="3"/>
                  </a:lnTo>
                  <a:lnTo>
                    <a:pt x="90" y="0"/>
                  </a:lnTo>
                  <a:lnTo>
                    <a:pt x="6" y="1"/>
                  </a:lnTo>
                  <a:lnTo>
                    <a:pt x="0" y="3"/>
                  </a:lnTo>
                  <a:cubicBezTo>
                    <a:pt x="8" y="2"/>
                    <a:pt x="37" y="1"/>
                    <a:pt x="48" y="2"/>
                  </a:cubicBezTo>
                  <a:lnTo>
                    <a:pt x="36"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3" name="フリーフォーム 111"/>
            <p:cNvSpPr>
              <a:spLocks/>
            </p:cNvSpPr>
            <p:nvPr/>
          </p:nvSpPr>
          <p:spPr bwMode="invGray">
            <a:xfrm>
              <a:off x="-1773238" y="2733675"/>
              <a:ext cx="123825" cy="12700"/>
            </a:xfrm>
            <a:custGeom>
              <a:avLst/>
              <a:gdLst>
                <a:gd name="T0" fmla="*/ 65 w 65"/>
                <a:gd name="T1" fmla="*/ 0 h 6"/>
                <a:gd name="T2" fmla="*/ 65 w 65"/>
                <a:gd name="T3" fmla="*/ 0 h 6"/>
                <a:gd name="T4" fmla="*/ 48 w 65"/>
                <a:gd name="T5" fmla="*/ 4 h 6"/>
                <a:gd name="T6" fmla="*/ 0 w 65"/>
                <a:gd name="T7" fmla="*/ 4 h 6"/>
                <a:gd name="T8" fmla="*/ 61 w 65"/>
                <a:gd name="T9" fmla="*/ 4 h 6"/>
                <a:gd name="T10" fmla="*/ 65 w 65"/>
                <a:gd name="T11" fmla="*/ 0 h 6"/>
              </a:gdLst>
              <a:ahLst/>
              <a:cxnLst>
                <a:cxn ang="0">
                  <a:pos x="T0" y="T1"/>
                </a:cxn>
                <a:cxn ang="0">
                  <a:pos x="T2" y="T3"/>
                </a:cxn>
                <a:cxn ang="0">
                  <a:pos x="T4" y="T5"/>
                </a:cxn>
                <a:cxn ang="0">
                  <a:pos x="T6" y="T7"/>
                </a:cxn>
                <a:cxn ang="0">
                  <a:pos x="T8" y="T9"/>
                </a:cxn>
                <a:cxn ang="0">
                  <a:pos x="T10" y="T11"/>
                </a:cxn>
              </a:cxnLst>
              <a:rect l="0" t="0" r="r" b="b"/>
              <a:pathLst>
                <a:path w="65" h="6">
                  <a:moveTo>
                    <a:pt x="65" y="0"/>
                  </a:moveTo>
                  <a:lnTo>
                    <a:pt x="65" y="0"/>
                  </a:lnTo>
                  <a:cubicBezTo>
                    <a:pt x="22" y="1"/>
                    <a:pt x="25" y="3"/>
                    <a:pt x="48" y="4"/>
                  </a:cubicBezTo>
                  <a:cubicBezTo>
                    <a:pt x="8" y="5"/>
                    <a:pt x="27" y="1"/>
                    <a:pt x="0" y="4"/>
                  </a:cubicBezTo>
                  <a:cubicBezTo>
                    <a:pt x="1" y="6"/>
                    <a:pt x="50" y="5"/>
                    <a:pt x="61" y="4"/>
                  </a:cubicBezTo>
                  <a:lnTo>
                    <a:pt x="6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4" name="フリーフォーム 112"/>
            <p:cNvSpPr>
              <a:spLocks/>
            </p:cNvSpPr>
            <p:nvPr/>
          </p:nvSpPr>
          <p:spPr bwMode="invGray">
            <a:xfrm>
              <a:off x="-1057275" y="2735263"/>
              <a:ext cx="57150" cy="3175"/>
            </a:xfrm>
            <a:custGeom>
              <a:avLst/>
              <a:gdLst>
                <a:gd name="T0" fmla="*/ 12 w 30"/>
                <a:gd name="T1" fmla="*/ 0 h 1"/>
                <a:gd name="T2" fmla="*/ 12 w 30"/>
                <a:gd name="T3" fmla="*/ 0 h 1"/>
                <a:gd name="T4" fmla="*/ 0 w 30"/>
                <a:gd name="T5" fmla="*/ 1 h 1"/>
                <a:gd name="T6" fmla="*/ 30 w 30"/>
                <a:gd name="T7" fmla="*/ 1 h 1"/>
                <a:gd name="T8" fmla="*/ 12 w 30"/>
                <a:gd name="T9" fmla="*/ 0 h 1"/>
              </a:gdLst>
              <a:ahLst/>
              <a:cxnLst>
                <a:cxn ang="0">
                  <a:pos x="T0" y="T1"/>
                </a:cxn>
                <a:cxn ang="0">
                  <a:pos x="T2" y="T3"/>
                </a:cxn>
                <a:cxn ang="0">
                  <a:pos x="T4" y="T5"/>
                </a:cxn>
                <a:cxn ang="0">
                  <a:pos x="T6" y="T7"/>
                </a:cxn>
                <a:cxn ang="0">
                  <a:pos x="T8" y="T9"/>
                </a:cxn>
              </a:cxnLst>
              <a:rect l="0" t="0" r="r" b="b"/>
              <a:pathLst>
                <a:path w="30" h="1">
                  <a:moveTo>
                    <a:pt x="12" y="0"/>
                  </a:moveTo>
                  <a:lnTo>
                    <a:pt x="12" y="0"/>
                  </a:lnTo>
                  <a:lnTo>
                    <a:pt x="0" y="1"/>
                  </a:lnTo>
                  <a:lnTo>
                    <a:pt x="3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5" name="フリーフォーム 113"/>
            <p:cNvSpPr>
              <a:spLocks/>
            </p:cNvSpPr>
            <p:nvPr/>
          </p:nvSpPr>
          <p:spPr bwMode="invGray">
            <a:xfrm>
              <a:off x="-1116013" y="2738438"/>
              <a:ext cx="58738" cy="3175"/>
            </a:xfrm>
            <a:custGeom>
              <a:avLst/>
              <a:gdLst>
                <a:gd name="T0" fmla="*/ 30 w 30"/>
                <a:gd name="T1" fmla="*/ 0 h 2"/>
                <a:gd name="T2" fmla="*/ 30 w 30"/>
                <a:gd name="T3" fmla="*/ 0 h 2"/>
                <a:gd name="T4" fmla="*/ 0 w 30"/>
                <a:gd name="T5" fmla="*/ 0 h 2"/>
                <a:gd name="T6" fmla="*/ 9 w 30"/>
                <a:gd name="T7" fmla="*/ 2 h 2"/>
                <a:gd name="T8" fmla="*/ 30 w 30"/>
                <a:gd name="T9" fmla="*/ 0 h 2"/>
              </a:gdLst>
              <a:ahLst/>
              <a:cxnLst>
                <a:cxn ang="0">
                  <a:pos x="T0" y="T1"/>
                </a:cxn>
                <a:cxn ang="0">
                  <a:pos x="T2" y="T3"/>
                </a:cxn>
                <a:cxn ang="0">
                  <a:pos x="T4" y="T5"/>
                </a:cxn>
                <a:cxn ang="0">
                  <a:pos x="T6" y="T7"/>
                </a:cxn>
                <a:cxn ang="0">
                  <a:pos x="T8" y="T9"/>
                </a:cxn>
              </a:cxnLst>
              <a:rect l="0" t="0" r="r" b="b"/>
              <a:pathLst>
                <a:path w="30" h="2">
                  <a:moveTo>
                    <a:pt x="30" y="0"/>
                  </a:moveTo>
                  <a:lnTo>
                    <a:pt x="30" y="0"/>
                  </a:lnTo>
                  <a:lnTo>
                    <a:pt x="0" y="0"/>
                  </a:lnTo>
                  <a:cubicBezTo>
                    <a:pt x="2" y="0"/>
                    <a:pt x="4" y="1"/>
                    <a:pt x="9" y="2"/>
                  </a:cubicBezTo>
                  <a:lnTo>
                    <a:pt x="3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6" name="フリーフォーム 114"/>
            <p:cNvSpPr>
              <a:spLocks/>
            </p:cNvSpPr>
            <p:nvPr/>
          </p:nvSpPr>
          <p:spPr bwMode="invGray">
            <a:xfrm>
              <a:off x="-1349375" y="2735263"/>
              <a:ext cx="84138" cy="0"/>
            </a:xfrm>
            <a:custGeom>
              <a:avLst/>
              <a:gdLst>
                <a:gd name="T0" fmla="*/ 44 w 44"/>
                <a:gd name="T1" fmla="*/ 44 w 44"/>
                <a:gd name="T2" fmla="*/ 0 w 44"/>
                <a:gd name="T3" fmla="*/ 44 w 44"/>
              </a:gdLst>
              <a:ahLst/>
              <a:cxnLst>
                <a:cxn ang="0">
                  <a:pos x="T0" y="0"/>
                </a:cxn>
                <a:cxn ang="0">
                  <a:pos x="T1" y="0"/>
                </a:cxn>
                <a:cxn ang="0">
                  <a:pos x="T2" y="0"/>
                </a:cxn>
                <a:cxn ang="0">
                  <a:pos x="T3" y="0"/>
                </a:cxn>
              </a:cxnLst>
              <a:rect l="0" t="0" r="r" b="b"/>
              <a:pathLst>
                <a:path w="44">
                  <a:moveTo>
                    <a:pt x="44" y="0"/>
                  </a:moveTo>
                  <a:lnTo>
                    <a:pt x="44" y="0"/>
                  </a:lnTo>
                  <a:lnTo>
                    <a:pt x="0" y="0"/>
                  </a:lnTo>
                  <a:lnTo>
                    <a:pt x="4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7" name="フリーフォーム 115"/>
            <p:cNvSpPr>
              <a:spLocks/>
            </p:cNvSpPr>
            <p:nvPr/>
          </p:nvSpPr>
          <p:spPr bwMode="invGray">
            <a:xfrm>
              <a:off x="-1265238" y="2735263"/>
              <a:ext cx="65088" cy="3175"/>
            </a:xfrm>
            <a:custGeom>
              <a:avLst/>
              <a:gdLst>
                <a:gd name="T0" fmla="*/ 34 w 34"/>
                <a:gd name="T1" fmla="*/ 1 h 1"/>
                <a:gd name="T2" fmla="*/ 34 w 34"/>
                <a:gd name="T3" fmla="*/ 1 h 1"/>
                <a:gd name="T4" fmla="*/ 33 w 34"/>
                <a:gd name="T5" fmla="*/ 0 h 1"/>
                <a:gd name="T6" fmla="*/ 0 w 34"/>
                <a:gd name="T7" fmla="*/ 0 h 1"/>
                <a:gd name="T8" fmla="*/ 34 w 34"/>
                <a:gd name="T9" fmla="*/ 1 h 1"/>
              </a:gdLst>
              <a:ahLst/>
              <a:cxnLst>
                <a:cxn ang="0">
                  <a:pos x="T0" y="T1"/>
                </a:cxn>
                <a:cxn ang="0">
                  <a:pos x="T2" y="T3"/>
                </a:cxn>
                <a:cxn ang="0">
                  <a:pos x="T4" y="T5"/>
                </a:cxn>
                <a:cxn ang="0">
                  <a:pos x="T6" y="T7"/>
                </a:cxn>
                <a:cxn ang="0">
                  <a:pos x="T8" y="T9"/>
                </a:cxn>
              </a:cxnLst>
              <a:rect l="0" t="0" r="r" b="b"/>
              <a:pathLst>
                <a:path w="34" h="1">
                  <a:moveTo>
                    <a:pt x="34" y="1"/>
                  </a:moveTo>
                  <a:lnTo>
                    <a:pt x="34" y="1"/>
                  </a:lnTo>
                  <a:lnTo>
                    <a:pt x="33" y="0"/>
                  </a:lnTo>
                  <a:lnTo>
                    <a:pt x="0" y="0"/>
                  </a:lnTo>
                  <a:lnTo>
                    <a:pt x="3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8" name="フリーフォーム 116"/>
            <p:cNvSpPr>
              <a:spLocks/>
            </p:cNvSpPr>
            <p:nvPr/>
          </p:nvSpPr>
          <p:spPr bwMode="invGray">
            <a:xfrm>
              <a:off x="-1219200" y="2728913"/>
              <a:ext cx="103188" cy="9525"/>
            </a:xfrm>
            <a:custGeom>
              <a:avLst/>
              <a:gdLst>
                <a:gd name="T0" fmla="*/ 54 w 54"/>
                <a:gd name="T1" fmla="*/ 4 h 4"/>
                <a:gd name="T2" fmla="*/ 54 w 54"/>
                <a:gd name="T3" fmla="*/ 4 h 4"/>
                <a:gd name="T4" fmla="*/ 0 w 54"/>
                <a:gd name="T5" fmla="*/ 1 h 4"/>
                <a:gd name="T6" fmla="*/ 9 w 54"/>
                <a:gd name="T7" fmla="*/ 3 h 4"/>
                <a:gd name="T8" fmla="*/ 54 w 54"/>
                <a:gd name="T9" fmla="*/ 4 h 4"/>
              </a:gdLst>
              <a:ahLst/>
              <a:cxnLst>
                <a:cxn ang="0">
                  <a:pos x="T0" y="T1"/>
                </a:cxn>
                <a:cxn ang="0">
                  <a:pos x="T2" y="T3"/>
                </a:cxn>
                <a:cxn ang="0">
                  <a:pos x="T4" y="T5"/>
                </a:cxn>
                <a:cxn ang="0">
                  <a:pos x="T6" y="T7"/>
                </a:cxn>
                <a:cxn ang="0">
                  <a:pos x="T8" y="T9"/>
                </a:cxn>
              </a:cxnLst>
              <a:rect l="0" t="0" r="r" b="b"/>
              <a:pathLst>
                <a:path w="54" h="4">
                  <a:moveTo>
                    <a:pt x="54" y="4"/>
                  </a:moveTo>
                  <a:lnTo>
                    <a:pt x="54" y="4"/>
                  </a:lnTo>
                  <a:cubicBezTo>
                    <a:pt x="49" y="2"/>
                    <a:pt x="43" y="0"/>
                    <a:pt x="0" y="1"/>
                  </a:cubicBezTo>
                  <a:lnTo>
                    <a:pt x="9" y="3"/>
                  </a:lnTo>
                  <a:lnTo>
                    <a:pt x="54"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9" name="フリーフォーム 117"/>
            <p:cNvSpPr>
              <a:spLocks/>
            </p:cNvSpPr>
            <p:nvPr/>
          </p:nvSpPr>
          <p:spPr bwMode="invGray">
            <a:xfrm>
              <a:off x="1225550" y="2830513"/>
              <a:ext cx="73025" cy="3175"/>
            </a:xfrm>
            <a:custGeom>
              <a:avLst/>
              <a:gdLst>
                <a:gd name="T0" fmla="*/ 34 w 38"/>
                <a:gd name="T1" fmla="*/ 0 h 2"/>
                <a:gd name="T2" fmla="*/ 34 w 38"/>
                <a:gd name="T3" fmla="*/ 0 h 2"/>
                <a:gd name="T4" fmla="*/ 0 w 38"/>
                <a:gd name="T5" fmla="*/ 1 h 2"/>
                <a:gd name="T6" fmla="*/ 4 w 38"/>
                <a:gd name="T7" fmla="*/ 2 h 2"/>
                <a:gd name="T8" fmla="*/ 38 w 38"/>
                <a:gd name="T9" fmla="*/ 1 h 2"/>
                <a:gd name="T10" fmla="*/ 34 w 38"/>
                <a:gd name="T11" fmla="*/ 0 h 2"/>
              </a:gdLst>
              <a:ahLst/>
              <a:cxnLst>
                <a:cxn ang="0">
                  <a:pos x="T0" y="T1"/>
                </a:cxn>
                <a:cxn ang="0">
                  <a:pos x="T2" y="T3"/>
                </a:cxn>
                <a:cxn ang="0">
                  <a:pos x="T4" y="T5"/>
                </a:cxn>
                <a:cxn ang="0">
                  <a:pos x="T6" y="T7"/>
                </a:cxn>
                <a:cxn ang="0">
                  <a:pos x="T8" y="T9"/>
                </a:cxn>
                <a:cxn ang="0">
                  <a:pos x="T10" y="T11"/>
                </a:cxn>
              </a:cxnLst>
              <a:rect l="0" t="0" r="r" b="b"/>
              <a:pathLst>
                <a:path w="38" h="2">
                  <a:moveTo>
                    <a:pt x="34" y="0"/>
                  </a:moveTo>
                  <a:lnTo>
                    <a:pt x="34" y="0"/>
                  </a:lnTo>
                  <a:lnTo>
                    <a:pt x="0" y="1"/>
                  </a:lnTo>
                  <a:lnTo>
                    <a:pt x="4" y="2"/>
                  </a:lnTo>
                  <a:lnTo>
                    <a:pt x="38" y="1"/>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0" name="フリーフォーム 118"/>
            <p:cNvSpPr>
              <a:spLocks/>
            </p:cNvSpPr>
            <p:nvPr/>
          </p:nvSpPr>
          <p:spPr bwMode="invGray">
            <a:xfrm>
              <a:off x="874712" y="2827338"/>
              <a:ext cx="39688" cy="3175"/>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9" y="1"/>
                    <a:pt x="16" y="1"/>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1" name="フリーフォーム 119"/>
            <p:cNvSpPr>
              <a:spLocks/>
            </p:cNvSpPr>
            <p:nvPr/>
          </p:nvSpPr>
          <p:spPr bwMode="invGray">
            <a:xfrm>
              <a:off x="417512" y="2827338"/>
              <a:ext cx="457200" cy="31750"/>
            </a:xfrm>
            <a:custGeom>
              <a:avLst/>
              <a:gdLst>
                <a:gd name="T0" fmla="*/ 113 w 238"/>
                <a:gd name="T1" fmla="*/ 12 h 14"/>
                <a:gd name="T2" fmla="*/ 113 w 238"/>
                <a:gd name="T3" fmla="*/ 12 h 14"/>
                <a:gd name="T4" fmla="*/ 94 w 238"/>
                <a:gd name="T5" fmla="*/ 9 h 14"/>
                <a:gd name="T6" fmla="*/ 157 w 238"/>
                <a:gd name="T7" fmla="*/ 6 h 14"/>
                <a:gd name="T8" fmla="*/ 145 w 238"/>
                <a:gd name="T9" fmla="*/ 8 h 14"/>
                <a:gd name="T10" fmla="*/ 169 w 238"/>
                <a:gd name="T11" fmla="*/ 6 h 14"/>
                <a:gd name="T12" fmla="*/ 238 w 238"/>
                <a:gd name="T13" fmla="*/ 1 h 14"/>
                <a:gd name="T14" fmla="*/ 32 w 238"/>
                <a:gd name="T15" fmla="*/ 3 h 14"/>
                <a:gd name="T16" fmla="*/ 19 w 238"/>
                <a:gd name="T17" fmla="*/ 13 h 14"/>
                <a:gd name="T18" fmla="*/ 113 w 238"/>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
                  <a:moveTo>
                    <a:pt x="113" y="12"/>
                  </a:moveTo>
                  <a:lnTo>
                    <a:pt x="113" y="12"/>
                  </a:lnTo>
                  <a:cubicBezTo>
                    <a:pt x="73" y="10"/>
                    <a:pt x="168" y="9"/>
                    <a:pt x="94" y="9"/>
                  </a:cubicBezTo>
                  <a:cubicBezTo>
                    <a:pt x="88" y="7"/>
                    <a:pt x="122" y="5"/>
                    <a:pt x="157" y="6"/>
                  </a:cubicBezTo>
                  <a:cubicBezTo>
                    <a:pt x="155" y="7"/>
                    <a:pt x="123" y="7"/>
                    <a:pt x="145" y="8"/>
                  </a:cubicBezTo>
                  <a:cubicBezTo>
                    <a:pt x="168" y="7"/>
                    <a:pt x="177" y="8"/>
                    <a:pt x="169" y="6"/>
                  </a:cubicBezTo>
                  <a:cubicBezTo>
                    <a:pt x="208" y="4"/>
                    <a:pt x="212" y="3"/>
                    <a:pt x="238" y="1"/>
                  </a:cubicBezTo>
                  <a:cubicBezTo>
                    <a:pt x="191" y="2"/>
                    <a:pt x="92" y="0"/>
                    <a:pt x="32" y="3"/>
                  </a:cubicBezTo>
                  <a:cubicBezTo>
                    <a:pt x="0" y="6"/>
                    <a:pt x="20" y="9"/>
                    <a:pt x="19" y="13"/>
                  </a:cubicBezTo>
                  <a:cubicBezTo>
                    <a:pt x="24" y="14"/>
                    <a:pt x="110" y="14"/>
                    <a:pt x="113" y="1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2" name="フリーフォーム 120"/>
            <p:cNvSpPr>
              <a:spLocks/>
            </p:cNvSpPr>
            <p:nvPr/>
          </p:nvSpPr>
          <p:spPr bwMode="invGray">
            <a:xfrm>
              <a:off x="755650" y="2859087"/>
              <a:ext cx="68263" cy="4762"/>
            </a:xfrm>
            <a:custGeom>
              <a:avLst/>
              <a:gdLst>
                <a:gd name="T0" fmla="*/ 0 w 36"/>
                <a:gd name="T1" fmla="*/ 1 h 2"/>
                <a:gd name="T2" fmla="*/ 0 w 36"/>
                <a:gd name="T3" fmla="*/ 1 h 2"/>
                <a:gd name="T4" fmla="*/ 36 w 36"/>
                <a:gd name="T5" fmla="*/ 1 h 2"/>
                <a:gd name="T6" fmla="*/ 0 w 36"/>
                <a:gd name="T7" fmla="*/ 1 h 2"/>
              </a:gdLst>
              <a:ahLst/>
              <a:cxnLst>
                <a:cxn ang="0">
                  <a:pos x="T0" y="T1"/>
                </a:cxn>
                <a:cxn ang="0">
                  <a:pos x="T2" y="T3"/>
                </a:cxn>
                <a:cxn ang="0">
                  <a:pos x="T4" y="T5"/>
                </a:cxn>
                <a:cxn ang="0">
                  <a:pos x="T6" y="T7"/>
                </a:cxn>
              </a:cxnLst>
              <a:rect l="0" t="0" r="r" b="b"/>
              <a:pathLst>
                <a:path w="36" h="2">
                  <a:moveTo>
                    <a:pt x="0" y="1"/>
                  </a:moveTo>
                  <a:lnTo>
                    <a:pt x="0" y="1"/>
                  </a:lnTo>
                  <a:cubicBezTo>
                    <a:pt x="19" y="2"/>
                    <a:pt x="24" y="1"/>
                    <a:pt x="36" y="1"/>
                  </a:cubicBezTo>
                  <a:cubicBezTo>
                    <a:pt x="33" y="0"/>
                    <a:pt x="15"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3" name="フリーフォーム 121"/>
            <p:cNvSpPr>
              <a:spLocks/>
            </p:cNvSpPr>
            <p:nvPr/>
          </p:nvSpPr>
          <p:spPr bwMode="invGray">
            <a:xfrm>
              <a:off x="-133350" y="2798763"/>
              <a:ext cx="111125" cy="4762"/>
            </a:xfrm>
            <a:custGeom>
              <a:avLst/>
              <a:gdLst>
                <a:gd name="T0" fmla="*/ 37 w 58"/>
                <a:gd name="T1" fmla="*/ 0 h 2"/>
                <a:gd name="T2" fmla="*/ 37 w 58"/>
                <a:gd name="T3" fmla="*/ 0 h 2"/>
                <a:gd name="T4" fmla="*/ 7 w 58"/>
                <a:gd name="T5" fmla="*/ 2 h 2"/>
                <a:gd name="T6" fmla="*/ 58 w 58"/>
                <a:gd name="T7" fmla="*/ 2 h 2"/>
                <a:gd name="T8" fmla="*/ 37 w 58"/>
                <a:gd name="T9" fmla="*/ 0 h 2"/>
              </a:gdLst>
              <a:ahLst/>
              <a:cxnLst>
                <a:cxn ang="0">
                  <a:pos x="T0" y="T1"/>
                </a:cxn>
                <a:cxn ang="0">
                  <a:pos x="T2" y="T3"/>
                </a:cxn>
                <a:cxn ang="0">
                  <a:pos x="T4" y="T5"/>
                </a:cxn>
                <a:cxn ang="0">
                  <a:pos x="T6" y="T7"/>
                </a:cxn>
                <a:cxn ang="0">
                  <a:pos x="T8" y="T9"/>
                </a:cxn>
              </a:cxnLst>
              <a:rect l="0" t="0" r="r" b="b"/>
              <a:pathLst>
                <a:path w="58" h="2">
                  <a:moveTo>
                    <a:pt x="37" y="0"/>
                  </a:moveTo>
                  <a:lnTo>
                    <a:pt x="37" y="0"/>
                  </a:lnTo>
                  <a:cubicBezTo>
                    <a:pt x="34" y="1"/>
                    <a:pt x="0" y="1"/>
                    <a:pt x="7" y="2"/>
                  </a:cubicBezTo>
                  <a:lnTo>
                    <a:pt x="58" y="2"/>
                  </a:lnTo>
                  <a:cubicBezTo>
                    <a:pt x="46" y="2"/>
                    <a:pt x="42" y="1"/>
                    <a:pt x="3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4" name="フリーフォーム 122"/>
            <p:cNvSpPr>
              <a:spLocks/>
            </p:cNvSpPr>
            <p:nvPr/>
          </p:nvSpPr>
          <p:spPr bwMode="invGray">
            <a:xfrm>
              <a:off x="-22225" y="2800350"/>
              <a:ext cx="44450" cy="3175"/>
            </a:xfrm>
            <a:custGeom>
              <a:avLst/>
              <a:gdLst>
                <a:gd name="T0" fmla="*/ 23 w 23"/>
                <a:gd name="T1" fmla="*/ 0 h 1"/>
                <a:gd name="T2" fmla="*/ 23 w 23"/>
                <a:gd name="T3" fmla="*/ 0 h 1"/>
                <a:gd name="T4" fmla="*/ 0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lnTo>
                    <a:pt x="23" y="0"/>
                  </a:lnTo>
                  <a:lnTo>
                    <a:pt x="0" y="1"/>
                  </a:lnTo>
                  <a:cubicBezTo>
                    <a:pt x="6" y="1"/>
                    <a:pt x="13"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5" name="フリーフォーム 123"/>
            <p:cNvSpPr>
              <a:spLocks/>
            </p:cNvSpPr>
            <p:nvPr/>
          </p:nvSpPr>
          <p:spPr bwMode="invGray">
            <a:xfrm>
              <a:off x="-66675" y="2798763"/>
              <a:ext cx="6350" cy="0"/>
            </a:xfrm>
            <a:custGeom>
              <a:avLst/>
              <a:gdLst>
                <a:gd name="T0" fmla="*/ 0 w 3"/>
                <a:gd name="T1" fmla="*/ 0 w 3"/>
                <a:gd name="T2" fmla="*/ 2 w 3"/>
                <a:gd name="T3" fmla="*/ 0 w 3"/>
              </a:gdLst>
              <a:ahLst/>
              <a:cxnLst>
                <a:cxn ang="0">
                  <a:pos x="T0" y="0"/>
                </a:cxn>
                <a:cxn ang="0">
                  <a:pos x="T1" y="0"/>
                </a:cxn>
                <a:cxn ang="0">
                  <a:pos x="T2" y="0"/>
                </a:cxn>
                <a:cxn ang="0">
                  <a:pos x="T3" y="0"/>
                </a:cxn>
              </a:cxnLst>
              <a:rect l="0" t="0" r="r" b="b"/>
              <a:pathLst>
                <a:path w="3">
                  <a:moveTo>
                    <a:pt x="0" y="0"/>
                  </a:moveTo>
                  <a:lnTo>
                    <a:pt x="0" y="0"/>
                  </a:lnTo>
                  <a:lnTo>
                    <a:pt x="2" y="0"/>
                  </a:lnTo>
                  <a:cubicBezTo>
                    <a:pt x="3" y="0"/>
                    <a:pt x="3"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6" name="フリーフォーム 124"/>
            <p:cNvSpPr>
              <a:spLocks/>
            </p:cNvSpPr>
            <p:nvPr/>
          </p:nvSpPr>
          <p:spPr bwMode="invGray">
            <a:xfrm>
              <a:off x="-1566863" y="2730500"/>
              <a:ext cx="65088" cy="3175"/>
            </a:xfrm>
            <a:custGeom>
              <a:avLst/>
              <a:gdLst>
                <a:gd name="T0" fmla="*/ 33 w 34"/>
                <a:gd name="T1" fmla="*/ 1 h 1"/>
                <a:gd name="T2" fmla="*/ 33 w 34"/>
                <a:gd name="T3" fmla="*/ 1 h 1"/>
                <a:gd name="T4" fmla="*/ 0 w 34"/>
                <a:gd name="T5" fmla="*/ 1 h 1"/>
                <a:gd name="T6" fmla="*/ 33 w 34"/>
                <a:gd name="T7" fmla="*/ 1 h 1"/>
              </a:gdLst>
              <a:ahLst/>
              <a:cxnLst>
                <a:cxn ang="0">
                  <a:pos x="T0" y="T1"/>
                </a:cxn>
                <a:cxn ang="0">
                  <a:pos x="T2" y="T3"/>
                </a:cxn>
                <a:cxn ang="0">
                  <a:pos x="T4" y="T5"/>
                </a:cxn>
                <a:cxn ang="0">
                  <a:pos x="T6" y="T7"/>
                </a:cxn>
              </a:cxnLst>
              <a:rect l="0" t="0" r="r" b="b"/>
              <a:pathLst>
                <a:path w="34" h="1">
                  <a:moveTo>
                    <a:pt x="33" y="1"/>
                  </a:moveTo>
                  <a:lnTo>
                    <a:pt x="33" y="1"/>
                  </a:lnTo>
                  <a:cubicBezTo>
                    <a:pt x="34" y="0"/>
                    <a:pt x="12" y="1"/>
                    <a:pt x="0" y="1"/>
                  </a:cubicBezTo>
                  <a:cubicBezTo>
                    <a:pt x="9" y="1"/>
                    <a:pt x="22" y="1"/>
                    <a:pt x="3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7" name="フリーフォーム 125"/>
            <p:cNvSpPr>
              <a:spLocks/>
            </p:cNvSpPr>
            <p:nvPr/>
          </p:nvSpPr>
          <p:spPr bwMode="invGray">
            <a:xfrm>
              <a:off x="-3175000" y="2740025"/>
              <a:ext cx="38100" cy="0"/>
            </a:xfrm>
            <a:custGeom>
              <a:avLst/>
              <a:gdLst>
                <a:gd name="T0" fmla="*/ 20 w 20"/>
                <a:gd name="T1" fmla="*/ 20 w 20"/>
                <a:gd name="T2" fmla="*/ 0 w 20"/>
                <a:gd name="T3" fmla="*/ 20 w 20"/>
              </a:gdLst>
              <a:ahLst/>
              <a:cxnLst>
                <a:cxn ang="0">
                  <a:pos x="T0" y="0"/>
                </a:cxn>
                <a:cxn ang="0">
                  <a:pos x="T1" y="0"/>
                </a:cxn>
                <a:cxn ang="0">
                  <a:pos x="T2" y="0"/>
                </a:cxn>
                <a:cxn ang="0">
                  <a:pos x="T3" y="0"/>
                </a:cxn>
              </a:cxnLst>
              <a:rect l="0" t="0" r="r" b="b"/>
              <a:pathLst>
                <a:path w="20">
                  <a:moveTo>
                    <a:pt x="20" y="0"/>
                  </a:moveTo>
                  <a:lnTo>
                    <a:pt x="20" y="0"/>
                  </a:lnTo>
                  <a:lnTo>
                    <a:pt x="0" y="0"/>
                  </a:lnTo>
                  <a:cubicBezTo>
                    <a:pt x="7" y="0"/>
                    <a:pt x="11" y="0"/>
                    <a:pt x="2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8" name="フリーフォーム 126"/>
            <p:cNvSpPr>
              <a:spLocks/>
            </p:cNvSpPr>
            <p:nvPr/>
          </p:nvSpPr>
          <p:spPr bwMode="invGray">
            <a:xfrm>
              <a:off x="-3735388" y="2803525"/>
              <a:ext cx="6350" cy="1587"/>
            </a:xfrm>
            <a:custGeom>
              <a:avLst/>
              <a:gdLst>
                <a:gd name="T0" fmla="*/ 4 w 4"/>
                <a:gd name="T1" fmla="*/ 0 h 1"/>
                <a:gd name="T2" fmla="*/ 4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4" y="0"/>
                  </a:lnTo>
                  <a:cubicBezTo>
                    <a:pt x="3" y="0"/>
                    <a:pt x="2" y="1"/>
                    <a:pt x="0" y="1"/>
                  </a:cubicBezTo>
                  <a:cubicBezTo>
                    <a:pt x="2" y="1"/>
                    <a:pt x="3"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9" name="フリーフォーム 127"/>
            <p:cNvSpPr>
              <a:spLocks/>
            </p:cNvSpPr>
            <p:nvPr/>
          </p:nvSpPr>
          <p:spPr bwMode="invGray">
            <a:xfrm>
              <a:off x="-3924300" y="2803525"/>
              <a:ext cx="188913" cy="3175"/>
            </a:xfrm>
            <a:custGeom>
              <a:avLst/>
              <a:gdLst>
                <a:gd name="T0" fmla="*/ 98 w 98"/>
                <a:gd name="T1" fmla="*/ 1 h 2"/>
                <a:gd name="T2" fmla="*/ 98 w 98"/>
                <a:gd name="T3" fmla="*/ 1 h 2"/>
                <a:gd name="T4" fmla="*/ 26 w 98"/>
                <a:gd name="T5" fmla="*/ 1 h 2"/>
                <a:gd name="T6" fmla="*/ 28 w 98"/>
                <a:gd name="T7" fmla="*/ 1 h 2"/>
                <a:gd name="T8" fmla="*/ 0 w 98"/>
                <a:gd name="T9" fmla="*/ 2 h 2"/>
                <a:gd name="T10" fmla="*/ 98 w 98"/>
                <a:gd name="T11" fmla="*/ 1 h 2"/>
              </a:gdLst>
              <a:ahLst/>
              <a:cxnLst>
                <a:cxn ang="0">
                  <a:pos x="T0" y="T1"/>
                </a:cxn>
                <a:cxn ang="0">
                  <a:pos x="T2" y="T3"/>
                </a:cxn>
                <a:cxn ang="0">
                  <a:pos x="T4" y="T5"/>
                </a:cxn>
                <a:cxn ang="0">
                  <a:pos x="T6" y="T7"/>
                </a:cxn>
                <a:cxn ang="0">
                  <a:pos x="T8" y="T9"/>
                </a:cxn>
                <a:cxn ang="0">
                  <a:pos x="T10" y="T11"/>
                </a:cxn>
              </a:cxnLst>
              <a:rect l="0" t="0" r="r" b="b"/>
              <a:pathLst>
                <a:path w="98" h="2">
                  <a:moveTo>
                    <a:pt x="98" y="1"/>
                  </a:moveTo>
                  <a:lnTo>
                    <a:pt x="98" y="1"/>
                  </a:lnTo>
                  <a:cubicBezTo>
                    <a:pt x="84" y="2"/>
                    <a:pt x="42" y="0"/>
                    <a:pt x="26" y="1"/>
                  </a:cubicBezTo>
                  <a:lnTo>
                    <a:pt x="28" y="1"/>
                  </a:lnTo>
                  <a:lnTo>
                    <a:pt x="0" y="2"/>
                  </a:lnTo>
                  <a:cubicBezTo>
                    <a:pt x="27" y="2"/>
                    <a:pt x="82" y="2"/>
                    <a:pt x="9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grpSp>
    </p:spTree>
    <p:extLst>
      <p:ext uri="{BB962C8B-B14F-4D97-AF65-F5344CB8AC3E}">
        <p14:creationId xmlns:p14="http://schemas.microsoft.com/office/powerpoint/2010/main" val="674356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画像とキャプション">
    <p:spTree>
      <p:nvGrpSpPr>
        <p:cNvPr id="1" name=""/>
        <p:cNvGrpSpPr/>
        <p:nvPr/>
      </p:nvGrpSpPr>
      <p:grpSpPr>
        <a:xfrm>
          <a:off x="0" y="0"/>
          <a:ext cx="0" cy="0"/>
          <a:chOff x="0" y="0"/>
          <a:chExt cx="0" cy="0"/>
        </a:xfrm>
      </p:grpSpPr>
      <p:grpSp>
        <p:nvGrpSpPr>
          <p:cNvPr id="614" name="フレーム"/>
          <p:cNvGrpSpPr/>
          <p:nvPr/>
        </p:nvGrpSpPr>
        <p:grpSpPr bwMode="invGray">
          <a:xfrm flipH="1">
            <a:off x="531812" y="1630821"/>
            <a:ext cx="6291028" cy="4575885"/>
            <a:chOff x="4417839" y="1630821"/>
            <a:chExt cx="6291028" cy="4575885"/>
          </a:xfrm>
          <a:solidFill>
            <a:srgbClr val="FFFF00"/>
          </a:solidFill>
        </p:grpSpPr>
        <p:grpSp>
          <p:nvGrpSpPr>
            <p:cNvPr id="615" name="グループ 614"/>
            <p:cNvGrpSpPr/>
            <p:nvPr/>
          </p:nvGrpSpPr>
          <p:grpSpPr bwMode="invGray">
            <a:xfrm>
              <a:off x="5414491" y="1630821"/>
              <a:ext cx="5294376" cy="4114800"/>
              <a:chOff x="3310555" y="716546"/>
              <a:chExt cx="5294376" cy="4114800"/>
            </a:xfrm>
            <a:grpFill/>
          </p:grpSpPr>
          <p:grpSp>
            <p:nvGrpSpPr>
              <p:cNvPr id="767" name="グループ 766"/>
              <p:cNvGrpSpPr/>
              <p:nvPr/>
            </p:nvGrpSpPr>
            <p:grpSpPr bwMode="invGray">
              <a:xfrm flipH="1">
                <a:off x="3310555" y="737968"/>
                <a:ext cx="5294376" cy="54864"/>
                <a:chOff x="1522413" y="1514475"/>
                <a:chExt cx="10569575" cy="64008"/>
              </a:xfrm>
              <a:grpFill/>
            </p:grpSpPr>
            <p:sp>
              <p:nvSpPr>
                <p:cNvPr id="843" name="フリーフォーム 84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4" name="フリーフォーム 84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5" name="フリーフォーム 84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68" name="グループ 767"/>
              <p:cNvGrpSpPr/>
              <p:nvPr/>
            </p:nvGrpSpPr>
            <p:grpSpPr bwMode="invGray">
              <a:xfrm rot="16200000" flipH="1">
                <a:off x="6492229" y="2755658"/>
                <a:ext cx="4114800" cy="36576"/>
                <a:chOff x="1522413" y="1514475"/>
                <a:chExt cx="10569575" cy="64008"/>
              </a:xfrm>
              <a:grpFill/>
            </p:grpSpPr>
            <p:sp>
              <p:nvSpPr>
                <p:cNvPr id="769" name="フリーフォーム 76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0" name="フリーフォーム 76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1" name="フリーフォーム 77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616" name="グループ 615"/>
            <p:cNvGrpSpPr/>
            <p:nvPr/>
          </p:nvGrpSpPr>
          <p:grpSpPr bwMode="invGray">
            <a:xfrm rot="10800000">
              <a:off x="4417839" y="2091906"/>
              <a:ext cx="5294376" cy="4114800"/>
              <a:chOff x="3310555" y="716546"/>
              <a:chExt cx="5294376" cy="4114800"/>
            </a:xfrm>
            <a:grpFill/>
          </p:grpSpPr>
          <p:grpSp>
            <p:nvGrpSpPr>
              <p:cNvPr id="617" name="グループ 616"/>
              <p:cNvGrpSpPr/>
              <p:nvPr/>
            </p:nvGrpSpPr>
            <p:grpSpPr bwMode="invGray">
              <a:xfrm flipH="1">
                <a:off x="3310555" y="737968"/>
                <a:ext cx="5294376" cy="54864"/>
                <a:chOff x="1522413" y="1514475"/>
                <a:chExt cx="10569575" cy="64008"/>
              </a:xfrm>
              <a:grpFill/>
            </p:grpSpPr>
            <p:sp>
              <p:nvSpPr>
                <p:cNvPr id="693" name="フリーフォーム 69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4" name="フリーフォーム 69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5" name="フリーフォーム 69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618" name="グループ 617"/>
              <p:cNvGrpSpPr/>
              <p:nvPr/>
            </p:nvGrpSpPr>
            <p:grpSpPr bwMode="invGray">
              <a:xfrm rot="16200000" flipH="1">
                <a:off x="6492229" y="2755658"/>
                <a:ext cx="4114800" cy="36576"/>
                <a:chOff x="1522413" y="1514475"/>
                <a:chExt cx="10569575" cy="64008"/>
              </a:xfrm>
              <a:grpFill/>
            </p:grpSpPr>
            <p:sp>
              <p:nvSpPr>
                <p:cNvPr id="619" name="フリーフォーム 61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0" name="フリーフォーム 61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1" name="フリーフォーム 62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2" name="フリーフォーム 621"/>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3" name="フリーフォーム 622"/>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4" name="フリーフォーム 623"/>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5" name="フリーフォーム 624"/>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6" name="フリーフォーム 625"/>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7" name="フリーフォーム 626"/>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8" name="フリーフォーム 627"/>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9" name="フリーフォーム 628"/>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0" name="フリーフォーム 629"/>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1" name="フリーフォーム 630"/>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2" name="フリーフォーム 631"/>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3" name="フリーフォーム 632"/>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4" name="フリーフォーム 633"/>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5" name="フリーフォーム 634"/>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6" name="フリーフォーム 635"/>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7" name="フリーフォーム 636"/>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8" name="フリーフォーム 637"/>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9" name="フリーフォーム 638"/>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0" name="フリーフォーム 639"/>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1" name="フリーフォーム 640"/>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2" name="フリーフォーム 641"/>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3" name="フリーフォーム 642"/>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4" name="フリーフォーム 643"/>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5" name="フリーフォーム 644"/>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6" name="フリーフォーム 645"/>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7" name="フリーフォーム 646"/>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8" name="フリーフォーム 647"/>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9" name="フリーフォーム 648"/>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0" name="フリーフォーム 649"/>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1" name="フリーフォーム 650"/>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2" name="フリーフォーム 651"/>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3" name="フリーフォーム 652"/>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4" name="フリーフォーム 653"/>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5" name="フリーフォーム 654"/>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6" name="フリーフォーム 655"/>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7" name="フリーフォーム 656"/>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8" name="フリーフォーム 657"/>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9" name="フリーフォーム 658"/>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0" name="フリーフォーム 659"/>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1" name="フリーフォーム 660"/>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2" name="フリーフォーム 661"/>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3" name="フリーフォーム 662"/>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4" name="フリーフォーム 663"/>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5" name="フリーフォーム 664"/>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6" name="フリーフォーム 665"/>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7" name="フリーフォーム 666"/>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8" name="フリーフォーム 667"/>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9" name="フリーフォーム 668"/>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0" name="フリーフォーム 669"/>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1" name="フリーフォーム 670"/>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2" name="フリーフォーム 671"/>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3" name="フリーフォーム 672"/>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4" name="フリーフォーム 673"/>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5" name="フリーフォーム 674"/>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6" name="フリーフォーム 675"/>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7" name="フリーフォーム 676"/>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8" name="フリーフォーム 677"/>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9" name="フリーフォーム 678"/>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0" name="フリーフォーム 679"/>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1" name="フリーフォーム 680"/>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2" name="フリーフォーム 681"/>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3" name="フリーフォーム 682"/>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4" name="フリーフォーム 683"/>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5" name="フリーフォーム 684"/>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6" name="フリーフォーム 685"/>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7" name="フリーフォーム 686"/>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8" name="フリーフォーム 687"/>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9" name="フリーフォーム 688"/>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0" name="フリーフォーム 689"/>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1" name="フリーフォーム 690"/>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2" name="フリーフォーム 691"/>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sp>
        <p:nvSpPr>
          <p:cNvPr id="2" name="タイトル 1"/>
          <p:cNvSpPr>
            <a:spLocks noGrp="1"/>
          </p:cNvSpPr>
          <p:nvPr>
            <p:ph type="title"/>
          </p:nvPr>
        </p:nvSpPr>
        <p:spPr>
          <a:xfrm>
            <a:off x="606726" y="274638"/>
            <a:ext cx="8383286" cy="1020762"/>
          </a:xfrm>
        </p:spPr>
        <p:txBody>
          <a:bodyPr anchor="b">
            <a:noAutofit/>
          </a:bodyPr>
          <a:lstStyle>
            <a:lvl1pPr algn="l" latinLnBrk="0">
              <a:defRPr kumimoji="1" lang="ja-JP" sz="3200" b="0">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dirty="0"/>
              <a:t>マスター タイトルのスタイルを編集するには、ここをクリック</a:t>
            </a:r>
          </a:p>
        </p:txBody>
      </p:sp>
      <p:sp>
        <p:nvSpPr>
          <p:cNvPr id="3" name="画像プレースホルダー 2"/>
          <p:cNvSpPr>
            <a:spLocks noGrp="1"/>
          </p:cNvSpPr>
          <p:nvPr>
            <p:ph type="pic" idx="1"/>
          </p:nvPr>
        </p:nvSpPr>
        <p:spPr>
          <a:xfrm>
            <a:off x="830150" y="1884311"/>
            <a:ext cx="5669280" cy="4041648"/>
          </a:xfrm>
          <a:solidFill>
            <a:schemeClr val="bg1"/>
          </a:solidFill>
        </p:spPr>
        <p:txBody>
          <a:bodyPr tIns="914400">
            <a:normAutofit/>
          </a:bodyPr>
          <a:lstStyle>
            <a:lvl1pPr marL="0" indent="0" algn="ctr" latinLnBrk="0">
              <a:buNone/>
              <a:defRPr kumimoji="1" lang="ja-JP" sz="2400">
                <a:latin typeface="Meiryo UI" panose="020B0604030504040204" pitchFamily="50" charset="-128"/>
                <a:ea typeface="Meiryo UI" panose="020B0604030504040204" pitchFamily="50" charset="-128"/>
                <a:cs typeface="Meiryo UI" panose="020B0604030504040204" pitchFamily="50" charset="-128"/>
              </a:defRPr>
            </a:lvl1pPr>
            <a:lvl2pPr marL="457200" indent="0" latinLnBrk="0">
              <a:buNone/>
              <a:defRPr kumimoji="1" lang="ja-JP" sz="2800"/>
            </a:lvl2pPr>
            <a:lvl3pPr marL="914400" indent="0" latinLnBrk="0">
              <a:buNone/>
              <a:defRPr kumimoji="1" lang="ja-JP" sz="2400"/>
            </a:lvl3pPr>
            <a:lvl4pPr marL="1371600" indent="0" latinLnBrk="0">
              <a:buNone/>
              <a:defRPr kumimoji="1" lang="ja-JP" sz="2000"/>
            </a:lvl4pPr>
            <a:lvl5pPr marL="1828800" indent="0" latinLnBrk="0">
              <a:buNone/>
              <a:defRPr kumimoji="1" lang="ja-JP" sz="2000"/>
            </a:lvl5pPr>
            <a:lvl6pPr marL="2286000" indent="0" latinLnBrk="0">
              <a:buNone/>
              <a:defRPr kumimoji="1" lang="ja-JP" sz="2000"/>
            </a:lvl6pPr>
            <a:lvl7pPr marL="2743200" indent="0" latinLnBrk="0">
              <a:buNone/>
              <a:defRPr kumimoji="1" lang="ja-JP" sz="2000"/>
            </a:lvl7pPr>
            <a:lvl8pPr marL="3200400" indent="0" latinLnBrk="0">
              <a:buNone/>
              <a:defRPr kumimoji="1" lang="ja-JP" sz="2000"/>
            </a:lvl8pPr>
            <a:lvl9pPr marL="3657600" indent="0" latinLnBrk="0">
              <a:buNone/>
              <a:defRPr kumimoji="1" lang="ja-JP" sz="2000"/>
            </a:lvl9pPr>
          </a:lstStyle>
          <a:p>
            <a:r>
              <a:rPr kumimoji="1" lang="ja-JP" dirty="0"/>
              <a:t>アイコンをクリックして画像を追加</a:t>
            </a:r>
          </a:p>
        </p:txBody>
      </p:sp>
      <p:sp>
        <p:nvSpPr>
          <p:cNvPr id="4" name="テキスト プレースホルダー 3"/>
          <p:cNvSpPr>
            <a:spLocks noGrp="1"/>
          </p:cNvSpPr>
          <p:nvPr>
            <p:ph type="body" sz="half" idx="2"/>
          </p:nvPr>
        </p:nvSpPr>
        <p:spPr>
          <a:xfrm>
            <a:off x="6990271" y="3411748"/>
            <a:ext cx="2743200" cy="2743200"/>
          </a:xfrm>
        </p:spPr>
        <p:txBody>
          <a:bodyPr anchor="b">
            <a:normAutofit/>
          </a:bodyPr>
          <a:lstStyle>
            <a:lvl1pPr marL="0" indent="0" latinLnBrk="0">
              <a:spcBef>
                <a:spcPts val="1200"/>
              </a:spcBef>
              <a:buNone/>
              <a:defRPr kumimoji="1" lang="ja-JP" sz="1600">
                <a:latin typeface="Meiryo UI" panose="020B0604030504040204" pitchFamily="50" charset="-128"/>
                <a:ea typeface="Meiryo UI" panose="020B0604030504040204" pitchFamily="50" charset="-128"/>
                <a:cs typeface="Meiryo UI" panose="020B0604030504040204" pitchFamily="50" charset="-128"/>
              </a:defRPr>
            </a:lvl1pPr>
            <a:lvl2pPr marL="457200" indent="0" latinLnBrk="0">
              <a:buNone/>
              <a:defRPr kumimoji="1" lang="ja-JP" sz="1200"/>
            </a:lvl2pPr>
            <a:lvl3pPr marL="914400" indent="0" latinLnBrk="0">
              <a:buNone/>
              <a:defRPr kumimoji="1" lang="ja-JP" sz="1000"/>
            </a:lvl3pPr>
            <a:lvl4pPr marL="1371600" indent="0" latinLnBrk="0">
              <a:buNone/>
              <a:defRPr kumimoji="1" lang="ja-JP" sz="900"/>
            </a:lvl4pPr>
            <a:lvl5pPr marL="1828800" indent="0" latinLnBrk="0">
              <a:buNone/>
              <a:defRPr kumimoji="1" lang="ja-JP" sz="900"/>
            </a:lvl5pPr>
            <a:lvl6pPr marL="2286000" indent="0" latinLnBrk="0">
              <a:buNone/>
              <a:defRPr kumimoji="1" lang="ja-JP" sz="900"/>
            </a:lvl6pPr>
            <a:lvl7pPr marL="2743200" indent="0" latinLnBrk="0">
              <a:buNone/>
              <a:defRPr kumimoji="1" lang="ja-JP" sz="900"/>
            </a:lvl7pPr>
            <a:lvl8pPr marL="3200400" indent="0" latinLnBrk="0">
              <a:buNone/>
              <a:defRPr kumimoji="1" lang="ja-JP" sz="900"/>
            </a:lvl8pPr>
            <a:lvl9pPr marL="3657600" indent="0" latinLnBrk="0">
              <a:buNone/>
              <a:defRPr kumimoji="1" lang="ja-JP" sz="900"/>
            </a:lvl9pPr>
          </a:lstStyle>
          <a:p>
            <a:pPr lvl="0"/>
            <a:r>
              <a:rPr kumimoji="1" lang="ja-JP"/>
              <a:t>マスター テキストのスタイルを編集するには、ここをクリック</a:t>
            </a:r>
          </a:p>
        </p:txBody>
      </p:sp>
      <p:sp>
        <p:nvSpPr>
          <p:cNvPr id="5" name="日付プレースホルダー 4"/>
          <p:cNvSpPr>
            <a:spLocks noGrp="1"/>
          </p:cNvSpPr>
          <p:nvPr>
            <p:ph type="dt" sz="half" idx="10"/>
          </p:nvPr>
        </p:nvSpPr>
        <p:spPr>
          <a:xfrm>
            <a:off x="7159924"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6" name="フッター プレースホルダー 5"/>
          <p:cNvSpPr>
            <a:spLocks noGrp="1"/>
          </p:cNvSpPr>
          <p:nvPr>
            <p:ph type="ftr" sz="quarter" idx="11"/>
          </p:nvPr>
        </p:nvSpPr>
        <p:spPr>
          <a:xfrm>
            <a:off x="606725"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7" name="スライド番号プレースホルダー 6"/>
          <p:cNvSpPr>
            <a:spLocks noGrp="1"/>
          </p:cNvSpPr>
          <p:nvPr>
            <p:ph type="sldNum" sz="quarter" idx="12"/>
          </p:nvPr>
        </p:nvSpPr>
        <p:spPr>
          <a:xfrm>
            <a:off x="8607724"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spTree>
    <p:extLst>
      <p:ext uri="{BB962C8B-B14F-4D97-AF65-F5344CB8AC3E}">
        <p14:creationId xmlns:p14="http://schemas.microsoft.com/office/powerpoint/2010/main" val="3617694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a:xfrm>
            <a:off x="608013" y="274638"/>
            <a:ext cx="7467598" cy="1020762"/>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dirty="0"/>
              <a:t>マスター タイトルのスタイルを編集するには、ここをクリック</a:t>
            </a:r>
          </a:p>
        </p:txBody>
      </p:sp>
      <p:sp>
        <p:nvSpPr>
          <p:cNvPr id="3" name="縦書きテキスト プレースホルダー 2"/>
          <p:cNvSpPr>
            <a:spLocks noGrp="1"/>
          </p:cNvSpPr>
          <p:nvPr>
            <p:ph type="body" orient="vert" idx="1"/>
          </p:nvPr>
        </p:nvSpPr>
        <p:spPr>
          <a:xfrm>
            <a:off x="608013" y="1905000"/>
            <a:ext cx="9144000" cy="4267200"/>
          </a:xfrm>
        </p:spPr>
        <p:txBody>
          <a:bodyPr vert="eaVert"/>
          <a:lstStyle>
            <a:lvl1pPr>
              <a:defRPr>
                <a:latin typeface="Meiryo UI" panose="020B0604030504040204" pitchFamily="50" charset="-128"/>
                <a:ea typeface="Meiryo UI" panose="020B0604030504040204" pitchFamily="50" charset="-128"/>
                <a:cs typeface="Meiryo UI" panose="020B0604030504040204" pitchFamily="50" charset="-128"/>
              </a:defRPr>
            </a:lvl1pPr>
            <a:lvl2pPr>
              <a:defRPr>
                <a:latin typeface="Meiryo UI" panose="020B0604030504040204" pitchFamily="50" charset="-128"/>
                <a:ea typeface="Meiryo UI" panose="020B0604030504040204" pitchFamily="50" charset="-128"/>
                <a:cs typeface="Meiryo UI" panose="020B0604030504040204" pitchFamily="50" charset="-128"/>
              </a:defRPr>
            </a:lvl2pPr>
            <a:lvl3pPr>
              <a:defRPr>
                <a:latin typeface="Meiryo UI" panose="020B0604030504040204" pitchFamily="50" charset="-128"/>
                <a:ea typeface="Meiryo UI" panose="020B0604030504040204" pitchFamily="50" charset="-128"/>
                <a:cs typeface="Meiryo UI" panose="020B0604030504040204" pitchFamily="50" charset="-128"/>
              </a:defRPr>
            </a:lvl3pPr>
            <a:lvl4pPr>
              <a:defRPr>
                <a:latin typeface="Meiryo UI" panose="020B0604030504040204" pitchFamily="50" charset="-128"/>
                <a:ea typeface="Meiryo UI" panose="020B0604030504040204" pitchFamily="50" charset="-128"/>
                <a:cs typeface="Meiryo UI" panose="020B0604030504040204" pitchFamily="50" charset="-128"/>
              </a:defRPr>
            </a:lvl4pPr>
            <a:lvl5pPr latinLnBrk="0">
              <a:defRPr kumimoji="1" lang="ja-JP">
                <a:latin typeface="Meiryo UI" panose="020B0604030504040204" pitchFamily="50" charset="-128"/>
                <a:ea typeface="Meiryo UI" panose="020B0604030504040204" pitchFamily="50" charset="-128"/>
                <a:cs typeface="Meiryo UI" panose="020B0604030504040204" pitchFamily="50" charset="-128"/>
              </a:defRPr>
            </a:lvl5pPr>
            <a:lvl6pPr marL="1956816" latinLnBrk="0">
              <a:defRPr kumimoji="1" lang="ja-JP"/>
            </a:lvl6pPr>
            <a:lvl7pPr marL="1956816" latinLnBrk="0">
              <a:defRPr kumimoji="1" lang="ja-JP"/>
            </a:lvl7pPr>
            <a:lvl8pPr marL="1956816" latinLnBrk="0">
              <a:defRPr kumimoji="1" lang="ja-JP"/>
            </a:lvl8pPr>
            <a:lvl9pPr marL="1956816" latinLnBrk="0">
              <a:defRPr kumimoji="1" lang="ja-JP"/>
            </a:lvl9pPr>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4" name="日付プレースホルダー 3"/>
          <p:cNvSpPr>
            <a:spLocks noGrp="1"/>
          </p:cNvSpPr>
          <p:nvPr>
            <p:ph type="dt" sz="half" idx="10"/>
          </p:nvPr>
        </p:nvSpPr>
        <p:spPr>
          <a:xfrm>
            <a:off x="7161211"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5" name="フッター プレースホルダー 4"/>
          <p:cNvSpPr>
            <a:spLocks noGrp="1"/>
          </p:cNvSpPr>
          <p:nvPr>
            <p:ph type="ftr" sz="quarter" idx="11"/>
          </p:nvPr>
        </p:nvSpPr>
        <p:spPr>
          <a:xfrm>
            <a:off x="608012"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6" name="スライド番号プレースホルダー 5"/>
          <p:cNvSpPr>
            <a:spLocks noGrp="1"/>
          </p:cNvSpPr>
          <p:nvPr>
            <p:ph type="sldNum" sz="quarter" idx="12"/>
          </p:nvPr>
        </p:nvSpPr>
        <p:spPr>
          <a:xfrm>
            <a:off x="8609011"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grpSp>
        <p:nvGrpSpPr>
          <p:cNvPr id="82" name="線"/>
          <p:cNvGrpSpPr/>
          <p:nvPr userDrawn="1"/>
        </p:nvGrpSpPr>
        <p:grpSpPr bwMode="invGray">
          <a:xfrm>
            <a:off x="608012" y="1514474"/>
            <a:ext cx="7467599" cy="64800"/>
            <a:chOff x="1522413" y="1514475"/>
            <a:chExt cx="10569575" cy="64008"/>
          </a:xfrm>
          <a:solidFill>
            <a:srgbClr val="FFFF00"/>
          </a:solidFill>
        </p:grpSpPr>
        <p:sp>
          <p:nvSpPr>
            <p:cNvPr id="83" name="フリーフォーム 10"/>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11"/>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12"/>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spTree>
    <p:extLst>
      <p:ext uri="{BB962C8B-B14F-4D97-AF65-F5344CB8AC3E}">
        <p14:creationId xmlns:p14="http://schemas.microsoft.com/office/powerpoint/2010/main" val="2126793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1_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a:xfrm>
            <a:off x="608013" y="274638"/>
            <a:ext cx="7467598" cy="1020762"/>
          </a:xfrm>
        </p:spPr>
        <p:txBody>
          <a:bodyPr anchor="t">
            <a:normAutofit/>
          </a:bodyPr>
          <a:lstStyle>
            <a:lvl1pPr>
              <a:defRPr sz="1800">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dirty="0"/>
              <a:t>マスター タイトルのスタイルを編集するには、ここをクリック</a:t>
            </a:r>
          </a:p>
        </p:txBody>
      </p:sp>
      <p:sp>
        <p:nvSpPr>
          <p:cNvPr id="3" name="縦書きテキスト プレースホルダー 2"/>
          <p:cNvSpPr>
            <a:spLocks noGrp="1"/>
          </p:cNvSpPr>
          <p:nvPr>
            <p:ph type="body" orient="vert" idx="1"/>
          </p:nvPr>
        </p:nvSpPr>
        <p:spPr>
          <a:xfrm>
            <a:off x="608013" y="1905000"/>
            <a:ext cx="9144000" cy="4267200"/>
          </a:xfrm>
        </p:spPr>
        <p:txBody>
          <a:bodyPr vert="eaVert"/>
          <a:lstStyle>
            <a:lvl1pPr>
              <a:defRPr>
                <a:latin typeface="Meiryo UI" panose="020B0604030504040204" pitchFamily="50" charset="-128"/>
                <a:ea typeface="Meiryo UI" panose="020B0604030504040204" pitchFamily="50" charset="-128"/>
                <a:cs typeface="Meiryo UI" panose="020B0604030504040204" pitchFamily="50" charset="-128"/>
              </a:defRPr>
            </a:lvl1pPr>
            <a:lvl2pPr>
              <a:defRPr>
                <a:latin typeface="Meiryo UI" panose="020B0604030504040204" pitchFamily="50" charset="-128"/>
                <a:ea typeface="Meiryo UI" panose="020B0604030504040204" pitchFamily="50" charset="-128"/>
                <a:cs typeface="Meiryo UI" panose="020B0604030504040204" pitchFamily="50" charset="-128"/>
              </a:defRPr>
            </a:lvl2pPr>
            <a:lvl3pPr>
              <a:defRPr>
                <a:latin typeface="Meiryo UI" panose="020B0604030504040204" pitchFamily="50" charset="-128"/>
                <a:ea typeface="Meiryo UI" panose="020B0604030504040204" pitchFamily="50" charset="-128"/>
                <a:cs typeface="Meiryo UI" panose="020B0604030504040204" pitchFamily="50" charset="-128"/>
              </a:defRPr>
            </a:lvl3pPr>
            <a:lvl4pPr>
              <a:defRPr>
                <a:latin typeface="Meiryo UI" panose="020B0604030504040204" pitchFamily="50" charset="-128"/>
                <a:ea typeface="Meiryo UI" panose="020B0604030504040204" pitchFamily="50" charset="-128"/>
                <a:cs typeface="Meiryo UI" panose="020B0604030504040204" pitchFamily="50" charset="-128"/>
              </a:defRPr>
            </a:lvl4pPr>
            <a:lvl5pPr latinLnBrk="0">
              <a:defRPr kumimoji="1" lang="ja-JP">
                <a:latin typeface="Meiryo UI" panose="020B0604030504040204" pitchFamily="50" charset="-128"/>
                <a:ea typeface="Meiryo UI" panose="020B0604030504040204" pitchFamily="50" charset="-128"/>
                <a:cs typeface="Meiryo UI" panose="020B0604030504040204" pitchFamily="50" charset="-128"/>
              </a:defRPr>
            </a:lvl5pPr>
            <a:lvl6pPr marL="1956816" latinLnBrk="0">
              <a:defRPr kumimoji="1" lang="ja-JP"/>
            </a:lvl6pPr>
            <a:lvl7pPr marL="1956816" latinLnBrk="0">
              <a:defRPr kumimoji="1" lang="ja-JP"/>
            </a:lvl7pPr>
            <a:lvl8pPr marL="1956816" latinLnBrk="0">
              <a:defRPr kumimoji="1" lang="ja-JP"/>
            </a:lvl8pPr>
            <a:lvl9pPr marL="1956816" latinLnBrk="0">
              <a:defRPr kumimoji="1" lang="ja-JP"/>
            </a:lvl9pPr>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4" name="日付プレースホルダー 3"/>
          <p:cNvSpPr>
            <a:spLocks noGrp="1"/>
          </p:cNvSpPr>
          <p:nvPr>
            <p:ph type="dt" sz="half" idx="10"/>
          </p:nvPr>
        </p:nvSpPr>
        <p:spPr>
          <a:xfrm>
            <a:off x="7161211"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5" name="フッター プレースホルダー 4"/>
          <p:cNvSpPr>
            <a:spLocks noGrp="1"/>
          </p:cNvSpPr>
          <p:nvPr>
            <p:ph type="ftr" sz="quarter" idx="11"/>
          </p:nvPr>
        </p:nvSpPr>
        <p:spPr>
          <a:xfrm>
            <a:off x="608012"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6" name="スライド番号プレースホルダー 5"/>
          <p:cNvSpPr>
            <a:spLocks noGrp="1"/>
          </p:cNvSpPr>
          <p:nvPr>
            <p:ph type="sldNum" sz="quarter" idx="12"/>
          </p:nvPr>
        </p:nvSpPr>
        <p:spPr>
          <a:xfrm>
            <a:off x="8609011"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spTree>
    <p:extLst>
      <p:ext uri="{BB962C8B-B14F-4D97-AF65-F5344CB8AC3E}">
        <p14:creationId xmlns:p14="http://schemas.microsoft.com/office/powerpoint/2010/main" val="2126793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grpSp>
        <p:nvGrpSpPr>
          <p:cNvPr id="167" name="線"/>
          <p:cNvGrpSpPr/>
          <p:nvPr/>
        </p:nvGrpSpPr>
        <p:grpSpPr bwMode="invGray">
          <a:xfrm>
            <a:off x="608012" y="1514477"/>
            <a:ext cx="7467599" cy="64800"/>
            <a:chOff x="1522413" y="1514484"/>
            <a:chExt cx="10569575" cy="62769"/>
          </a:xfrm>
          <a:solidFill>
            <a:srgbClr val="FFFF00"/>
          </a:solidFill>
        </p:grpSpPr>
        <p:sp>
          <p:nvSpPr>
            <p:cNvPr id="168" name="フリーフォーム 10"/>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9" name="フリーフォーム 11"/>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0" name="フリーフォーム 12"/>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1"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2"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3"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4"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5"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6"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7"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8"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9"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0"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1"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2"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3"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4"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5"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6"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7"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8"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9"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0"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1"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2"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3"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4"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5"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6"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7"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 name="フリーフォーム 62"/>
            <p:cNvSpPr>
              <a:spLocks noEditPoints="1"/>
            </p:cNvSpPr>
            <p:nvPr/>
          </p:nvSpPr>
          <p:spPr bwMode="invGray">
            <a:xfrm>
              <a:off x="1562101" y="1514484"/>
              <a:ext cx="9563100" cy="576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 name="タイトル 1"/>
          <p:cNvSpPr>
            <a:spLocks noGrp="1"/>
          </p:cNvSpPr>
          <p:nvPr>
            <p:ph type="title"/>
          </p:nvPr>
        </p:nvSpPr>
        <p:spPr>
          <a:xfrm>
            <a:off x="608013" y="274638"/>
            <a:ext cx="7467598" cy="1020762"/>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a:t>マスター タイトルのスタイルを編集するには、ここをクリック</a:t>
            </a:r>
          </a:p>
        </p:txBody>
      </p:sp>
      <p:sp>
        <p:nvSpPr>
          <p:cNvPr id="3" name="コンテンツ プレースホルダー 2"/>
          <p:cNvSpPr>
            <a:spLocks noGrp="1"/>
          </p:cNvSpPr>
          <p:nvPr>
            <p:ph idx="1"/>
          </p:nvPr>
        </p:nvSpPr>
        <p:spPr>
          <a:xfrm>
            <a:off x="608013" y="1905000"/>
            <a:ext cx="9144000" cy="4267200"/>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vl2pPr marL="548640" latinLnBrk="0">
              <a:defRPr kumimoji="1" lang="ja-JP">
                <a:latin typeface="Meiryo UI" panose="020B0604030504040204" pitchFamily="50" charset="-128"/>
                <a:ea typeface="Meiryo UI" panose="020B0604030504040204" pitchFamily="50" charset="-128"/>
                <a:cs typeface="Meiryo UI" panose="020B0604030504040204" pitchFamily="50" charset="-128"/>
              </a:defRPr>
            </a:lvl2pPr>
            <a:lvl3pPr marL="777240" latinLnBrk="0">
              <a:defRPr kumimoji="1" lang="ja-JP">
                <a:latin typeface="Meiryo UI" panose="020B0604030504040204" pitchFamily="50" charset="-128"/>
                <a:ea typeface="Meiryo UI" panose="020B0604030504040204" pitchFamily="50" charset="-128"/>
                <a:cs typeface="Meiryo UI" panose="020B0604030504040204" pitchFamily="50" charset="-128"/>
              </a:defRPr>
            </a:lvl3pPr>
            <a:lvl4pPr marL="1005840" latinLnBrk="0">
              <a:defRPr kumimoji="1" lang="ja-JP">
                <a:latin typeface="Meiryo UI" panose="020B0604030504040204" pitchFamily="50" charset="-128"/>
                <a:ea typeface="Meiryo UI" panose="020B0604030504040204" pitchFamily="50" charset="-128"/>
                <a:cs typeface="Meiryo UI" panose="020B0604030504040204" pitchFamily="50" charset="-128"/>
              </a:defRPr>
            </a:lvl4pPr>
            <a:lvl5pPr marL="1234440" latinLnBrk="0">
              <a:defRPr kumimoji="1" lang="ja-JP">
                <a:latin typeface="Meiryo UI" panose="020B0604030504040204" pitchFamily="50" charset="-128"/>
                <a:ea typeface="Meiryo UI" panose="020B0604030504040204" pitchFamily="50" charset="-128"/>
                <a:cs typeface="Meiryo UI" panose="020B0604030504040204" pitchFamily="50" charset="-128"/>
              </a:defRPr>
            </a:lvl5pPr>
            <a:lvl6pPr marL="1463040" latinLnBrk="0">
              <a:defRPr kumimoji="1" lang="ja-JP" baseline="0"/>
            </a:lvl6pPr>
            <a:lvl7pPr marL="1691640" latinLnBrk="0">
              <a:defRPr kumimoji="1" lang="ja-JP" baseline="0"/>
            </a:lvl7pPr>
            <a:lvl8pPr marL="1920240" latinLnBrk="0">
              <a:defRPr kumimoji="1" lang="ja-JP" baseline="0"/>
            </a:lvl8pPr>
            <a:lvl9pPr marL="2148840" latinLnBrk="0">
              <a:defRPr kumimoji="1" lang="ja-JP" baseline="0"/>
            </a:lvl9pPr>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4" name="日付プレースホルダー 3"/>
          <p:cNvSpPr>
            <a:spLocks noGrp="1"/>
          </p:cNvSpPr>
          <p:nvPr>
            <p:ph type="dt" sz="half" idx="10"/>
          </p:nvPr>
        </p:nvSpPr>
        <p:spPr>
          <a:xfrm>
            <a:off x="7161211"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5" name="フッター プレースホルダー 4"/>
          <p:cNvSpPr>
            <a:spLocks noGrp="1"/>
          </p:cNvSpPr>
          <p:nvPr>
            <p:ph type="ftr" sz="quarter" idx="11"/>
          </p:nvPr>
        </p:nvSpPr>
        <p:spPr>
          <a:xfrm>
            <a:off x="608012"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6" name="スライド番号プレースホルダー 5"/>
          <p:cNvSpPr>
            <a:spLocks noGrp="1"/>
          </p:cNvSpPr>
          <p:nvPr>
            <p:ph type="sldNum" sz="quarter" idx="12"/>
          </p:nvPr>
        </p:nvSpPr>
        <p:spPr>
          <a:xfrm>
            <a:off x="8609011"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spTree>
    <p:extLst>
      <p:ext uri="{BB962C8B-B14F-4D97-AF65-F5344CB8AC3E}">
        <p14:creationId xmlns:p14="http://schemas.microsoft.com/office/powerpoint/2010/main" val="2614472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grpSp>
        <p:nvGrpSpPr>
          <p:cNvPr id="255" name="線"/>
          <p:cNvGrpSpPr/>
          <p:nvPr/>
        </p:nvGrpSpPr>
        <p:grpSpPr bwMode="invGray">
          <a:xfrm>
            <a:off x="670495" y="4724400"/>
            <a:ext cx="8631936" cy="64008"/>
            <a:chOff x="-4110038" y="2703513"/>
            <a:chExt cx="17394239" cy="160336"/>
          </a:xfrm>
          <a:solidFill>
            <a:srgbClr val="FFFF00"/>
          </a:solidFill>
        </p:grpSpPr>
        <p:sp>
          <p:nvSpPr>
            <p:cNvPr id="256" name="フリーフォーム 5"/>
            <p:cNvSpPr>
              <a:spLocks/>
            </p:cNvSpPr>
            <p:nvPr/>
          </p:nvSpPr>
          <p:spPr bwMode="invGray">
            <a:xfrm>
              <a:off x="12815888" y="2768600"/>
              <a:ext cx="468313" cy="19050"/>
            </a:xfrm>
            <a:custGeom>
              <a:avLst/>
              <a:gdLst>
                <a:gd name="T0" fmla="*/ 21 w 244"/>
                <a:gd name="T1" fmla="*/ 5 h 8"/>
                <a:gd name="T2" fmla="*/ 21 w 244"/>
                <a:gd name="T3" fmla="*/ 5 h 8"/>
                <a:gd name="T4" fmla="*/ 52 w 244"/>
                <a:gd name="T5" fmla="*/ 7 h 8"/>
                <a:gd name="T6" fmla="*/ 100 w 244"/>
                <a:gd name="T7" fmla="*/ 5 h 8"/>
                <a:gd name="T8" fmla="*/ 125 w 244"/>
                <a:gd name="T9" fmla="*/ 7 h 8"/>
                <a:gd name="T10" fmla="*/ 202 w 244"/>
                <a:gd name="T11" fmla="*/ 6 h 8"/>
                <a:gd name="T12" fmla="*/ 156 w 244"/>
                <a:gd name="T13" fmla="*/ 5 h 8"/>
                <a:gd name="T14" fmla="*/ 244 w 244"/>
                <a:gd name="T15" fmla="*/ 3 h 8"/>
                <a:gd name="T16" fmla="*/ 161 w 244"/>
                <a:gd name="T17" fmla="*/ 3 h 8"/>
                <a:gd name="T18" fmla="*/ 165 w 244"/>
                <a:gd name="T19" fmla="*/ 2 h 8"/>
                <a:gd name="T20" fmla="*/ 96 w 244"/>
                <a:gd name="T21" fmla="*/ 2 h 8"/>
                <a:gd name="T22" fmla="*/ 111 w 244"/>
                <a:gd name="T23" fmla="*/ 1 h 8"/>
                <a:gd name="T24" fmla="*/ 0 w 244"/>
                <a:gd name="T25" fmla="*/ 5 h 8"/>
                <a:gd name="T26" fmla="*/ 21 w 24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8">
                  <a:moveTo>
                    <a:pt x="21" y="5"/>
                  </a:moveTo>
                  <a:lnTo>
                    <a:pt x="21" y="5"/>
                  </a:lnTo>
                  <a:cubicBezTo>
                    <a:pt x="42" y="5"/>
                    <a:pt x="59" y="7"/>
                    <a:pt x="52" y="7"/>
                  </a:cubicBezTo>
                  <a:cubicBezTo>
                    <a:pt x="94" y="6"/>
                    <a:pt x="94" y="8"/>
                    <a:pt x="100" y="5"/>
                  </a:cubicBezTo>
                  <a:cubicBezTo>
                    <a:pt x="127" y="4"/>
                    <a:pt x="155" y="6"/>
                    <a:pt x="125" y="7"/>
                  </a:cubicBezTo>
                  <a:lnTo>
                    <a:pt x="202" y="6"/>
                  </a:lnTo>
                  <a:lnTo>
                    <a:pt x="156" y="5"/>
                  </a:lnTo>
                  <a:cubicBezTo>
                    <a:pt x="168" y="2"/>
                    <a:pt x="230" y="6"/>
                    <a:pt x="244" y="3"/>
                  </a:cubicBezTo>
                  <a:lnTo>
                    <a:pt x="161" y="3"/>
                  </a:lnTo>
                  <a:lnTo>
                    <a:pt x="165" y="2"/>
                  </a:lnTo>
                  <a:cubicBezTo>
                    <a:pt x="146" y="3"/>
                    <a:pt x="109" y="2"/>
                    <a:pt x="96" y="2"/>
                  </a:cubicBezTo>
                  <a:cubicBezTo>
                    <a:pt x="98" y="1"/>
                    <a:pt x="97" y="1"/>
                    <a:pt x="111" y="1"/>
                  </a:cubicBezTo>
                  <a:cubicBezTo>
                    <a:pt x="10" y="0"/>
                    <a:pt x="84" y="5"/>
                    <a:pt x="0" y="5"/>
                  </a:cubicBezTo>
                  <a:cubicBezTo>
                    <a:pt x="5" y="5"/>
                    <a:pt x="12" y="5"/>
                    <a:pt x="21"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7" name="フリーフォーム 6"/>
            <p:cNvSpPr>
              <a:spLocks/>
            </p:cNvSpPr>
            <p:nvPr/>
          </p:nvSpPr>
          <p:spPr bwMode="invGray">
            <a:xfrm>
              <a:off x="12380913" y="2755900"/>
              <a:ext cx="461963" cy="26987"/>
            </a:xfrm>
            <a:custGeom>
              <a:avLst/>
              <a:gdLst>
                <a:gd name="T0" fmla="*/ 162 w 241"/>
                <a:gd name="T1" fmla="*/ 4 h 12"/>
                <a:gd name="T2" fmla="*/ 162 w 241"/>
                <a:gd name="T3" fmla="*/ 4 h 12"/>
                <a:gd name="T4" fmla="*/ 127 w 241"/>
                <a:gd name="T5" fmla="*/ 7 h 12"/>
                <a:gd name="T6" fmla="*/ 68 w 241"/>
                <a:gd name="T7" fmla="*/ 6 h 12"/>
                <a:gd name="T8" fmla="*/ 53 w 241"/>
                <a:gd name="T9" fmla="*/ 9 h 12"/>
                <a:gd name="T10" fmla="*/ 79 w 241"/>
                <a:gd name="T11" fmla="*/ 9 h 12"/>
                <a:gd name="T12" fmla="*/ 18 w 241"/>
                <a:gd name="T13" fmla="*/ 11 h 12"/>
                <a:gd name="T14" fmla="*/ 101 w 241"/>
                <a:gd name="T15" fmla="*/ 10 h 12"/>
                <a:gd name="T16" fmla="*/ 195 w 241"/>
                <a:gd name="T17" fmla="*/ 12 h 12"/>
                <a:gd name="T18" fmla="*/ 226 w 241"/>
                <a:gd name="T19" fmla="*/ 11 h 12"/>
                <a:gd name="T20" fmla="*/ 215 w 241"/>
                <a:gd name="T21" fmla="*/ 11 h 12"/>
                <a:gd name="T22" fmla="*/ 213 w 241"/>
                <a:gd name="T23" fmla="*/ 7 h 12"/>
                <a:gd name="T24" fmla="*/ 172 w 241"/>
                <a:gd name="T25" fmla="*/ 7 h 12"/>
                <a:gd name="T26" fmla="*/ 241 w 241"/>
                <a:gd name="T27" fmla="*/ 4 h 12"/>
                <a:gd name="T28" fmla="*/ 123 w 241"/>
                <a:gd name="T29" fmla="*/ 0 h 12"/>
                <a:gd name="T30" fmla="*/ 162 w 241"/>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12">
                  <a:moveTo>
                    <a:pt x="162" y="4"/>
                  </a:moveTo>
                  <a:lnTo>
                    <a:pt x="162" y="4"/>
                  </a:lnTo>
                  <a:lnTo>
                    <a:pt x="127" y="7"/>
                  </a:lnTo>
                  <a:lnTo>
                    <a:pt x="68" y="6"/>
                  </a:lnTo>
                  <a:cubicBezTo>
                    <a:pt x="67" y="7"/>
                    <a:pt x="24" y="8"/>
                    <a:pt x="53" y="9"/>
                  </a:cubicBezTo>
                  <a:cubicBezTo>
                    <a:pt x="59" y="9"/>
                    <a:pt x="70" y="8"/>
                    <a:pt x="79" y="9"/>
                  </a:cubicBezTo>
                  <a:cubicBezTo>
                    <a:pt x="73" y="11"/>
                    <a:pt x="0" y="9"/>
                    <a:pt x="18" y="11"/>
                  </a:cubicBezTo>
                  <a:cubicBezTo>
                    <a:pt x="65" y="11"/>
                    <a:pt x="72" y="12"/>
                    <a:pt x="101" y="10"/>
                  </a:cubicBezTo>
                  <a:cubicBezTo>
                    <a:pt x="144" y="11"/>
                    <a:pt x="175" y="11"/>
                    <a:pt x="195" y="12"/>
                  </a:cubicBezTo>
                  <a:cubicBezTo>
                    <a:pt x="208" y="12"/>
                    <a:pt x="209" y="11"/>
                    <a:pt x="226" y="11"/>
                  </a:cubicBezTo>
                  <a:lnTo>
                    <a:pt x="215" y="11"/>
                  </a:lnTo>
                  <a:lnTo>
                    <a:pt x="213" y="7"/>
                  </a:lnTo>
                  <a:cubicBezTo>
                    <a:pt x="199" y="8"/>
                    <a:pt x="187" y="7"/>
                    <a:pt x="172" y="7"/>
                  </a:cubicBezTo>
                  <a:lnTo>
                    <a:pt x="241" y="4"/>
                  </a:lnTo>
                  <a:cubicBezTo>
                    <a:pt x="219" y="1"/>
                    <a:pt x="151" y="2"/>
                    <a:pt x="123" y="0"/>
                  </a:cubicBezTo>
                  <a:cubicBezTo>
                    <a:pt x="157" y="4"/>
                    <a:pt x="96" y="2"/>
                    <a:pt x="162" y="4"/>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8" name="フリーフォーム 7"/>
            <p:cNvSpPr>
              <a:spLocks/>
            </p:cNvSpPr>
            <p:nvPr/>
          </p:nvSpPr>
          <p:spPr bwMode="invGray">
            <a:xfrm>
              <a:off x="12814300" y="2779713"/>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9" name="フリーフォーム 8"/>
            <p:cNvSpPr>
              <a:spLocks/>
            </p:cNvSpPr>
            <p:nvPr/>
          </p:nvSpPr>
          <p:spPr bwMode="invGray">
            <a:xfrm>
              <a:off x="2738437" y="2795588"/>
              <a:ext cx="425450" cy="15875"/>
            </a:xfrm>
            <a:custGeom>
              <a:avLst/>
              <a:gdLst>
                <a:gd name="T0" fmla="*/ 77 w 222"/>
                <a:gd name="T1" fmla="*/ 5 h 7"/>
                <a:gd name="T2" fmla="*/ 77 w 222"/>
                <a:gd name="T3" fmla="*/ 5 h 7"/>
                <a:gd name="T4" fmla="*/ 56 w 222"/>
                <a:gd name="T5" fmla="*/ 6 h 7"/>
                <a:gd name="T6" fmla="*/ 222 w 222"/>
                <a:gd name="T7" fmla="*/ 5 h 7"/>
                <a:gd name="T8" fmla="*/ 200 w 222"/>
                <a:gd name="T9" fmla="*/ 3 h 7"/>
                <a:gd name="T10" fmla="*/ 137 w 222"/>
                <a:gd name="T11" fmla="*/ 4 h 7"/>
                <a:gd name="T12" fmla="*/ 149 w 222"/>
                <a:gd name="T13" fmla="*/ 3 h 7"/>
                <a:gd name="T14" fmla="*/ 109 w 222"/>
                <a:gd name="T15" fmla="*/ 0 h 7"/>
                <a:gd name="T16" fmla="*/ 106 w 222"/>
                <a:gd name="T17" fmla="*/ 0 h 7"/>
                <a:gd name="T18" fmla="*/ 0 w 222"/>
                <a:gd name="T19" fmla="*/ 7 h 7"/>
                <a:gd name="T20" fmla="*/ 77 w 22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
                  <a:moveTo>
                    <a:pt x="77" y="5"/>
                  </a:moveTo>
                  <a:lnTo>
                    <a:pt x="77" y="5"/>
                  </a:lnTo>
                  <a:cubicBezTo>
                    <a:pt x="62" y="5"/>
                    <a:pt x="58" y="5"/>
                    <a:pt x="56" y="6"/>
                  </a:cubicBezTo>
                  <a:lnTo>
                    <a:pt x="222" y="5"/>
                  </a:lnTo>
                  <a:cubicBezTo>
                    <a:pt x="216" y="5"/>
                    <a:pt x="169" y="4"/>
                    <a:pt x="200" y="3"/>
                  </a:cubicBezTo>
                  <a:cubicBezTo>
                    <a:pt x="186" y="2"/>
                    <a:pt x="143" y="3"/>
                    <a:pt x="137" y="4"/>
                  </a:cubicBezTo>
                  <a:lnTo>
                    <a:pt x="149" y="3"/>
                  </a:lnTo>
                  <a:cubicBezTo>
                    <a:pt x="110" y="5"/>
                    <a:pt x="84" y="1"/>
                    <a:pt x="109" y="0"/>
                  </a:cubicBezTo>
                  <a:lnTo>
                    <a:pt x="106" y="0"/>
                  </a:lnTo>
                  <a:lnTo>
                    <a:pt x="0" y="7"/>
                  </a:lnTo>
                  <a:cubicBezTo>
                    <a:pt x="39" y="7"/>
                    <a:pt x="30" y="5"/>
                    <a:pt x="77"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0" name="フリーフォーム 9"/>
            <p:cNvSpPr>
              <a:spLocks/>
            </p:cNvSpPr>
            <p:nvPr/>
          </p:nvSpPr>
          <p:spPr bwMode="invGray">
            <a:xfrm>
              <a:off x="-3646488" y="2800350"/>
              <a:ext cx="46038" cy="3175"/>
            </a:xfrm>
            <a:custGeom>
              <a:avLst/>
              <a:gdLst>
                <a:gd name="T0" fmla="*/ 0 w 24"/>
                <a:gd name="T1" fmla="*/ 1 h 1"/>
                <a:gd name="T2" fmla="*/ 0 w 24"/>
                <a:gd name="T3" fmla="*/ 1 h 1"/>
                <a:gd name="T4" fmla="*/ 21 w 24"/>
                <a:gd name="T5" fmla="*/ 0 h 1"/>
                <a:gd name="T6" fmla="*/ 0 w 24"/>
                <a:gd name="T7" fmla="*/ 1 h 1"/>
              </a:gdLst>
              <a:ahLst/>
              <a:cxnLst>
                <a:cxn ang="0">
                  <a:pos x="T0" y="T1"/>
                </a:cxn>
                <a:cxn ang="0">
                  <a:pos x="T2" y="T3"/>
                </a:cxn>
                <a:cxn ang="0">
                  <a:pos x="T4" y="T5"/>
                </a:cxn>
                <a:cxn ang="0">
                  <a:pos x="T6" y="T7"/>
                </a:cxn>
              </a:cxnLst>
              <a:rect l="0" t="0" r="r" b="b"/>
              <a:pathLst>
                <a:path w="24" h="1">
                  <a:moveTo>
                    <a:pt x="0" y="1"/>
                  </a:moveTo>
                  <a:lnTo>
                    <a:pt x="0" y="1"/>
                  </a:lnTo>
                  <a:cubicBezTo>
                    <a:pt x="21" y="0"/>
                    <a:pt x="24" y="0"/>
                    <a:pt x="21" y="0"/>
                  </a:cubicBez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1" name="フリーフォーム 10"/>
            <p:cNvSpPr>
              <a:spLocks/>
            </p:cNvSpPr>
            <p:nvPr/>
          </p:nvSpPr>
          <p:spPr bwMode="invGray">
            <a:xfrm>
              <a:off x="2627312" y="2816225"/>
              <a:ext cx="63500" cy="4762"/>
            </a:xfrm>
            <a:custGeom>
              <a:avLst/>
              <a:gdLst>
                <a:gd name="T0" fmla="*/ 33 w 33"/>
                <a:gd name="T1" fmla="*/ 0 h 2"/>
                <a:gd name="T2" fmla="*/ 33 w 33"/>
                <a:gd name="T3" fmla="*/ 0 h 2"/>
                <a:gd name="T4" fmla="*/ 0 w 33"/>
                <a:gd name="T5" fmla="*/ 2 h 2"/>
                <a:gd name="T6" fmla="*/ 33 w 33"/>
                <a:gd name="T7" fmla="*/ 0 h 2"/>
              </a:gdLst>
              <a:ahLst/>
              <a:cxnLst>
                <a:cxn ang="0">
                  <a:pos x="T0" y="T1"/>
                </a:cxn>
                <a:cxn ang="0">
                  <a:pos x="T2" y="T3"/>
                </a:cxn>
                <a:cxn ang="0">
                  <a:pos x="T4" y="T5"/>
                </a:cxn>
                <a:cxn ang="0">
                  <a:pos x="T6" y="T7"/>
                </a:cxn>
              </a:cxnLst>
              <a:rect l="0" t="0" r="r" b="b"/>
              <a:pathLst>
                <a:path w="33" h="2">
                  <a:moveTo>
                    <a:pt x="33" y="0"/>
                  </a:moveTo>
                  <a:lnTo>
                    <a:pt x="33" y="0"/>
                  </a:lnTo>
                  <a:lnTo>
                    <a:pt x="0" y="2"/>
                  </a:lnTo>
                  <a:cubicBezTo>
                    <a:pt x="14" y="1"/>
                    <a:pt x="25" y="1"/>
                    <a:pt x="3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2" name="フリーフォーム 11"/>
            <p:cNvSpPr>
              <a:spLocks/>
            </p:cNvSpPr>
            <p:nvPr/>
          </p:nvSpPr>
          <p:spPr bwMode="invGray">
            <a:xfrm>
              <a:off x="3103562" y="2741613"/>
              <a:ext cx="28575" cy="3175"/>
            </a:xfrm>
            <a:custGeom>
              <a:avLst/>
              <a:gdLst>
                <a:gd name="T0" fmla="*/ 15 w 15"/>
                <a:gd name="T1" fmla="*/ 0 h 1"/>
                <a:gd name="T2" fmla="*/ 15 w 15"/>
                <a:gd name="T3" fmla="*/ 0 h 1"/>
                <a:gd name="T4" fmla="*/ 15 w 15"/>
                <a:gd name="T5" fmla="*/ 0 h 1"/>
                <a:gd name="T6" fmla="*/ 0 w 15"/>
                <a:gd name="T7" fmla="*/ 1 h 1"/>
                <a:gd name="T8" fmla="*/ 0 w 15"/>
                <a:gd name="T9" fmla="*/ 1 h 1"/>
                <a:gd name="T10" fmla="*/ 15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5" y="0"/>
                  </a:moveTo>
                  <a:lnTo>
                    <a:pt x="15" y="0"/>
                  </a:lnTo>
                  <a:cubicBezTo>
                    <a:pt x="15" y="0"/>
                    <a:pt x="15" y="0"/>
                    <a:pt x="15" y="0"/>
                  </a:cubicBezTo>
                  <a:lnTo>
                    <a:pt x="0" y="1"/>
                  </a:lnTo>
                  <a:lnTo>
                    <a:pt x="0" y="1"/>
                  </a:lnTo>
                  <a:lnTo>
                    <a:pt x="1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3" name="フリーフォーム 12"/>
            <p:cNvSpPr>
              <a:spLocks/>
            </p:cNvSpPr>
            <p:nvPr/>
          </p:nvSpPr>
          <p:spPr bwMode="invGray">
            <a:xfrm>
              <a:off x="1227137" y="2836863"/>
              <a:ext cx="20638" cy="0"/>
            </a:xfrm>
            <a:custGeom>
              <a:avLst/>
              <a:gdLst>
                <a:gd name="T0" fmla="*/ 11 w 11"/>
                <a:gd name="T1" fmla="*/ 11 w 11"/>
                <a:gd name="T2" fmla="*/ 0 w 11"/>
                <a:gd name="T3" fmla="*/ 11 w 11"/>
              </a:gdLst>
              <a:ahLst/>
              <a:cxnLst>
                <a:cxn ang="0">
                  <a:pos x="T0" y="0"/>
                </a:cxn>
                <a:cxn ang="0">
                  <a:pos x="T1" y="0"/>
                </a:cxn>
                <a:cxn ang="0">
                  <a:pos x="T2" y="0"/>
                </a:cxn>
                <a:cxn ang="0">
                  <a:pos x="T3" y="0"/>
                </a:cxn>
              </a:cxnLst>
              <a:rect l="0" t="0" r="r" b="b"/>
              <a:pathLst>
                <a:path w="11">
                  <a:moveTo>
                    <a:pt x="11" y="0"/>
                  </a:moveTo>
                  <a:lnTo>
                    <a:pt x="11" y="0"/>
                  </a:ln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4" name="フリーフォーム 13"/>
            <p:cNvSpPr>
              <a:spLocks/>
            </p:cNvSpPr>
            <p:nvPr/>
          </p:nvSpPr>
          <p:spPr bwMode="invGray">
            <a:xfrm>
              <a:off x="3660775" y="2713038"/>
              <a:ext cx="331788" cy="20637"/>
            </a:xfrm>
            <a:custGeom>
              <a:avLst/>
              <a:gdLst>
                <a:gd name="T0" fmla="*/ 173 w 173"/>
                <a:gd name="T1" fmla="*/ 0 h 9"/>
                <a:gd name="T2" fmla="*/ 173 w 173"/>
                <a:gd name="T3" fmla="*/ 0 h 9"/>
                <a:gd name="T4" fmla="*/ 99 w 173"/>
                <a:gd name="T5" fmla="*/ 2 h 9"/>
                <a:gd name="T6" fmla="*/ 89 w 173"/>
                <a:gd name="T7" fmla="*/ 1 h 9"/>
                <a:gd name="T8" fmla="*/ 64 w 173"/>
                <a:gd name="T9" fmla="*/ 2 h 9"/>
                <a:gd name="T10" fmla="*/ 79 w 173"/>
                <a:gd name="T11" fmla="*/ 2 h 9"/>
                <a:gd name="T12" fmla="*/ 0 w 173"/>
                <a:gd name="T13" fmla="*/ 8 h 9"/>
                <a:gd name="T14" fmla="*/ 78 w 173"/>
                <a:gd name="T15" fmla="*/ 7 h 9"/>
                <a:gd name="T16" fmla="*/ 98 w 173"/>
                <a:gd name="T17" fmla="*/ 6 h 9"/>
                <a:gd name="T18" fmla="*/ 159 w 173"/>
                <a:gd name="T19" fmla="*/ 2 h 9"/>
                <a:gd name="T20" fmla="*/ 173 w 17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
                  <a:moveTo>
                    <a:pt x="173" y="0"/>
                  </a:moveTo>
                  <a:lnTo>
                    <a:pt x="173" y="0"/>
                  </a:lnTo>
                  <a:lnTo>
                    <a:pt x="99" y="2"/>
                  </a:lnTo>
                  <a:cubicBezTo>
                    <a:pt x="109" y="2"/>
                    <a:pt x="74" y="2"/>
                    <a:pt x="89" y="1"/>
                  </a:cubicBezTo>
                  <a:cubicBezTo>
                    <a:pt x="84" y="1"/>
                    <a:pt x="57" y="1"/>
                    <a:pt x="64" y="2"/>
                  </a:cubicBezTo>
                  <a:lnTo>
                    <a:pt x="79" y="2"/>
                  </a:lnTo>
                  <a:cubicBezTo>
                    <a:pt x="41" y="5"/>
                    <a:pt x="64" y="6"/>
                    <a:pt x="0" y="8"/>
                  </a:cubicBezTo>
                  <a:cubicBezTo>
                    <a:pt x="40" y="9"/>
                    <a:pt x="57" y="8"/>
                    <a:pt x="78" y="7"/>
                  </a:cubicBezTo>
                  <a:lnTo>
                    <a:pt x="98" y="6"/>
                  </a:lnTo>
                  <a:lnTo>
                    <a:pt x="159" y="2"/>
                  </a:lnTo>
                  <a:lnTo>
                    <a:pt x="17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5" name="フリーフォーム 14"/>
            <p:cNvSpPr>
              <a:spLocks/>
            </p:cNvSpPr>
            <p:nvPr/>
          </p:nvSpPr>
          <p:spPr bwMode="invGray">
            <a:xfrm>
              <a:off x="-1674813" y="2768600"/>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6" name="フリーフォーム 15"/>
            <p:cNvSpPr>
              <a:spLocks/>
            </p:cNvSpPr>
            <p:nvPr/>
          </p:nvSpPr>
          <p:spPr bwMode="invGray">
            <a:xfrm>
              <a:off x="-1673225" y="2767013"/>
              <a:ext cx="36513" cy="1587"/>
            </a:xfrm>
            <a:custGeom>
              <a:avLst/>
              <a:gdLst>
                <a:gd name="T0" fmla="*/ 3 w 19"/>
                <a:gd name="T1" fmla="*/ 0 h 1"/>
                <a:gd name="T2" fmla="*/ 3 w 19"/>
                <a:gd name="T3" fmla="*/ 0 h 1"/>
                <a:gd name="T4" fmla="*/ 0 w 19"/>
                <a:gd name="T5" fmla="*/ 1 h 1"/>
                <a:gd name="T6" fmla="*/ 3 w 19"/>
                <a:gd name="T7" fmla="*/ 0 h 1"/>
              </a:gdLst>
              <a:ahLst/>
              <a:cxnLst>
                <a:cxn ang="0">
                  <a:pos x="T0" y="T1"/>
                </a:cxn>
                <a:cxn ang="0">
                  <a:pos x="T2" y="T3"/>
                </a:cxn>
                <a:cxn ang="0">
                  <a:pos x="T4" y="T5"/>
                </a:cxn>
                <a:cxn ang="0">
                  <a:pos x="T6" y="T7"/>
                </a:cxn>
              </a:cxnLst>
              <a:rect l="0" t="0" r="r" b="b"/>
              <a:pathLst>
                <a:path w="19" h="1">
                  <a:moveTo>
                    <a:pt x="3" y="0"/>
                  </a:moveTo>
                  <a:lnTo>
                    <a:pt x="3" y="0"/>
                  </a:lnTo>
                  <a:lnTo>
                    <a:pt x="0" y="1"/>
                  </a:lnTo>
                  <a:cubicBezTo>
                    <a:pt x="4" y="0"/>
                    <a:pt x="19" y="0"/>
                    <a:pt x="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7" name="フリーフォーム 16"/>
            <p:cNvSpPr>
              <a:spLocks/>
            </p:cNvSpPr>
            <p:nvPr/>
          </p:nvSpPr>
          <p:spPr bwMode="invGray">
            <a:xfrm>
              <a:off x="2690812" y="2811463"/>
              <a:ext cx="47625" cy="4762"/>
            </a:xfrm>
            <a:custGeom>
              <a:avLst/>
              <a:gdLst>
                <a:gd name="T0" fmla="*/ 13 w 25"/>
                <a:gd name="T1" fmla="*/ 0 h 2"/>
                <a:gd name="T2" fmla="*/ 13 w 25"/>
                <a:gd name="T3" fmla="*/ 0 h 2"/>
                <a:gd name="T4" fmla="*/ 0 w 25"/>
                <a:gd name="T5" fmla="*/ 2 h 2"/>
                <a:gd name="T6" fmla="*/ 25 w 25"/>
                <a:gd name="T7" fmla="*/ 0 h 2"/>
                <a:gd name="T8" fmla="*/ 13 w 25"/>
                <a:gd name="T9" fmla="*/ 0 h 2"/>
              </a:gdLst>
              <a:ahLst/>
              <a:cxnLst>
                <a:cxn ang="0">
                  <a:pos x="T0" y="T1"/>
                </a:cxn>
                <a:cxn ang="0">
                  <a:pos x="T2" y="T3"/>
                </a:cxn>
                <a:cxn ang="0">
                  <a:pos x="T4" y="T5"/>
                </a:cxn>
                <a:cxn ang="0">
                  <a:pos x="T6" y="T7"/>
                </a:cxn>
                <a:cxn ang="0">
                  <a:pos x="T8" y="T9"/>
                </a:cxn>
              </a:cxnLst>
              <a:rect l="0" t="0" r="r" b="b"/>
              <a:pathLst>
                <a:path w="25" h="2">
                  <a:moveTo>
                    <a:pt x="13" y="0"/>
                  </a:moveTo>
                  <a:lnTo>
                    <a:pt x="13" y="0"/>
                  </a:lnTo>
                  <a:cubicBezTo>
                    <a:pt x="12" y="0"/>
                    <a:pt x="7" y="1"/>
                    <a:pt x="0" y="2"/>
                  </a:cubicBezTo>
                  <a:lnTo>
                    <a:pt x="25"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8" name="フリーフォーム 17"/>
            <p:cNvSpPr>
              <a:spLocks/>
            </p:cNvSpPr>
            <p:nvPr/>
          </p:nvSpPr>
          <p:spPr bwMode="invGray">
            <a:xfrm>
              <a:off x="2822575" y="2794000"/>
              <a:ext cx="163513" cy="4762"/>
            </a:xfrm>
            <a:custGeom>
              <a:avLst/>
              <a:gdLst>
                <a:gd name="T0" fmla="*/ 0 w 85"/>
                <a:gd name="T1" fmla="*/ 2 h 2"/>
                <a:gd name="T2" fmla="*/ 0 w 85"/>
                <a:gd name="T3" fmla="*/ 2 h 2"/>
                <a:gd name="T4" fmla="*/ 62 w 85"/>
                <a:gd name="T5" fmla="*/ 1 h 2"/>
                <a:gd name="T6" fmla="*/ 85 w 85"/>
                <a:gd name="T7" fmla="*/ 0 h 2"/>
                <a:gd name="T8" fmla="*/ 0 w 85"/>
                <a:gd name="T9" fmla="*/ 2 h 2"/>
              </a:gdLst>
              <a:ahLst/>
              <a:cxnLst>
                <a:cxn ang="0">
                  <a:pos x="T0" y="T1"/>
                </a:cxn>
                <a:cxn ang="0">
                  <a:pos x="T2" y="T3"/>
                </a:cxn>
                <a:cxn ang="0">
                  <a:pos x="T4" y="T5"/>
                </a:cxn>
                <a:cxn ang="0">
                  <a:pos x="T6" y="T7"/>
                </a:cxn>
                <a:cxn ang="0">
                  <a:pos x="T8" y="T9"/>
                </a:cxn>
              </a:cxnLst>
              <a:rect l="0" t="0" r="r" b="b"/>
              <a:pathLst>
                <a:path w="85" h="2">
                  <a:moveTo>
                    <a:pt x="0" y="2"/>
                  </a:moveTo>
                  <a:lnTo>
                    <a:pt x="0" y="2"/>
                  </a:lnTo>
                  <a:lnTo>
                    <a:pt x="62" y="1"/>
                  </a:lnTo>
                  <a:lnTo>
                    <a:pt x="8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9" name="フリーフォーム 18"/>
            <p:cNvSpPr>
              <a:spLocks/>
            </p:cNvSpPr>
            <p:nvPr/>
          </p:nvSpPr>
          <p:spPr bwMode="invGray">
            <a:xfrm>
              <a:off x="715962" y="2809875"/>
              <a:ext cx="1911350" cy="50800"/>
            </a:xfrm>
            <a:custGeom>
              <a:avLst/>
              <a:gdLst>
                <a:gd name="T0" fmla="*/ 375 w 996"/>
                <a:gd name="T1" fmla="*/ 13 h 23"/>
                <a:gd name="T2" fmla="*/ 375 w 996"/>
                <a:gd name="T3" fmla="*/ 13 h 23"/>
                <a:gd name="T4" fmla="*/ 348 w 996"/>
                <a:gd name="T5" fmla="*/ 9 h 23"/>
                <a:gd name="T6" fmla="*/ 277 w 996"/>
                <a:gd name="T7" fmla="*/ 12 h 23"/>
                <a:gd name="T8" fmla="*/ 366 w 996"/>
                <a:gd name="T9" fmla="*/ 16 h 23"/>
                <a:gd name="T10" fmla="*/ 257 w 996"/>
                <a:gd name="T11" fmla="*/ 19 h 23"/>
                <a:gd name="T12" fmla="*/ 301 w 996"/>
                <a:gd name="T13" fmla="*/ 14 h 23"/>
                <a:gd name="T14" fmla="*/ 249 w 996"/>
                <a:gd name="T15" fmla="*/ 16 h 23"/>
                <a:gd name="T16" fmla="*/ 76 w 996"/>
                <a:gd name="T17" fmla="*/ 16 h 23"/>
                <a:gd name="T18" fmla="*/ 5 w 996"/>
                <a:gd name="T19" fmla="*/ 20 h 23"/>
                <a:gd name="T20" fmla="*/ 93 w 996"/>
                <a:gd name="T21" fmla="*/ 23 h 23"/>
                <a:gd name="T22" fmla="*/ 84 w 996"/>
                <a:gd name="T23" fmla="*/ 22 h 23"/>
                <a:gd name="T24" fmla="*/ 125 w 996"/>
                <a:gd name="T25" fmla="*/ 23 h 23"/>
                <a:gd name="T26" fmla="*/ 151 w 996"/>
                <a:gd name="T27" fmla="*/ 20 h 23"/>
                <a:gd name="T28" fmla="*/ 191 w 996"/>
                <a:gd name="T29" fmla="*/ 20 h 23"/>
                <a:gd name="T30" fmla="*/ 168 w 996"/>
                <a:gd name="T31" fmla="*/ 21 h 23"/>
                <a:gd name="T32" fmla="*/ 264 w 996"/>
                <a:gd name="T33" fmla="*/ 20 h 23"/>
                <a:gd name="T34" fmla="*/ 252 w 996"/>
                <a:gd name="T35" fmla="*/ 22 h 23"/>
                <a:gd name="T36" fmla="*/ 371 w 996"/>
                <a:gd name="T37" fmla="*/ 18 h 23"/>
                <a:gd name="T38" fmla="*/ 341 w 996"/>
                <a:gd name="T39" fmla="*/ 21 h 23"/>
                <a:gd name="T40" fmla="*/ 539 w 996"/>
                <a:gd name="T41" fmla="*/ 20 h 23"/>
                <a:gd name="T42" fmla="*/ 527 w 996"/>
                <a:gd name="T43" fmla="*/ 19 h 23"/>
                <a:gd name="T44" fmla="*/ 575 w 996"/>
                <a:gd name="T45" fmla="*/ 21 h 23"/>
                <a:gd name="T46" fmla="*/ 766 w 996"/>
                <a:gd name="T47" fmla="*/ 20 h 23"/>
                <a:gd name="T48" fmla="*/ 996 w 996"/>
                <a:gd name="T49" fmla="*/ 5 h 23"/>
                <a:gd name="T50" fmla="*/ 969 w 996"/>
                <a:gd name="T51" fmla="*/ 6 h 23"/>
                <a:gd name="T52" fmla="*/ 973 w 996"/>
                <a:gd name="T53" fmla="*/ 1 h 23"/>
                <a:gd name="T54" fmla="*/ 897 w 996"/>
                <a:gd name="T55" fmla="*/ 5 h 23"/>
                <a:gd name="T56" fmla="*/ 872 w 996"/>
                <a:gd name="T57" fmla="*/ 0 h 23"/>
                <a:gd name="T58" fmla="*/ 535 w 996"/>
                <a:gd name="T59" fmla="*/ 14 h 23"/>
                <a:gd name="T60" fmla="*/ 389 w 996"/>
                <a:gd name="T61" fmla="*/ 13 h 23"/>
                <a:gd name="T62" fmla="*/ 476 w 996"/>
                <a:gd name="T63" fmla="*/ 9 h 23"/>
                <a:gd name="T64" fmla="*/ 387 w 996"/>
                <a:gd name="T65" fmla="*/ 9 h 23"/>
                <a:gd name="T66" fmla="*/ 375 w 996"/>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6" h="23">
                  <a:moveTo>
                    <a:pt x="375" y="13"/>
                  </a:moveTo>
                  <a:lnTo>
                    <a:pt x="375" y="13"/>
                  </a:lnTo>
                  <a:cubicBezTo>
                    <a:pt x="247" y="14"/>
                    <a:pt x="407" y="10"/>
                    <a:pt x="348" y="9"/>
                  </a:cubicBezTo>
                  <a:cubicBezTo>
                    <a:pt x="312" y="10"/>
                    <a:pt x="299" y="11"/>
                    <a:pt x="277" y="12"/>
                  </a:cubicBezTo>
                  <a:cubicBezTo>
                    <a:pt x="379" y="10"/>
                    <a:pt x="263" y="17"/>
                    <a:pt x="366" y="16"/>
                  </a:cubicBezTo>
                  <a:cubicBezTo>
                    <a:pt x="352" y="19"/>
                    <a:pt x="292" y="19"/>
                    <a:pt x="257" y="19"/>
                  </a:cubicBezTo>
                  <a:cubicBezTo>
                    <a:pt x="218" y="16"/>
                    <a:pt x="292" y="17"/>
                    <a:pt x="301" y="14"/>
                  </a:cubicBezTo>
                  <a:cubicBezTo>
                    <a:pt x="259" y="14"/>
                    <a:pt x="267" y="15"/>
                    <a:pt x="249" y="16"/>
                  </a:cubicBezTo>
                  <a:cubicBezTo>
                    <a:pt x="184" y="16"/>
                    <a:pt x="115" y="20"/>
                    <a:pt x="76" y="16"/>
                  </a:cubicBezTo>
                  <a:cubicBezTo>
                    <a:pt x="29" y="17"/>
                    <a:pt x="32" y="18"/>
                    <a:pt x="5" y="20"/>
                  </a:cubicBezTo>
                  <a:cubicBezTo>
                    <a:pt x="0" y="23"/>
                    <a:pt x="75" y="21"/>
                    <a:pt x="93" y="23"/>
                  </a:cubicBezTo>
                  <a:cubicBezTo>
                    <a:pt x="89" y="23"/>
                    <a:pt x="82" y="23"/>
                    <a:pt x="84" y="22"/>
                  </a:cubicBezTo>
                  <a:lnTo>
                    <a:pt x="125" y="23"/>
                  </a:lnTo>
                  <a:cubicBezTo>
                    <a:pt x="86" y="22"/>
                    <a:pt x="130" y="20"/>
                    <a:pt x="151" y="20"/>
                  </a:cubicBezTo>
                  <a:cubicBezTo>
                    <a:pt x="165" y="20"/>
                    <a:pt x="195" y="19"/>
                    <a:pt x="191" y="20"/>
                  </a:cubicBezTo>
                  <a:lnTo>
                    <a:pt x="168" y="21"/>
                  </a:lnTo>
                  <a:cubicBezTo>
                    <a:pt x="198" y="22"/>
                    <a:pt x="233" y="19"/>
                    <a:pt x="264" y="20"/>
                  </a:cubicBezTo>
                  <a:cubicBezTo>
                    <a:pt x="265" y="21"/>
                    <a:pt x="254" y="21"/>
                    <a:pt x="252" y="22"/>
                  </a:cubicBezTo>
                  <a:cubicBezTo>
                    <a:pt x="286" y="20"/>
                    <a:pt x="320" y="20"/>
                    <a:pt x="371" y="18"/>
                  </a:cubicBezTo>
                  <a:lnTo>
                    <a:pt x="341" y="21"/>
                  </a:lnTo>
                  <a:cubicBezTo>
                    <a:pt x="382" y="18"/>
                    <a:pt x="475" y="19"/>
                    <a:pt x="539" y="20"/>
                  </a:cubicBezTo>
                  <a:cubicBezTo>
                    <a:pt x="532" y="20"/>
                    <a:pt x="519" y="19"/>
                    <a:pt x="527" y="19"/>
                  </a:cubicBezTo>
                  <a:cubicBezTo>
                    <a:pt x="564" y="18"/>
                    <a:pt x="593" y="20"/>
                    <a:pt x="575" y="21"/>
                  </a:cubicBezTo>
                  <a:cubicBezTo>
                    <a:pt x="612" y="19"/>
                    <a:pt x="716" y="23"/>
                    <a:pt x="766" y="20"/>
                  </a:cubicBezTo>
                  <a:lnTo>
                    <a:pt x="996" y="5"/>
                  </a:lnTo>
                  <a:cubicBezTo>
                    <a:pt x="988" y="5"/>
                    <a:pt x="978" y="6"/>
                    <a:pt x="969" y="6"/>
                  </a:cubicBezTo>
                  <a:cubicBezTo>
                    <a:pt x="948" y="3"/>
                    <a:pt x="937" y="4"/>
                    <a:pt x="973" y="1"/>
                  </a:cubicBezTo>
                  <a:cubicBezTo>
                    <a:pt x="937" y="3"/>
                    <a:pt x="951" y="5"/>
                    <a:pt x="897" y="5"/>
                  </a:cubicBezTo>
                  <a:cubicBezTo>
                    <a:pt x="918" y="3"/>
                    <a:pt x="924" y="0"/>
                    <a:pt x="872" y="0"/>
                  </a:cubicBezTo>
                  <a:cubicBezTo>
                    <a:pt x="742" y="3"/>
                    <a:pt x="656" y="10"/>
                    <a:pt x="535" y="14"/>
                  </a:cubicBezTo>
                  <a:cubicBezTo>
                    <a:pt x="530" y="12"/>
                    <a:pt x="435" y="13"/>
                    <a:pt x="389" y="13"/>
                  </a:cubicBezTo>
                  <a:cubicBezTo>
                    <a:pt x="406" y="11"/>
                    <a:pt x="441" y="10"/>
                    <a:pt x="476" y="9"/>
                  </a:cubicBezTo>
                  <a:lnTo>
                    <a:pt x="387" y="9"/>
                  </a:lnTo>
                  <a:lnTo>
                    <a:pt x="375" y="1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0" name="フリーフォーム 19"/>
            <p:cNvSpPr>
              <a:spLocks/>
            </p:cNvSpPr>
            <p:nvPr/>
          </p:nvSpPr>
          <p:spPr bwMode="invGray">
            <a:xfrm>
              <a:off x="1995487" y="2822575"/>
              <a:ext cx="20638" cy="0"/>
            </a:xfrm>
            <a:custGeom>
              <a:avLst/>
              <a:gdLst>
                <a:gd name="T0" fmla="*/ 10 w 10"/>
                <a:gd name="T1" fmla="*/ 10 w 10"/>
                <a:gd name="T2" fmla="*/ 0 w 10"/>
                <a:gd name="T3" fmla="*/ 10 w 10"/>
              </a:gdLst>
              <a:ahLst/>
              <a:cxnLst>
                <a:cxn ang="0">
                  <a:pos x="T0" y="0"/>
                </a:cxn>
                <a:cxn ang="0">
                  <a:pos x="T1" y="0"/>
                </a:cxn>
                <a:cxn ang="0">
                  <a:pos x="T2" y="0"/>
                </a:cxn>
                <a:cxn ang="0">
                  <a:pos x="T3" y="0"/>
                </a:cxn>
              </a:cxnLst>
              <a:rect l="0" t="0" r="r" b="b"/>
              <a:pathLst>
                <a:path w="10">
                  <a:moveTo>
                    <a:pt x="10" y="0"/>
                  </a:moveTo>
                  <a:lnTo>
                    <a:pt x="10" y="0"/>
                  </a:lnTo>
                  <a:lnTo>
                    <a:pt x="0" y="0"/>
                  </a:lnTo>
                  <a:cubicBezTo>
                    <a:pt x="1" y="0"/>
                    <a:pt x="4" y="0"/>
                    <a:pt x="1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1" name="フリーフォーム 20"/>
            <p:cNvSpPr>
              <a:spLocks/>
            </p:cNvSpPr>
            <p:nvPr/>
          </p:nvSpPr>
          <p:spPr bwMode="invGray">
            <a:xfrm>
              <a:off x="1630362" y="2830513"/>
              <a:ext cx="22225" cy="0"/>
            </a:xfrm>
            <a:custGeom>
              <a:avLst/>
              <a:gdLst>
                <a:gd name="T0" fmla="*/ 11 w 12"/>
                <a:gd name="T1" fmla="*/ 11 w 12"/>
                <a:gd name="T2" fmla="*/ 12 w 12"/>
                <a:gd name="T3" fmla="*/ 0 w 12"/>
                <a:gd name="T4" fmla="*/ 11 w 12"/>
              </a:gdLst>
              <a:ahLst/>
              <a:cxnLst>
                <a:cxn ang="0">
                  <a:pos x="T0" y="0"/>
                </a:cxn>
                <a:cxn ang="0">
                  <a:pos x="T1" y="0"/>
                </a:cxn>
                <a:cxn ang="0">
                  <a:pos x="T2" y="0"/>
                </a:cxn>
                <a:cxn ang="0">
                  <a:pos x="T3" y="0"/>
                </a:cxn>
                <a:cxn ang="0">
                  <a:pos x="T4" y="0"/>
                </a:cxn>
              </a:cxnLst>
              <a:rect l="0" t="0" r="r" b="b"/>
              <a:pathLst>
                <a:path w="12">
                  <a:moveTo>
                    <a:pt x="11" y="0"/>
                  </a:moveTo>
                  <a:lnTo>
                    <a:pt x="11" y="0"/>
                  </a:lnTo>
                  <a:cubicBezTo>
                    <a:pt x="12" y="0"/>
                    <a:pt x="11" y="0"/>
                    <a:pt x="12" y="0"/>
                  </a:cubicBez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2" name="フリーフォーム 21"/>
            <p:cNvSpPr>
              <a:spLocks/>
            </p:cNvSpPr>
            <p:nvPr/>
          </p:nvSpPr>
          <p:spPr bwMode="invGray">
            <a:xfrm>
              <a:off x="2651125" y="2798763"/>
              <a:ext cx="46038" cy="1587"/>
            </a:xfrm>
            <a:custGeom>
              <a:avLst/>
              <a:gdLst>
                <a:gd name="T0" fmla="*/ 3 w 24"/>
                <a:gd name="T1" fmla="*/ 1 h 1"/>
                <a:gd name="T2" fmla="*/ 3 w 24"/>
                <a:gd name="T3" fmla="*/ 1 h 1"/>
                <a:gd name="T4" fmla="*/ 24 w 24"/>
                <a:gd name="T5" fmla="*/ 0 h 1"/>
                <a:gd name="T6" fmla="*/ 8 w 24"/>
                <a:gd name="T7" fmla="*/ 1 h 1"/>
                <a:gd name="T8" fmla="*/ 3 w 24"/>
                <a:gd name="T9" fmla="*/ 1 h 1"/>
              </a:gdLst>
              <a:ahLst/>
              <a:cxnLst>
                <a:cxn ang="0">
                  <a:pos x="T0" y="T1"/>
                </a:cxn>
                <a:cxn ang="0">
                  <a:pos x="T2" y="T3"/>
                </a:cxn>
                <a:cxn ang="0">
                  <a:pos x="T4" y="T5"/>
                </a:cxn>
                <a:cxn ang="0">
                  <a:pos x="T6" y="T7"/>
                </a:cxn>
                <a:cxn ang="0">
                  <a:pos x="T8" y="T9"/>
                </a:cxn>
              </a:cxnLst>
              <a:rect l="0" t="0" r="r" b="b"/>
              <a:pathLst>
                <a:path w="24" h="1">
                  <a:moveTo>
                    <a:pt x="3" y="1"/>
                  </a:moveTo>
                  <a:lnTo>
                    <a:pt x="3" y="1"/>
                  </a:lnTo>
                  <a:lnTo>
                    <a:pt x="24" y="0"/>
                  </a:lnTo>
                  <a:lnTo>
                    <a:pt x="8" y="1"/>
                  </a:lnTo>
                  <a:cubicBezTo>
                    <a:pt x="2" y="1"/>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3" name="フリーフォーム 22"/>
            <p:cNvSpPr>
              <a:spLocks/>
            </p:cNvSpPr>
            <p:nvPr/>
          </p:nvSpPr>
          <p:spPr bwMode="invGray">
            <a:xfrm>
              <a:off x="2698750" y="2809875"/>
              <a:ext cx="19050" cy="1587"/>
            </a:xfrm>
            <a:custGeom>
              <a:avLst/>
              <a:gdLst>
                <a:gd name="T0" fmla="*/ 4 w 10"/>
                <a:gd name="T1" fmla="*/ 0 h 1"/>
                <a:gd name="T2" fmla="*/ 4 w 10"/>
                <a:gd name="T3" fmla="*/ 0 h 1"/>
                <a:gd name="T4" fmla="*/ 0 w 10"/>
                <a:gd name="T5" fmla="*/ 1 h 1"/>
                <a:gd name="T6" fmla="*/ 9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lnTo>
                    <a:pt x="4" y="0"/>
                  </a:lnTo>
                  <a:lnTo>
                    <a:pt x="0" y="1"/>
                  </a:lnTo>
                  <a:lnTo>
                    <a:pt x="9" y="1"/>
                  </a:lnTo>
                  <a:cubicBezTo>
                    <a:pt x="10" y="0"/>
                    <a:pt x="9" y="0"/>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4" name="フリーフォーム 23"/>
            <p:cNvSpPr>
              <a:spLocks/>
            </p:cNvSpPr>
            <p:nvPr/>
          </p:nvSpPr>
          <p:spPr bwMode="invGray">
            <a:xfrm>
              <a:off x="469900" y="2800350"/>
              <a:ext cx="23813" cy="3175"/>
            </a:xfrm>
            <a:custGeom>
              <a:avLst/>
              <a:gdLst>
                <a:gd name="T0" fmla="*/ 13 w 13"/>
                <a:gd name="T1" fmla="*/ 0 h 1"/>
                <a:gd name="T2" fmla="*/ 13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lnTo>
                    <a:pt x="13" y="0"/>
                  </a:lnTo>
                  <a:lnTo>
                    <a:pt x="0" y="1"/>
                  </a:lnTo>
                  <a:cubicBezTo>
                    <a:pt x="8" y="1"/>
                    <a:pt x="11" y="1"/>
                    <a:pt x="1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5" name="フリーフォーム 24"/>
            <p:cNvSpPr>
              <a:spLocks/>
            </p:cNvSpPr>
            <p:nvPr/>
          </p:nvSpPr>
          <p:spPr bwMode="invGray">
            <a:xfrm>
              <a:off x="998537" y="2811463"/>
              <a:ext cx="1076325" cy="20637"/>
            </a:xfrm>
            <a:custGeom>
              <a:avLst/>
              <a:gdLst>
                <a:gd name="T0" fmla="*/ 85 w 561"/>
                <a:gd name="T1" fmla="*/ 9 h 9"/>
                <a:gd name="T2" fmla="*/ 85 w 561"/>
                <a:gd name="T3" fmla="*/ 9 h 9"/>
                <a:gd name="T4" fmla="*/ 154 w 561"/>
                <a:gd name="T5" fmla="*/ 6 h 9"/>
                <a:gd name="T6" fmla="*/ 135 w 561"/>
                <a:gd name="T7" fmla="*/ 6 h 9"/>
                <a:gd name="T8" fmla="*/ 314 w 561"/>
                <a:gd name="T9" fmla="*/ 5 h 9"/>
                <a:gd name="T10" fmla="*/ 341 w 561"/>
                <a:gd name="T11" fmla="*/ 8 h 9"/>
                <a:gd name="T12" fmla="*/ 433 w 561"/>
                <a:gd name="T13" fmla="*/ 5 h 9"/>
                <a:gd name="T14" fmla="*/ 520 w 561"/>
                <a:gd name="T15" fmla="*/ 5 h 9"/>
                <a:gd name="T16" fmla="*/ 490 w 561"/>
                <a:gd name="T17" fmla="*/ 3 h 9"/>
                <a:gd name="T18" fmla="*/ 498 w 561"/>
                <a:gd name="T19" fmla="*/ 2 h 9"/>
                <a:gd name="T20" fmla="*/ 395 w 561"/>
                <a:gd name="T21" fmla="*/ 3 h 9"/>
                <a:gd name="T22" fmla="*/ 411 w 561"/>
                <a:gd name="T23" fmla="*/ 1 h 9"/>
                <a:gd name="T24" fmla="*/ 261 w 561"/>
                <a:gd name="T25" fmla="*/ 4 h 9"/>
                <a:gd name="T26" fmla="*/ 210 w 561"/>
                <a:gd name="T27" fmla="*/ 3 h 9"/>
                <a:gd name="T28" fmla="*/ 1 w 561"/>
                <a:gd name="T29" fmla="*/ 7 h 9"/>
                <a:gd name="T30" fmla="*/ 85 w 561"/>
                <a:gd name="T31" fmla="*/ 6 h 9"/>
                <a:gd name="T32" fmla="*/ 85 w 561"/>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1" h="9">
                  <a:moveTo>
                    <a:pt x="85" y="9"/>
                  </a:moveTo>
                  <a:lnTo>
                    <a:pt x="85" y="9"/>
                  </a:lnTo>
                  <a:cubicBezTo>
                    <a:pt x="130" y="9"/>
                    <a:pt x="90" y="6"/>
                    <a:pt x="154" y="6"/>
                  </a:cubicBezTo>
                  <a:lnTo>
                    <a:pt x="135" y="6"/>
                  </a:lnTo>
                  <a:cubicBezTo>
                    <a:pt x="180" y="5"/>
                    <a:pt x="260" y="5"/>
                    <a:pt x="314" y="5"/>
                  </a:cubicBezTo>
                  <a:cubicBezTo>
                    <a:pt x="308" y="6"/>
                    <a:pt x="347" y="6"/>
                    <a:pt x="341" y="8"/>
                  </a:cubicBezTo>
                  <a:cubicBezTo>
                    <a:pt x="377" y="8"/>
                    <a:pt x="414" y="7"/>
                    <a:pt x="433" y="5"/>
                  </a:cubicBezTo>
                  <a:cubicBezTo>
                    <a:pt x="456" y="6"/>
                    <a:pt x="491" y="4"/>
                    <a:pt x="520" y="5"/>
                  </a:cubicBezTo>
                  <a:cubicBezTo>
                    <a:pt x="507" y="4"/>
                    <a:pt x="561" y="1"/>
                    <a:pt x="490" y="3"/>
                  </a:cubicBezTo>
                  <a:cubicBezTo>
                    <a:pt x="496" y="3"/>
                    <a:pt x="492" y="2"/>
                    <a:pt x="498" y="2"/>
                  </a:cubicBezTo>
                  <a:cubicBezTo>
                    <a:pt x="452" y="1"/>
                    <a:pt x="434" y="3"/>
                    <a:pt x="395" y="3"/>
                  </a:cubicBezTo>
                  <a:cubicBezTo>
                    <a:pt x="372" y="2"/>
                    <a:pt x="433" y="2"/>
                    <a:pt x="411" y="1"/>
                  </a:cubicBezTo>
                  <a:cubicBezTo>
                    <a:pt x="362" y="2"/>
                    <a:pt x="258" y="0"/>
                    <a:pt x="261" y="4"/>
                  </a:cubicBezTo>
                  <a:cubicBezTo>
                    <a:pt x="225" y="5"/>
                    <a:pt x="220" y="4"/>
                    <a:pt x="210" y="3"/>
                  </a:cubicBezTo>
                  <a:cubicBezTo>
                    <a:pt x="153" y="7"/>
                    <a:pt x="0" y="1"/>
                    <a:pt x="1" y="7"/>
                  </a:cubicBezTo>
                  <a:cubicBezTo>
                    <a:pt x="21" y="7"/>
                    <a:pt x="55" y="7"/>
                    <a:pt x="85" y="6"/>
                  </a:cubicBezTo>
                  <a:lnTo>
                    <a:pt x="85" y="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6" name="フリーフォーム 25"/>
            <p:cNvSpPr>
              <a:spLocks/>
            </p:cNvSpPr>
            <p:nvPr/>
          </p:nvSpPr>
          <p:spPr bwMode="invGray">
            <a:xfrm>
              <a:off x="2495550" y="2803525"/>
              <a:ext cx="17463"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7" name="フリーフォーム 26"/>
            <p:cNvSpPr>
              <a:spLocks noEditPoints="1"/>
            </p:cNvSpPr>
            <p:nvPr/>
          </p:nvSpPr>
          <p:spPr bwMode="invGray">
            <a:xfrm>
              <a:off x="2538412" y="2816225"/>
              <a:ext cx="1057275" cy="31750"/>
            </a:xfrm>
            <a:custGeom>
              <a:avLst/>
              <a:gdLst>
                <a:gd name="T0" fmla="*/ 495 w 551"/>
                <a:gd name="T1" fmla="*/ 10 h 14"/>
                <a:gd name="T2" fmla="*/ 495 w 551"/>
                <a:gd name="T3" fmla="*/ 10 h 14"/>
                <a:gd name="T4" fmla="*/ 461 w 551"/>
                <a:gd name="T5" fmla="*/ 9 h 14"/>
                <a:gd name="T6" fmla="*/ 495 w 551"/>
                <a:gd name="T7" fmla="*/ 10 h 14"/>
                <a:gd name="T8" fmla="*/ 551 w 551"/>
                <a:gd name="T9" fmla="*/ 9 h 14"/>
                <a:gd name="T10" fmla="*/ 551 w 551"/>
                <a:gd name="T11" fmla="*/ 9 h 14"/>
                <a:gd name="T12" fmla="*/ 532 w 551"/>
                <a:gd name="T13" fmla="*/ 13 h 14"/>
                <a:gd name="T14" fmla="*/ 294 w 551"/>
                <a:gd name="T15" fmla="*/ 13 h 14"/>
                <a:gd name="T16" fmla="*/ 304 w 551"/>
                <a:gd name="T17" fmla="*/ 12 h 14"/>
                <a:gd name="T18" fmla="*/ 93 w 551"/>
                <a:gd name="T19" fmla="*/ 14 h 14"/>
                <a:gd name="T20" fmla="*/ 38 w 551"/>
                <a:gd name="T21" fmla="*/ 12 h 14"/>
                <a:gd name="T22" fmla="*/ 4 w 551"/>
                <a:gd name="T23" fmla="*/ 12 h 14"/>
                <a:gd name="T24" fmla="*/ 31 w 551"/>
                <a:gd name="T25" fmla="*/ 11 h 14"/>
                <a:gd name="T26" fmla="*/ 16 w 551"/>
                <a:gd name="T27" fmla="*/ 11 h 14"/>
                <a:gd name="T28" fmla="*/ 73 w 551"/>
                <a:gd name="T29" fmla="*/ 6 h 14"/>
                <a:gd name="T30" fmla="*/ 39 w 551"/>
                <a:gd name="T31" fmla="*/ 10 h 14"/>
                <a:gd name="T32" fmla="*/ 62 w 551"/>
                <a:gd name="T33" fmla="*/ 8 h 14"/>
                <a:gd name="T34" fmla="*/ 90 w 551"/>
                <a:gd name="T35" fmla="*/ 10 h 14"/>
                <a:gd name="T36" fmla="*/ 157 w 551"/>
                <a:gd name="T37" fmla="*/ 9 h 14"/>
                <a:gd name="T38" fmla="*/ 193 w 551"/>
                <a:gd name="T39" fmla="*/ 11 h 14"/>
                <a:gd name="T40" fmla="*/ 215 w 551"/>
                <a:gd name="T41" fmla="*/ 8 h 14"/>
                <a:gd name="T42" fmla="*/ 280 w 551"/>
                <a:gd name="T43" fmla="*/ 8 h 14"/>
                <a:gd name="T44" fmla="*/ 373 w 551"/>
                <a:gd name="T45" fmla="*/ 0 h 14"/>
                <a:gd name="T46" fmla="*/ 452 w 551"/>
                <a:gd name="T47" fmla="*/ 6 h 14"/>
                <a:gd name="T48" fmla="*/ 329 w 551"/>
                <a:gd name="T49" fmla="*/ 7 h 14"/>
                <a:gd name="T50" fmla="*/ 282 w 551"/>
                <a:gd name="T51" fmla="*/ 11 h 14"/>
                <a:gd name="T52" fmla="*/ 389 w 551"/>
                <a:gd name="T53" fmla="*/ 9 h 14"/>
                <a:gd name="T54" fmla="*/ 377 w 551"/>
                <a:gd name="T55" fmla="*/ 10 h 14"/>
                <a:gd name="T56" fmla="*/ 494 w 551"/>
                <a:gd name="T57" fmla="*/ 8 h 14"/>
                <a:gd name="T58" fmla="*/ 510 w 551"/>
                <a:gd name="T59" fmla="*/ 9 h 14"/>
                <a:gd name="T60" fmla="*/ 551 w 551"/>
                <a:gd name="T6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 h="14">
                  <a:moveTo>
                    <a:pt x="495" y="10"/>
                  </a:moveTo>
                  <a:lnTo>
                    <a:pt x="495" y="10"/>
                  </a:lnTo>
                  <a:lnTo>
                    <a:pt x="461" y="9"/>
                  </a:lnTo>
                  <a:cubicBezTo>
                    <a:pt x="469" y="10"/>
                    <a:pt x="482" y="10"/>
                    <a:pt x="495" y="10"/>
                  </a:cubicBezTo>
                  <a:close/>
                  <a:moveTo>
                    <a:pt x="551" y="9"/>
                  </a:moveTo>
                  <a:lnTo>
                    <a:pt x="551" y="9"/>
                  </a:lnTo>
                  <a:lnTo>
                    <a:pt x="532" y="13"/>
                  </a:lnTo>
                  <a:cubicBezTo>
                    <a:pt x="425" y="14"/>
                    <a:pt x="387" y="13"/>
                    <a:pt x="294" y="13"/>
                  </a:cubicBezTo>
                  <a:cubicBezTo>
                    <a:pt x="287" y="12"/>
                    <a:pt x="298" y="12"/>
                    <a:pt x="304" y="12"/>
                  </a:cubicBezTo>
                  <a:cubicBezTo>
                    <a:pt x="238" y="13"/>
                    <a:pt x="140" y="12"/>
                    <a:pt x="93" y="14"/>
                  </a:cubicBezTo>
                  <a:cubicBezTo>
                    <a:pt x="72" y="14"/>
                    <a:pt x="17" y="13"/>
                    <a:pt x="38" y="12"/>
                  </a:cubicBezTo>
                  <a:cubicBezTo>
                    <a:pt x="28" y="12"/>
                    <a:pt x="16" y="12"/>
                    <a:pt x="4" y="12"/>
                  </a:cubicBezTo>
                  <a:cubicBezTo>
                    <a:pt x="1" y="11"/>
                    <a:pt x="30" y="12"/>
                    <a:pt x="31" y="11"/>
                  </a:cubicBezTo>
                  <a:cubicBezTo>
                    <a:pt x="22" y="11"/>
                    <a:pt x="18" y="10"/>
                    <a:pt x="16" y="11"/>
                  </a:cubicBezTo>
                  <a:cubicBezTo>
                    <a:pt x="32" y="10"/>
                    <a:pt x="0" y="6"/>
                    <a:pt x="73" y="6"/>
                  </a:cubicBezTo>
                  <a:cubicBezTo>
                    <a:pt x="101" y="9"/>
                    <a:pt x="22" y="7"/>
                    <a:pt x="39" y="10"/>
                  </a:cubicBezTo>
                  <a:cubicBezTo>
                    <a:pt x="63" y="10"/>
                    <a:pt x="60" y="9"/>
                    <a:pt x="62" y="8"/>
                  </a:cubicBezTo>
                  <a:cubicBezTo>
                    <a:pt x="93" y="8"/>
                    <a:pt x="92" y="9"/>
                    <a:pt x="90" y="10"/>
                  </a:cubicBezTo>
                  <a:cubicBezTo>
                    <a:pt x="102" y="9"/>
                    <a:pt x="141" y="10"/>
                    <a:pt x="157" y="9"/>
                  </a:cubicBezTo>
                  <a:cubicBezTo>
                    <a:pt x="216" y="8"/>
                    <a:pt x="154" y="11"/>
                    <a:pt x="193" y="11"/>
                  </a:cubicBezTo>
                  <a:lnTo>
                    <a:pt x="215" y="8"/>
                  </a:lnTo>
                  <a:lnTo>
                    <a:pt x="280" y="8"/>
                  </a:lnTo>
                  <a:cubicBezTo>
                    <a:pt x="373" y="7"/>
                    <a:pt x="266" y="2"/>
                    <a:pt x="373" y="0"/>
                  </a:cubicBezTo>
                  <a:cubicBezTo>
                    <a:pt x="359" y="2"/>
                    <a:pt x="402" y="5"/>
                    <a:pt x="452" y="6"/>
                  </a:cubicBezTo>
                  <a:cubicBezTo>
                    <a:pt x="422" y="6"/>
                    <a:pt x="367" y="8"/>
                    <a:pt x="329" y="7"/>
                  </a:cubicBezTo>
                  <a:cubicBezTo>
                    <a:pt x="383" y="10"/>
                    <a:pt x="254" y="8"/>
                    <a:pt x="282" y="11"/>
                  </a:cubicBezTo>
                  <a:cubicBezTo>
                    <a:pt x="309" y="9"/>
                    <a:pt x="354" y="9"/>
                    <a:pt x="389" y="9"/>
                  </a:cubicBezTo>
                  <a:lnTo>
                    <a:pt x="377" y="10"/>
                  </a:lnTo>
                  <a:cubicBezTo>
                    <a:pt x="414" y="10"/>
                    <a:pt x="442" y="7"/>
                    <a:pt x="494" y="8"/>
                  </a:cubicBezTo>
                  <a:cubicBezTo>
                    <a:pt x="519" y="8"/>
                    <a:pt x="514" y="9"/>
                    <a:pt x="510" y="9"/>
                  </a:cubicBezTo>
                  <a:cubicBezTo>
                    <a:pt x="531" y="9"/>
                    <a:pt x="551" y="8"/>
                    <a:pt x="551"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8" name="フリーフォーム 27"/>
            <p:cNvSpPr>
              <a:spLocks/>
            </p:cNvSpPr>
            <p:nvPr/>
          </p:nvSpPr>
          <p:spPr bwMode="invGray">
            <a:xfrm>
              <a:off x="11777663" y="2757488"/>
              <a:ext cx="19050" cy="3175"/>
            </a:xfrm>
            <a:custGeom>
              <a:avLst/>
              <a:gdLst>
                <a:gd name="T0" fmla="*/ 0 w 10"/>
                <a:gd name="T1" fmla="*/ 0 h 1"/>
                <a:gd name="T2" fmla="*/ 0 w 10"/>
                <a:gd name="T3" fmla="*/ 0 h 1"/>
                <a:gd name="T4" fmla="*/ 10 w 10"/>
                <a:gd name="T5" fmla="*/ 1 h 1"/>
                <a:gd name="T6" fmla="*/ 0 w 10"/>
                <a:gd name="T7" fmla="*/ 0 h 1"/>
              </a:gdLst>
              <a:ahLst/>
              <a:cxnLst>
                <a:cxn ang="0">
                  <a:pos x="T0" y="T1"/>
                </a:cxn>
                <a:cxn ang="0">
                  <a:pos x="T2" y="T3"/>
                </a:cxn>
                <a:cxn ang="0">
                  <a:pos x="T4" y="T5"/>
                </a:cxn>
                <a:cxn ang="0">
                  <a:pos x="T6" y="T7"/>
                </a:cxn>
              </a:cxnLst>
              <a:rect l="0" t="0" r="r" b="b"/>
              <a:pathLst>
                <a:path w="10" h="1">
                  <a:moveTo>
                    <a:pt x="0" y="0"/>
                  </a:moveTo>
                  <a:lnTo>
                    <a:pt x="0" y="0"/>
                  </a:lnTo>
                  <a:lnTo>
                    <a:pt x="10" y="1"/>
                  </a:lnTo>
                  <a:cubicBezTo>
                    <a:pt x="8" y="1"/>
                    <a:pt x="4"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9" name="フリーフォーム 28"/>
            <p:cNvSpPr>
              <a:spLocks/>
            </p:cNvSpPr>
            <p:nvPr/>
          </p:nvSpPr>
          <p:spPr bwMode="invGray">
            <a:xfrm>
              <a:off x="5983288" y="2741613"/>
              <a:ext cx="38100" cy="0"/>
            </a:xfrm>
            <a:custGeom>
              <a:avLst/>
              <a:gdLst>
                <a:gd name="T0" fmla="*/ 0 w 20"/>
                <a:gd name="T1" fmla="*/ 0 w 20"/>
                <a:gd name="T2" fmla="*/ 20 w 20"/>
                <a:gd name="T3" fmla="*/ 0 w 20"/>
              </a:gdLst>
              <a:ahLst/>
              <a:cxnLst>
                <a:cxn ang="0">
                  <a:pos x="T0" y="0"/>
                </a:cxn>
                <a:cxn ang="0">
                  <a:pos x="T1" y="0"/>
                </a:cxn>
                <a:cxn ang="0">
                  <a:pos x="T2" y="0"/>
                </a:cxn>
                <a:cxn ang="0">
                  <a:pos x="T3" y="0"/>
                </a:cxn>
              </a:cxnLst>
              <a:rect l="0" t="0" r="r" b="b"/>
              <a:pathLst>
                <a:path w="20">
                  <a:moveTo>
                    <a:pt x="0" y="0"/>
                  </a:moveTo>
                  <a:lnTo>
                    <a:pt x="0" y="0"/>
                  </a:lnTo>
                  <a:lnTo>
                    <a:pt x="20"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0" name="フリーフォーム 29"/>
            <p:cNvSpPr>
              <a:spLocks/>
            </p:cNvSpPr>
            <p:nvPr/>
          </p:nvSpPr>
          <p:spPr bwMode="invGray">
            <a:xfrm>
              <a:off x="6832600" y="2713038"/>
              <a:ext cx="53975" cy="1587"/>
            </a:xfrm>
            <a:custGeom>
              <a:avLst/>
              <a:gdLst>
                <a:gd name="T0" fmla="*/ 0 w 28"/>
                <a:gd name="T1" fmla="*/ 1 h 1"/>
                <a:gd name="T2" fmla="*/ 0 w 28"/>
                <a:gd name="T3" fmla="*/ 1 h 1"/>
                <a:gd name="T4" fmla="*/ 28 w 28"/>
                <a:gd name="T5" fmla="*/ 0 h 1"/>
                <a:gd name="T6" fmla="*/ 0 w 28"/>
                <a:gd name="T7" fmla="*/ 1 h 1"/>
              </a:gdLst>
              <a:ahLst/>
              <a:cxnLst>
                <a:cxn ang="0">
                  <a:pos x="T0" y="T1"/>
                </a:cxn>
                <a:cxn ang="0">
                  <a:pos x="T2" y="T3"/>
                </a:cxn>
                <a:cxn ang="0">
                  <a:pos x="T4" y="T5"/>
                </a:cxn>
                <a:cxn ang="0">
                  <a:pos x="T6" y="T7"/>
                </a:cxn>
              </a:cxnLst>
              <a:rect l="0" t="0" r="r" b="b"/>
              <a:pathLst>
                <a:path w="28" h="1">
                  <a:moveTo>
                    <a:pt x="0" y="1"/>
                  </a:moveTo>
                  <a:lnTo>
                    <a:pt x="0" y="1"/>
                  </a:lnTo>
                  <a:lnTo>
                    <a:pt x="28" y="0"/>
                  </a:lnTo>
                  <a:cubicBezTo>
                    <a:pt x="17" y="0"/>
                    <a:pt x="8"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1" name="フリーフォーム 30"/>
            <p:cNvSpPr>
              <a:spLocks/>
            </p:cNvSpPr>
            <p:nvPr/>
          </p:nvSpPr>
          <p:spPr bwMode="invGray">
            <a:xfrm>
              <a:off x="11317288" y="2755900"/>
              <a:ext cx="952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2" name="フリーフォーム 31"/>
            <p:cNvSpPr>
              <a:spLocks/>
            </p:cNvSpPr>
            <p:nvPr/>
          </p:nvSpPr>
          <p:spPr bwMode="invGray">
            <a:xfrm>
              <a:off x="8534400" y="2735263"/>
              <a:ext cx="30163" cy="0"/>
            </a:xfrm>
            <a:custGeom>
              <a:avLst/>
              <a:gdLst>
                <a:gd name="T0" fmla="*/ 0 w 16"/>
                <a:gd name="T1" fmla="*/ 0 w 16"/>
                <a:gd name="T2" fmla="*/ 16 w 16"/>
                <a:gd name="T3" fmla="*/ 0 w 16"/>
              </a:gdLst>
              <a:ahLst/>
              <a:cxnLst>
                <a:cxn ang="0">
                  <a:pos x="T0" y="0"/>
                </a:cxn>
                <a:cxn ang="0">
                  <a:pos x="T1" y="0"/>
                </a:cxn>
                <a:cxn ang="0">
                  <a:pos x="T2" y="0"/>
                </a:cxn>
                <a:cxn ang="0">
                  <a:pos x="T3" y="0"/>
                </a:cxn>
              </a:cxnLst>
              <a:rect l="0" t="0" r="r" b="b"/>
              <a:pathLst>
                <a:path w="16">
                  <a:moveTo>
                    <a:pt x="0" y="0"/>
                  </a:moveTo>
                  <a:lnTo>
                    <a:pt x="0" y="0"/>
                  </a:lnTo>
                  <a:cubicBezTo>
                    <a:pt x="4" y="0"/>
                    <a:pt x="9" y="0"/>
                    <a:pt x="16" y="0"/>
                  </a:cubicBezTo>
                  <a:cubicBezTo>
                    <a:pt x="15" y="0"/>
                    <a:pt x="9"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3" name="フリーフォーム 32"/>
            <p:cNvSpPr>
              <a:spLocks/>
            </p:cNvSpPr>
            <p:nvPr/>
          </p:nvSpPr>
          <p:spPr bwMode="invGray">
            <a:xfrm>
              <a:off x="6821488" y="2714625"/>
              <a:ext cx="9525" cy="0"/>
            </a:xfrm>
            <a:custGeom>
              <a:avLst/>
              <a:gdLst>
                <a:gd name="T0" fmla="*/ 0 w 5"/>
                <a:gd name="T1" fmla="*/ 0 w 5"/>
                <a:gd name="T2" fmla="*/ 2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2"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4" name="フリーフォーム 33"/>
            <p:cNvSpPr>
              <a:spLocks/>
            </p:cNvSpPr>
            <p:nvPr/>
          </p:nvSpPr>
          <p:spPr bwMode="invGray">
            <a:xfrm>
              <a:off x="5583238" y="2719388"/>
              <a:ext cx="25400" cy="0"/>
            </a:xfrm>
            <a:custGeom>
              <a:avLst/>
              <a:gdLst>
                <a:gd name="T0" fmla="*/ 13 w 13"/>
                <a:gd name="T1" fmla="*/ 13 w 13"/>
                <a:gd name="T2" fmla="*/ 0 w 13"/>
                <a:gd name="T3" fmla="*/ 13 w 13"/>
              </a:gdLst>
              <a:ahLst/>
              <a:cxnLst>
                <a:cxn ang="0">
                  <a:pos x="T0" y="0"/>
                </a:cxn>
                <a:cxn ang="0">
                  <a:pos x="T1" y="0"/>
                </a:cxn>
                <a:cxn ang="0">
                  <a:pos x="T2" y="0"/>
                </a:cxn>
                <a:cxn ang="0">
                  <a:pos x="T3" y="0"/>
                </a:cxn>
              </a:cxnLst>
              <a:rect l="0" t="0" r="r" b="b"/>
              <a:pathLst>
                <a:path w="13">
                  <a:moveTo>
                    <a:pt x="13" y="0"/>
                  </a:moveTo>
                  <a:lnTo>
                    <a:pt x="13" y="0"/>
                  </a:lnTo>
                  <a:lnTo>
                    <a:pt x="0"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5" name="フリーフォーム 34"/>
            <p:cNvSpPr>
              <a:spLocks/>
            </p:cNvSpPr>
            <p:nvPr/>
          </p:nvSpPr>
          <p:spPr bwMode="invGray">
            <a:xfrm>
              <a:off x="5638800" y="2740025"/>
              <a:ext cx="23813" cy="1587"/>
            </a:xfrm>
            <a:custGeom>
              <a:avLst/>
              <a:gdLst>
                <a:gd name="T0" fmla="*/ 12 w 12"/>
                <a:gd name="T1" fmla="*/ 0 h 1"/>
                <a:gd name="T2" fmla="*/ 12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lnTo>
                    <a:pt x="12" y="0"/>
                  </a:lnTo>
                  <a:lnTo>
                    <a:pt x="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6" name="フリーフォーム 35"/>
            <p:cNvSpPr>
              <a:spLocks/>
            </p:cNvSpPr>
            <p:nvPr/>
          </p:nvSpPr>
          <p:spPr bwMode="invGray">
            <a:xfrm>
              <a:off x="4303712" y="2728913"/>
              <a:ext cx="50800" cy="0"/>
            </a:xfrm>
            <a:custGeom>
              <a:avLst/>
              <a:gdLst>
                <a:gd name="T0" fmla="*/ 26 w 26"/>
                <a:gd name="T1" fmla="*/ 26 w 26"/>
                <a:gd name="T2" fmla="*/ 0 w 26"/>
                <a:gd name="T3" fmla="*/ 26 w 26"/>
              </a:gdLst>
              <a:ahLst/>
              <a:cxnLst>
                <a:cxn ang="0">
                  <a:pos x="T0" y="0"/>
                </a:cxn>
                <a:cxn ang="0">
                  <a:pos x="T1" y="0"/>
                </a:cxn>
                <a:cxn ang="0">
                  <a:pos x="T2" y="0"/>
                </a:cxn>
                <a:cxn ang="0">
                  <a:pos x="T3" y="0"/>
                </a:cxn>
              </a:cxnLst>
              <a:rect l="0" t="0" r="r" b="b"/>
              <a:pathLst>
                <a:path w="26">
                  <a:moveTo>
                    <a:pt x="26" y="0"/>
                  </a:moveTo>
                  <a:lnTo>
                    <a:pt x="26" y="0"/>
                  </a:lnTo>
                  <a:lnTo>
                    <a:pt x="0" y="0"/>
                  </a:lnTo>
                  <a:cubicBezTo>
                    <a:pt x="13" y="0"/>
                    <a:pt x="20" y="0"/>
                    <a:pt x="2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7" name="フリーフォーム 36"/>
            <p:cNvSpPr>
              <a:spLocks/>
            </p:cNvSpPr>
            <p:nvPr/>
          </p:nvSpPr>
          <p:spPr bwMode="invGray">
            <a:xfrm>
              <a:off x="5519738" y="2735263"/>
              <a:ext cx="9525" cy="3175"/>
            </a:xfrm>
            <a:custGeom>
              <a:avLst/>
              <a:gdLst>
                <a:gd name="T0" fmla="*/ 4 w 5"/>
                <a:gd name="T1" fmla="*/ 0 h 1"/>
                <a:gd name="T2" fmla="*/ 4 w 5"/>
                <a:gd name="T3" fmla="*/ 0 h 1"/>
                <a:gd name="T4" fmla="*/ 0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4" y="0"/>
                  </a:lnTo>
                  <a:lnTo>
                    <a:pt x="0" y="1"/>
                  </a:lnTo>
                  <a:cubicBezTo>
                    <a:pt x="3" y="1"/>
                    <a:pt x="5"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8" name="フリーフォーム 37"/>
            <p:cNvSpPr>
              <a:spLocks/>
            </p:cNvSpPr>
            <p:nvPr/>
          </p:nvSpPr>
          <p:spPr bwMode="invGray">
            <a:xfrm>
              <a:off x="12096750" y="2784475"/>
              <a:ext cx="6350" cy="0"/>
            </a:xfrm>
            <a:custGeom>
              <a:avLst/>
              <a:gdLst>
                <a:gd name="T0" fmla="*/ 3 w 3"/>
                <a:gd name="T1" fmla="*/ 3 w 3"/>
                <a:gd name="T2" fmla="*/ 1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1"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9" name="フリーフォーム 38"/>
            <p:cNvSpPr>
              <a:spLocks/>
            </p:cNvSpPr>
            <p:nvPr/>
          </p:nvSpPr>
          <p:spPr bwMode="invGray">
            <a:xfrm>
              <a:off x="12225338" y="2773363"/>
              <a:ext cx="46038" cy="0"/>
            </a:xfrm>
            <a:custGeom>
              <a:avLst/>
              <a:gdLst>
                <a:gd name="T0" fmla="*/ 0 w 24"/>
                <a:gd name="T1" fmla="*/ 0 w 24"/>
                <a:gd name="T2" fmla="*/ 24 w 24"/>
                <a:gd name="T3" fmla="*/ 0 w 24"/>
              </a:gdLst>
              <a:ahLst/>
              <a:cxnLst>
                <a:cxn ang="0">
                  <a:pos x="T0" y="0"/>
                </a:cxn>
                <a:cxn ang="0">
                  <a:pos x="T1" y="0"/>
                </a:cxn>
                <a:cxn ang="0">
                  <a:pos x="T2" y="0"/>
                </a:cxn>
                <a:cxn ang="0">
                  <a:pos x="T3" y="0"/>
                </a:cxn>
              </a:cxnLst>
              <a:rect l="0" t="0" r="r" b="b"/>
              <a:pathLst>
                <a:path w="24">
                  <a:moveTo>
                    <a:pt x="0" y="0"/>
                  </a:moveTo>
                  <a:lnTo>
                    <a:pt x="0" y="0"/>
                  </a:lnTo>
                  <a:lnTo>
                    <a:pt x="24" y="0"/>
                  </a:lnTo>
                  <a:cubicBezTo>
                    <a:pt x="15" y="0"/>
                    <a:pt x="6"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0" name="フリーフォーム 39"/>
            <p:cNvSpPr>
              <a:spLocks/>
            </p:cNvSpPr>
            <p:nvPr/>
          </p:nvSpPr>
          <p:spPr bwMode="invGray">
            <a:xfrm>
              <a:off x="9274175" y="2746375"/>
              <a:ext cx="55563" cy="4762"/>
            </a:xfrm>
            <a:custGeom>
              <a:avLst/>
              <a:gdLst>
                <a:gd name="T0" fmla="*/ 0 w 29"/>
                <a:gd name="T1" fmla="*/ 1 h 2"/>
                <a:gd name="T2" fmla="*/ 0 w 29"/>
                <a:gd name="T3" fmla="*/ 1 h 2"/>
                <a:gd name="T4" fmla="*/ 15 w 29"/>
                <a:gd name="T5" fmla="*/ 2 h 2"/>
                <a:gd name="T6" fmla="*/ 0 w 29"/>
                <a:gd name="T7" fmla="*/ 1 h 2"/>
              </a:gdLst>
              <a:ahLst/>
              <a:cxnLst>
                <a:cxn ang="0">
                  <a:pos x="T0" y="T1"/>
                </a:cxn>
                <a:cxn ang="0">
                  <a:pos x="T2" y="T3"/>
                </a:cxn>
                <a:cxn ang="0">
                  <a:pos x="T4" y="T5"/>
                </a:cxn>
                <a:cxn ang="0">
                  <a:pos x="T6" y="T7"/>
                </a:cxn>
              </a:cxnLst>
              <a:rect l="0" t="0" r="r" b="b"/>
              <a:pathLst>
                <a:path w="29" h="2">
                  <a:moveTo>
                    <a:pt x="0" y="1"/>
                  </a:moveTo>
                  <a:lnTo>
                    <a:pt x="0" y="1"/>
                  </a:lnTo>
                  <a:cubicBezTo>
                    <a:pt x="7" y="1"/>
                    <a:pt x="23" y="2"/>
                    <a:pt x="15" y="2"/>
                  </a:cubicBezTo>
                  <a:cubicBezTo>
                    <a:pt x="29" y="2"/>
                    <a:pt x="2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1" name="フリーフォーム 40"/>
            <p:cNvSpPr>
              <a:spLocks/>
            </p:cNvSpPr>
            <p:nvPr/>
          </p:nvSpPr>
          <p:spPr bwMode="invGray">
            <a:xfrm>
              <a:off x="11847513" y="2827338"/>
              <a:ext cx="34925" cy="3175"/>
            </a:xfrm>
            <a:custGeom>
              <a:avLst/>
              <a:gdLst>
                <a:gd name="T0" fmla="*/ 3 w 18"/>
                <a:gd name="T1" fmla="*/ 1 h 1"/>
                <a:gd name="T2" fmla="*/ 3 w 18"/>
                <a:gd name="T3" fmla="*/ 1 h 1"/>
                <a:gd name="T4" fmla="*/ 18 w 18"/>
                <a:gd name="T5" fmla="*/ 0 h 1"/>
                <a:gd name="T6" fmla="*/ 3 w 18"/>
                <a:gd name="T7" fmla="*/ 1 h 1"/>
              </a:gdLst>
              <a:ahLst/>
              <a:cxnLst>
                <a:cxn ang="0">
                  <a:pos x="T0" y="T1"/>
                </a:cxn>
                <a:cxn ang="0">
                  <a:pos x="T2" y="T3"/>
                </a:cxn>
                <a:cxn ang="0">
                  <a:pos x="T4" y="T5"/>
                </a:cxn>
                <a:cxn ang="0">
                  <a:pos x="T6" y="T7"/>
                </a:cxn>
              </a:cxnLst>
              <a:rect l="0" t="0" r="r" b="b"/>
              <a:pathLst>
                <a:path w="18" h="1">
                  <a:moveTo>
                    <a:pt x="3" y="1"/>
                  </a:moveTo>
                  <a:lnTo>
                    <a:pt x="3" y="1"/>
                  </a:lnTo>
                  <a:cubicBezTo>
                    <a:pt x="7" y="1"/>
                    <a:pt x="13" y="0"/>
                    <a:pt x="18" y="0"/>
                  </a:cubicBezTo>
                  <a:cubicBezTo>
                    <a:pt x="8"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2" name="フリーフォーム 41"/>
            <p:cNvSpPr>
              <a:spLocks/>
            </p:cNvSpPr>
            <p:nvPr/>
          </p:nvSpPr>
          <p:spPr bwMode="invGray">
            <a:xfrm>
              <a:off x="11882438" y="2825750"/>
              <a:ext cx="25400" cy="1587"/>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lnTo>
                    <a:pt x="0" y="1"/>
                  </a:lnTo>
                  <a:lnTo>
                    <a:pt x="14"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3" name="フリーフォーム 42"/>
            <p:cNvSpPr>
              <a:spLocks/>
            </p:cNvSpPr>
            <p:nvPr/>
          </p:nvSpPr>
          <p:spPr bwMode="invGray">
            <a:xfrm>
              <a:off x="8915400" y="2809875"/>
              <a:ext cx="15875" cy="1587"/>
            </a:xfrm>
            <a:custGeom>
              <a:avLst/>
              <a:gdLst>
                <a:gd name="T0" fmla="*/ 8 w 8"/>
                <a:gd name="T1" fmla="*/ 1 h 1"/>
                <a:gd name="T2" fmla="*/ 8 w 8"/>
                <a:gd name="T3" fmla="*/ 1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cubicBezTo>
                    <a:pt x="6" y="0"/>
                    <a:pt x="3" y="0"/>
                    <a:pt x="0" y="0"/>
                  </a:cubicBezTo>
                  <a:cubicBezTo>
                    <a:pt x="1" y="0"/>
                    <a:pt x="4"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4" name="フリーフォーム 43"/>
            <p:cNvSpPr>
              <a:spLocks/>
            </p:cNvSpPr>
            <p:nvPr/>
          </p:nvSpPr>
          <p:spPr bwMode="invGray">
            <a:xfrm>
              <a:off x="12109450" y="2752725"/>
              <a:ext cx="454025" cy="23812"/>
            </a:xfrm>
            <a:custGeom>
              <a:avLst/>
              <a:gdLst>
                <a:gd name="T0" fmla="*/ 102 w 236"/>
                <a:gd name="T1" fmla="*/ 10 h 10"/>
                <a:gd name="T2" fmla="*/ 102 w 236"/>
                <a:gd name="T3" fmla="*/ 10 h 10"/>
                <a:gd name="T4" fmla="*/ 123 w 236"/>
                <a:gd name="T5" fmla="*/ 7 h 10"/>
                <a:gd name="T6" fmla="*/ 200 w 236"/>
                <a:gd name="T7" fmla="*/ 6 h 10"/>
                <a:gd name="T8" fmla="*/ 203 w 236"/>
                <a:gd name="T9" fmla="*/ 3 h 10"/>
                <a:gd name="T10" fmla="*/ 160 w 236"/>
                <a:gd name="T11" fmla="*/ 4 h 10"/>
                <a:gd name="T12" fmla="*/ 202 w 236"/>
                <a:gd name="T13" fmla="*/ 3 h 10"/>
                <a:gd name="T14" fmla="*/ 198 w 236"/>
                <a:gd name="T15" fmla="*/ 0 h 10"/>
                <a:gd name="T16" fmla="*/ 0 w 236"/>
                <a:gd name="T17" fmla="*/ 4 h 10"/>
                <a:gd name="T18" fmla="*/ 137 w 236"/>
                <a:gd name="T19" fmla="*/ 4 h 10"/>
                <a:gd name="T20" fmla="*/ 121 w 236"/>
                <a:gd name="T21" fmla="*/ 6 h 10"/>
                <a:gd name="T22" fmla="*/ 8 w 236"/>
                <a:gd name="T23" fmla="*/ 5 h 10"/>
                <a:gd name="T24" fmla="*/ 104 w 236"/>
                <a:gd name="T25" fmla="*/ 7 h 10"/>
                <a:gd name="T26" fmla="*/ 84 w 236"/>
                <a:gd name="T27" fmla="*/ 9 h 10"/>
                <a:gd name="T28" fmla="*/ 102 w 23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0">
                  <a:moveTo>
                    <a:pt x="102" y="10"/>
                  </a:moveTo>
                  <a:lnTo>
                    <a:pt x="102" y="10"/>
                  </a:lnTo>
                  <a:cubicBezTo>
                    <a:pt x="107" y="9"/>
                    <a:pt x="208" y="8"/>
                    <a:pt x="123" y="7"/>
                  </a:cubicBezTo>
                  <a:cubicBezTo>
                    <a:pt x="126" y="4"/>
                    <a:pt x="177" y="6"/>
                    <a:pt x="200" y="6"/>
                  </a:cubicBezTo>
                  <a:cubicBezTo>
                    <a:pt x="184" y="5"/>
                    <a:pt x="208" y="4"/>
                    <a:pt x="203" y="3"/>
                  </a:cubicBezTo>
                  <a:cubicBezTo>
                    <a:pt x="192" y="4"/>
                    <a:pt x="179" y="4"/>
                    <a:pt x="160" y="4"/>
                  </a:cubicBezTo>
                  <a:cubicBezTo>
                    <a:pt x="152" y="3"/>
                    <a:pt x="180" y="2"/>
                    <a:pt x="202" y="3"/>
                  </a:cubicBezTo>
                  <a:cubicBezTo>
                    <a:pt x="175" y="1"/>
                    <a:pt x="236" y="1"/>
                    <a:pt x="198" y="0"/>
                  </a:cubicBezTo>
                  <a:cubicBezTo>
                    <a:pt x="116" y="0"/>
                    <a:pt x="57" y="0"/>
                    <a:pt x="0" y="4"/>
                  </a:cubicBezTo>
                  <a:cubicBezTo>
                    <a:pt x="46" y="3"/>
                    <a:pt x="99" y="3"/>
                    <a:pt x="137" y="4"/>
                  </a:cubicBezTo>
                  <a:lnTo>
                    <a:pt x="121" y="6"/>
                  </a:lnTo>
                  <a:cubicBezTo>
                    <a:pt x="78" y="4"/>
                    <a:pt x="51" y="5"/>
                    <a:pt x="8" y="5"/>
                  </a:cubicBezTo>
                  <a:lnTo>
                    <a:pt x="104" y="7"/>
                  </a:lnTo>
                  <a:cubicBezTo>
                    <a:pt x="149" y="9"/>
                    <a:pt x="119" y="9"/>
                    <a:pt x="84" y="9"/>
                  </a:cubicBezTo>
                  <a:cubicBezTo>
                    <a:pt x="92" y="9"/>
                    <a:pt x="100" y="9"/>
                    <a:pt x="102" y="1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5" name="フリーフォーム 44"/>
            <p:cNvSpPr>
              <a:spLocks/>
            </p:cNvSpPr>
            <p:nvPr/>
          </p:nvSpPr>
          <p:spPr bwMode="invGray">
            <a:xfrm>
              <a:off x="12182475" y="2816225"/>
              <a:ext cx="9525" cy="0"/>
            </a:xfrm>
            <a:custGeom>
              <a:avLst/>
              <a:gdLst>
                <a:gd name="T0" fmla="*/ 0 w 5"/>
                <a:gd name="T1" fmla="*/ 0 w 5"/>
                <a:gd name="T2" fmla="*/ 1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1"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6" name="フリーフォーム 45"/>
            <p:cNvSpPr>
              <a:spLocks/>
            </p:cNvSpPr>
            <p:nvPr/>
          </p:nvSpPr>
          <p:spPr bwMode="invGray">
            <a:xfrm>
              <a:off x="4348162" y="2827338"/>
              <a:ext cx="17463" cy="3175"/>
            </a:xfrm>
            <a:custGeom>
              <a:avLst/>
              <a:gdLst>
                <a:gd name="T0" fmla="*/ 8 w 9"/>
                <a:gd name="T1" fmla="*/ 0 h 1"/>
                <a:gd name="T2" fmla="*/ 8 w 9"/>
                <a:gd name="T3" fmla="*/ 0 h 1"/>
                <a:gd name="T4" fmla="*/ 0 w 9"/>
                <a:gd name="T5" fmla="*/ 1 h 1"/>
                <a:gd name="T6" fmla="*/ 8 w 9"/>
                <a:gd name="T7" fmla="*/ 0 h 1"/>
              </a:gdLst>
              <a:ahLst/>
              <a:cxnLst>
                <a:cxn ang="0">
                  <a:pos x="T0" y="T1"/>
                </a:cxn>
                <a:cxn ang="0">
                  <a:pos x="T2" y="T3"/>
                </a:cxn>
                <a:cxn ang="0">
                  <a:pos x="T4" y="T5"/>
                </a:cxn>
                <a:cxn ang="0">
                  <a:pos x="T6" y="T7"/>
                </a:cxn>
              </a:cxnLst>
              <a:rect l="0" t="0" r="r" b="b"/>
              <a:pathLst>
                <a:path w="9" h="1">
                  <a:moveTo>
                    <a:pt x="8" y="0"/>
                  </a:moveTo>
                  <a:lnTo>
                    <a:pt x="8" y="0"/>
                  </a:lnTo>
                  <a:lnTo>
                    <a:pt x="0" y="1"/>
                  </a:lnTo>
                  <a:cubicBezTo>
                    <a:pt x="7" y="0"/>
                    <a:pt x="9" y="0"/>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7" name="フリーフォーム 46"/>
            <p:cNvSpPr>
              <a:spLocks/>
            </p:cNvSpPr>
            <p:nvPr/>
          </p:nvSpPr>
          <p:spPr bwMode="invGray">
            <a:xfrm>
              <a:off x="12071350" y="2790825"/>
              <a:ext cx="0" cy="0"/>
            </a:xfrm>
            <a:custGeom>
              <a:avLst/>
              <a:gdLst/>
              <a:ahLst/>
              <a:cxnLst>
                <a:cxn ang="0">
                  <a:pos x="0" y="0"/>
                </a:cxn>
                <a:cxn ang="0">
                  <a:pos x="0" y="0"/>
                </a:cxn>
                <a:cxn ang="0">
                  <a:pos x="0" y="0"/>
                </a:cxn>
                <a:cxn ang="0">
                  <a:pos x="0" y="0"/>
                </a:cxn>
              </a:cxnLst>
              <a:rect l="0" t="0" r="r" b="b"/>
              <a:pathLst>
                <a:path>
                  <a:moveTo>
                    <a:pt x="0" y="0"/>
                  </a:moveTo>
                  <a:lnTo>
                    <a:pt x="0" y="0"/>
                  </a:lnTo>
                  <a:lnTo>
                    <a:pt x="0"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8" name="フリーフォーム 47"/>
            <p:cNvSpPr>
              <a:spLocks/>
            </p:cNvSpPr>
            <p:nvPr/>
          </p:nvSpPr>
          <p:spPr bwMode="invGray">
            <a:xfrm>
              <a:off x="4754563" y="2827338"/>
              <a:ext cx="47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cubicBezTo>
                    <a:pt x="1" y="0"/>
                    <a:pt x="1" y="0"/>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9" name="フリーフォーム 48"/>
            <p:cNvSpPr>
              <a:spLocks/>
            </p:cNvSpPr>
            <p:nvPr/>
          </p:nvSpPr>
          <p:spPr bwMode="invGray">
            <a:xfrm>
              <a:off x="4852988" y="2719388"/>
              <a:ext cx="9525" cy="3175"/>
            </a:xfrm>
            <a:custGeom>
              <a:avLst/>
              <a:gdLst>
                <a:gd name="T0" fmla="*/ 5 w 5"/>
                <a:gd name="T1" fmla="*/ 1 h 1"/>
                <a:gd name="T2" fmla="*/ 5 w 5"/>
                <a:gd name="T3" fmla="*/ 1 h 1"/>
                <a:gd name="T4" fmla="*/ 4 w 5"/>
                <a:gd name="T5" fmla="*/ 0 h 1"/>
                <a:gd name="T6" fmla="*/ 5 w 5"/>
                <a:gd name="T7" fmla="*/ 1 h 1"/>
              </a:gdLst>
              <a:ahLst/>
              <a:cxnLst>
                <a:cxn ang="0">
                  <a:pos x="T0" y="T1"/>
                </a:cxn>
                <a:cxn ang="0">
                  <a:pos x="T2" y="T3"/>
                </a:cxn>
                <a:cxn ang="0">
                  <a:pos x="T4" y="T5"/>
                </a:cxn>
                <a:cxn ang="0">
                  <a:pos x="T6" y="T7"/>
                </a:cxn>
              </a:cxnLst>
              <a:rect l="0" t="0" r="r" b="b"/>
              <a:pathLst>
                <a:path w="5" h="1">
                  <a:moveTo>
                    <a:pt x="5" y="1"/>
                  </a:moveTo>
                  <a:lnTo>
                    <a:pt x="5" y="1"/>
                  </a:lnTo>
                  <a:cubicBezTo>
                    <a:pt x="5" y="1"/>
                    <a:pt x="5" y="1"/>
                    <a:pt x="4" y="0"/>
                  </a:cubicBezTo>
                  <a:cubicBezTo>
                    <a:pt x="0" y="1"/>
                    <a:pt x="2" y="1"/>
                    <a:pt x="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0" name="フリーフォーム 49"/>
            <p:cNvSpPr>
              <a:spLocks/>
            </p:cNvSpPr>
            <p:nvPr/>
          </p:nvSpPr>
          <p:spPr bwMode="invGray">
            <a:xfrm>
              <a:off x="4759325" y="2827338"/>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1" name="フリーフォーム 50"/>
            <p:cNvSpPr>
              <a:spLocks/>
            </p:cNvSpPr>
            <p:nvPr/>
          </p:nvSpPr>
          <p:spPr bwMode="invGray">
            <a:xfrm>
              <a:off x="6654800" y="2805113"/>
              <a:ext cx="19050" cy="1587"/>
            </a:xfrm>
            <a:custGeom>
              <a:avLst/>
              <a:gdLst>
                <a:gd name="T0" fmla="*/ 10 w 10"/>
                <a:gd name="T1" fmla="*/ 1 h 1"/>
                <a:gd name="T2" fmla="*/ 10 w 10"/>
                <a:gd name="T3" fmla="*/ 1 h 1"/>
                <a:gd name="T4" fmla="*/ 2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lnTo>
                    <a:pt x="10" y="1"/>
                  </a:lnTo>
                  <a:lnTo>
                    <a:pt x="2" y="0"/>
                  </a:lnTo>
                  <a:cubicBezTo>
                    <a:pt x="0" y="0"/>
                    <a:pt x="2" y="0"/>
                    <a:pt x="1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2" name="フリーフォーム 51"/>
            <p:cNvSpPr>
              <a:spLocks/>
            </p:cNvSpPr>
            <p:nvPr/>
          </p:nvSpPr>
          <p:spPr bwMode="invGray">
            <a:xfrm>
              <a:off x="6289675" y="2798763"/>
              <a:ext cx="6350"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3" name="フリーフォーム 52"/>
            <p:cNvSpPr>
              <a:spLocks/>
            </p:cNvSpPr>
            <p:nvPr/>
          </p:nvSpPr>
          <p:spPr bwMode="invGray">
            <a:xfrm>
              <a:off x="9140825" y="2725738"/>
              <a:ext cx="44450" cy="0"/>
            </a:xfrm>
            <a:custGeom>
              <a:avLst/>
              <a:gdLst>
                <a:gd name="T0" fmla="*/ 23 w 23"/>
                <a:gd name="T1" fmla="*/ 23 w 23"/>
                <a:gd name="T2" fmla="*/ 0 w 23"/>
                <a:gd name="T3" fmla="*/ 23 w 23"/>
              </a:gdLst>
              <a:ahLst/>
              <a:cxnLst>
                <a:cxn ang="0">
                  <a:pos x="T0" y="0"/>
                </a:cxn>
                <a:cxn ang="0">
                  <a:pos x="T1" y="0"/>
                </a:cxn>
                <a:cxn ang="0">
                  <a:pos x="T2" y="0"/>
                </a:cxn>
                <a:cxn ang="0">
                  <a:pos x="T3" y="0"/>
                </a:cxn>
              </a:cxnLst>
              <a:rect l="0" t="0" r="r" b="b"/>
              <a:pathLst>
                <a:path w="23">
                  <a:moveTo>
                    <a:pt x="23" y="0"/>
                  </a:moveTo>
                  <a:lnTo>
                    <a:pt x="23" y="0"/>
                  </a:lnTo>
                  <a:lnTo>
                    <a:pt x="0" y="0"/>
                  </a:lnTo>
                  <a:lnTo>
                    <a:pt x="2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4" name="フリーフォーム 53"/>
            <p:cNvSpPr>
              <a:spLocks/>
            </p:cNvSpPr>
            <p:nvPr/>
          </p:nvSpPr>
          <p:spPr bwMode="invGray">
            <a:xfrm>
              <a:off x="4737100" y="2827338"/>
              <a:ext cx="17463" cy="3175"/>
            </a:xfrm>
            <a:custGeom>
              <a:avLst/>
              <a:gdLst>
                <a:gd name="T0" fmla="*/ 9 w 9"/>
                <a:gd name="T1" fmla="*/ 0 h 1"/>
                <a:gd name="T2" fmla="*/ 9 w 9"/>
                <a:gd name="T3" fmla="*/ 0 h 1"/>
                <a:gd name="T4" fmla="*/ 0 w 9"/>
                <a:gd name="T5" fmla="*/ 1 h 1"/>
                <a:gd name="T6" fmla="*/ 9 w 9"/>
                <a:gd name="T7" fmla="*/ 0 h 1"/>
              </a:gdLst>
              <a:ahLst/>
              <a:cxnLst>
                <a:cxn ang="0">
                  <a:pos x="T0" y="T1"/>
                </a:cxn>
                <a:cxn ang="0">
                  <a:pos x="T2" y="T3"/>
                </a:cxn>
                <a:cxn ang="0">
                  <a:pos x="T4" y="T5"/>
                </a:cxn>
                <a:cxn ang="0">
                  <a:pos x="T6" y="T7"/>
                </a:cxn>
              </a:cxnLst>
              <a:rect l="0" t="0" r="r" b="b"/>
              <a:pathLst>
                <a:path w="9" h="1">
                  <a:moveTo>
                    <a:pt x="9" y="0"/>
                  </a:moveTo>
                  <a:lnTo>
                    <a:pt x="9" y="0"/>
                  </a:lnTo>
                  <a:lnTo>
                    <a:pt x="0" y="1"/>
                  </a:lnTo>
                  <a:cubicBezTo>
                    <a:pt x="5" y="0"/>
                    <a:pt x="8" y="0"/>
                    <a:pt x="9"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5" name="フリーフォーム 54"/>
            <p:cNvSpPr>
              <a:spLocks/>
            </p:cNvSpPr>
            <p:nvPr/>
          </p:nvSpPr>
          <p:spPr bwMode="invGray">
            <a:xfrm>
              <a:off x="7239000" y="2779713"/>
              <a:ext cx="11113" cy="3175"/>
            </a:xfrm>
            <a:custGeom>
              <a:avLst/>
              <a:gdLst>
                <a:gd name="T0" fmla="*/ 6 w 6"/>
                <a:gd name="T1" fmla="*/ 0 h 1"/>
                <a:gd name="T2" fmla="*/ 6 w 6"/>
                <a:gd name="T3" fmla="*/ 0 h 1"/>
                <a:gd name="T4" fmla="*/ 0 w 6"/>
                <a:gd name="T5" fmla="*/ 1 h 1"/>
                <a:gd name="T6" fmla="*/ 4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6" y="0"/>
                  </a:lnTo>
                  <a:lnTo>
                    <a:pt x="0" y="1"/>
                  </a:lnTo>
                  <a:lnTo>
                    <a:pt x="4" y="1"/>
                  </a:lnTo>
                  <a:lnTo>
                    <a:pt x="6"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6" name="フリーフォーム 55"/>
            <p:cNvSpPr>
              <a:spLocks/>
            </p:cNvSpPr>
            <p:nvPr/>
          </p:nvSpPr>
          <p:spPr bwMode="invGray">
            <a:xfrm>
              <a:off x="7181850" y="2773363"/>
              <a:ext cx="468313" cy="15875"/>
            </a:xfrm>
            <a:custGeom>
              <a:avLst/>
              <a:gdLst>
                <a:gd name="T0" fmla="*/ 139 w 244"/>
                <a:gd name="T1" fmla="*/ 5 h 7"/>
                <a:gd name="T2" fmla="*/ 139 w 244"/>
                <a:gd name="T3" fmla="*/ 5 h 7"/>
                <a:gd name="T4" fmla="*/ 132 w 244"/>
                <a:gd name="T5" fmla="*/ 6 h 7"/>
                <a:gd name="T6" fmla="*/ 244 w 244"/>
                <a:gd name="T7" fmla="*/ 4 h 7"/>
                <a:gd name="T8" fmla="*/ 178 w 244"/>
                <a:gd name="T9" fmla="*/ 1 h 7"/>
                <a:gd name="T10" fmla="*/ 101 w 244"/>
                <a:gd name="T11" fmla="*/ 0 h 7"/>
                <a:gd name="T12" fmla="*/ 77 w 244"/>
                <a:gd name="T13" fmla="*/ 3 h 7"/>
                <a:gd name="T14" fmla="*/ 60 w 244"/>
                <a:gd name="T15" fmla="*/ 1 h 7"/>
                <a:gd name="T16" fmla="*/ 0 w 244"/>
                <a:gd name="T17" fmla="*/ 1 h 7"/>
                <a:gd name="T18" fmla="*/ 52 w 244"/>
                <a:gd name="T19" fmla="*/ 1 h 7"/>
                <a:gd name="T20" fmla="*/ 36 w 244"/>
                <a:gd name="T21" fmla="*/ 3 h 7"/>
                <a:gd name="T22" fmla="*/ 41 w 244"/>
                <a:gd name="T23" fmla="*/ 3 h 7"/>
                <a:gd name="T24" fmla="*/ 139 w 24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7">
                  <a:moveTo>
                    <a:pt x="139" y="5"/>
                  </a:moveTo>
                  <a:lnTo>
                    <a:pt x="139" y="5"/>
                  </a:lnTo>
                  <a:cubicBezTo>
                    <a:pt x="135" y="5"/>
                    <a:pt x="134" y="6"/>
                    <a:pt x="132" y="6"/>
                  </a:cubicBezTo>
                  <a:cubicBezTo>
                    <a:pt x="169" y="5"/>
                    <a:pt x="236" y="6"/>
                    <a:pt x="244" y="4"/>
                  </a:cubicBezTo>
                  <a:cubicBezTo>
                    <a:pt x="232" y="4"/>
                    <a:pt x="167" y="2"/>
                    <a:pt x="178" y="1"/>
                  </a:cubicBezTo>
                  <a:cubicBezTo>
                    <a:pt x="152" y="2"/>
                    <a:pt x="115" y="0"/>
                    <a:pt x="101" y="0"/>
                  </a:cubicBezTo>
                  <a:cubicBezTo>
                    <a:pt x="143" y="2"/>
                    <a:pt x="105" y="2"/>
                    <a:pt x="77" y="3"/>
                  </a:cubicBezTo>
                  <a:cubicBezTo>
                    <a:pt x="51" y="2"/>
                    <a:pt x="82" y="1"/>
                    <a:pt x="60" y="1"/>
                  </a:cubicBezTo>
                  <a:lnTo>
                    <a:pt x="0" y="1"/>
                  </a:lnTo>
                  <a:lnTo>
                    <a:pt x="52" y="1"/>
                  </a:lnTo>
                  <a:lnTo>
                    <a:pt x="36" y="3"/>
                  </a:lnTo>
                  <a:lnTo>
                    <a:pt x="41" y="3"/>
                  </a:lnTo>
                  <a:cubicBezTo>
                    <a:pt x="129" y="2"/>
                    <a:pt x="49" y="7"/>
                    <a:pt x="139"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7" name="フリーフォーム 56"/>
            <p:cNvSpPr>
              <a:spLocks/>
            </p:cNvSpPr>
            <p:nvPr/>
          </p:nvSpPr>
          <p:spPr bwMode="invGray">
            <a:xfrm>
              <a:off x="7407275" y="2787650"/>
              <a:ext cx="26988" cy="0"/>
            </a:xfrm>
            <a:custGeom>
              <a:avLst/>
              <a:gdLst>
                <a:gd name="T0" fmla="*/ 14 w 14"/>
                <a:gd name="T1" fmla="*/ 14 w 14"/>
                <a:gd name="T2" fmla="*/ 0 w 14"/>
                <a:gd name="T3" fmla="*/ 14 w 14"/>
              </a:gdLst>
              <a:ahLst/>
              <a:cxnLst>
                <a:cxn ang="0">
                  <a:pos x="T0" y="0"/>
                </a:cxn>
                <a:cxn ang="0">
                  <a:pos x="T1" y="0"/>
                </a:cxn>
                <a:cxn ang="0">
                  <a:pos x="T2" y="0"/>
                </a:cxn>
                <a:cxn ang="0">
                  <a:pos x="T3" y="0"/>
                </a:cxn>
              </a:cxnLst>
              <a:rect l="0" t="0" r="r" b="b"/>
              <a:pathLst>
                <a:path w="14">
                  <a:moveTo>
                    <a:pt x="14" y="0"/>
                  </a:moveTo>
                  <a:lnTo>
                    <a:pt x="14" y="0"/>
                  </a:lnTo>
                  <a:lnTo>
                    <a:pt x="0" y="0"/>
                  </a:lnTo>
                  <a:cubicBezTo>
                    <a:pt x="8" y="0"/>
                    <a:pt x="11" y="0"/>
                    <a:pt x="1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8" name="フリーフォーム 57"/>
            <p:cNvSpPr>
              <a:spLocks/>
            </p:cNvSpPr>
            <p:nvPr/>
          </p:nvSpPr>
          <p:spPr bwMode="invGray">
            <a:xfrm>
              <a:off x="8123238" y="2794000"/>
              <a:ext cx="31750" cy="1587"/>
            </a:xfrm>
            <a:custGeom>
              <a:avLst/>
              <a:gdLst>
                <a:gd name="T0" fmla="*/ 0 w 16"/>
                <a:gd name="T1" fmla="*/ 1 h 1"/>
                <a:gd name="T2" fmla="*/ 0 w 16"/>
                <a:gd name="T3" fmla="*/ 1 h 1"/>
                <a:gd name="T4" fmla="*/ 16 w 16"/>
                <a:gd name="T5" fmla="*/ 0 h 1"/>
                <a:gd name="T6" fmla="*/ 0 w 16"/>
                <a:gd name="T7" fmla="*/ 1 h 1"/>
              </a:gdLst>
              <a:ahLst/>
              <a:cxnLst>
                <a:cxn ang="0">
                  <a:pos x="T0" y="T1"/>
                </a:cxn>
                <a:cxn ang="0">
                  <a:pos x="T2" y="T3"/>
                </a:cxn>
                <a:cxn ang="0">
                  <a:pos x="T4" y="T5"/>
                </a:cxn>
                <a:cxn ang="0">
                  <a:pos x="T6" y="T7"/>
                </a:cxn>
              </a:cxnLst>
              <a:rect l="0" t="0" r="r" b="b"/>
              <a:pathLst>
                <a:path w="16" h="1">
                  <a:moveTo>
                    <a:pt x="0" y="1"/>
                  </a:moveTo>
                  <a:lnTo>
                    <a:pt x="0" y="1"/>
                  </a:lnTo>
                  <a:lnTo>
                    <a:pt x="16"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9" name="フリーフォーム 58"/>
            <p:cNvSpPr>
              <a:spLocks/>
            </p:cNvSpPr>
            <p:nvPr/>
          </p:nvSpPr>
          <p:spPr bwMode="invGray">
            <a:xfrm>
              <a:off x="3070225" y="2794000"/>
              <a:ext cx="101600" cy="4762"/>
            </a:xfrm>
            <a:custGeom>
              <a:avLst/>
              <a:gdLst>
                <a:gd name="T0" fmla="*/ 0 w 53"/>
                <a:gd name="T1" fmla="*/ 0 h 2"/>
                <a:gd name="T2" fmla="*/ 0 w 53"/>
                <a:gd name="T3" fmla="*/ 0 h 2"/>
                <a:gd name="T4" fmla="*/ 52 w 53"/>
                <a:gd name="T5" fmla="*/ 0 h 2"/>
                <a:gd name="T6" fmla="*/ 6 w 53"/>
                <a:gd name="T7" fmla="*/ 0 h 2"/>
                <a:gd name="T8" fmla="*/ 0 w 53"/>
                <a:gd name="T9" fmla="*/ 0 h 2"/>
              </a:gdLst>
              <a:ahLst/>
              <a:cxnLst>
                <a:cxn ang="0">
                  <a:pos x="T0" y="T1"/>
                </a:cxn>
                <a:cxn ang="0">
                  <a:pos x="T2" y="T3"/>
                </a:cxn>
                <a:cxn ang="0">
                  <a:pos x="T4" y="T5"/>
                </a:cxn>
                <a:cxn ang="0">
                  <a:pos x="T6" y="T7"/>
                </a:cxn>
                <a:cxn ang="0">
                  <a:pos x="T8" y="T9"/>
                </a:cxn>
              </a:cxnLst>
              <a:rect l="0" t="0" r="r" b="b"/>
              <a:pathLst>
                <a:path w="53" h="2">
                  <a:moveTo>
                    <a:pt x="0" y="0"/>
                  </a:moveTo>
                  <a:lnTo>
                    <a:pt x="0" y="0"/>
                  </a:lnTo>
                  <a:cubicBezTo>
                    <a:pt x="2" y="1"/>
                    <a:pt x="53" y="2"/>
                    <a:pt x="52" y="0"/>
                  </a:cubicBez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0" name="フリーフォーム 59"/>
            <p:cNvSpPr>
              <a:spLocks/>
            </p:cNvSpPr>
            <p:nvPr/>
          </p:nvSpPr>
          <p:spPr bwMode="invGray">
            <a:xfrm>
              <a:off x="9963150" y="2778125"/>
              <a:ext cx="41275" cy="0"/>
            </a:xfrm>
            <a:custGeom>
              <a:avLst/>
              <a:gdLst>
                <a:gd name="T0" fmla="*/ 21 w 21"/>
                <a:gd name="T1" fmla="*/ 21 w 21"/>
                <a:gd name="T2" fmla="*/ 3 w 21"/>
                <a:gd name="T3" fmla="*/ 0 w 21"/>
                <a:gd name="T4" fmla="*/ 21 w 21"/>
              </a:gdLst>
              <a:ahLst/>
              <a:cxnLst>
                <a:cxn ang="0">
                  <a:pos x="T0" y="0"/>
                </a:cxn>
                <a:cxn ang="0">
                  <a:pos x="T1" y="0"/>
                </a:cxn>
                <a:cxn ang="0">
                  <a:pos x="T2" y="0"/>
                </a:cxn>
                <a:cxn ang="0">
                  <a:pos x="T3" y="0"/>
                </a:cxn>
                <a:cxn ang="0">
                  <a:pos x="T4" y="0"/>
                </a:cxn>
              </a:cxnLst>
              <a:rect l="0" t="0" r="r" b="b"/>
              <a:pathLst>
                <a:path w="21">
                  <a:moveTo>
                    <a:pt x="21" y="0"/>
                  </a:moveTo>
                  <a:lnTo>
                    <a:pt x="21" y="0"/>
                  </a:lnTo>
                  <a:lnTo>
                    <a:pt x="3" y="0"/>
                  </a:lnTo>
                  <a:lnTo>
                    <a:pt x="0" y="0"/>
                  </a:lnTo>
                  <a:cubicBezTo>
                    <a:pt x="4" y="0"/>
                    <a:pt x="15"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1" name="フリーフォーム 60"/>
            <p:cNvSpPr>
              <a:spLocks/>
            </p:cNvSpPr>
            <p:nvPr/>
          </p:nvSpPr>
          <p:spPr bwMode="invGray">
            <a:xfrm>
              <a:off x="7523163" y="2773363"/>
              <a:ext cx="30163" cy="3175"/>
            </a:xfrm>
            <a:custGeom>
              <a:avLst/>
              <a:gdLst>
                <a:gd name="T0" fmla="*/ 16 w 16"/>
                <a:gd name="T1" fmla="*/ 0 h 1"/>
                <a:gd name="T2" fmla="*/ 16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lnTo>
                    <a:pt x="16" y="0"/>
                  </a:lnTo>
                  <a:cubicBezTo>
                    <a:pt x="6" y="0"/>
                    <a:pt x="2" y="1"/>
                    <a:pt x="0" y="1"/>
                  </a:cubicBezTo>
                  <a:cubicBezTo>
                    <a:pt x="6" y="1"/>
                    <a:pt x="12" y="1"/>
                    <a:pt x="1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2" name="フリーフォーム 61"/>
            <p:cNvSpPr>
              <a:spLocks/>
            </p:cNvSpPr>
            <p:nvPr/>
          </p:nvSpPr>
          <p:spPr bwMode="invGray">
            <a:xfrm>
              <a:off x="10009188" y="2787650"/>
              <a:ext cx="115888" cy="3175"/>
            </a:xfrm>
            <a:custGeom>
              <a:avLst/>
              <a:gdLst>
                <a:gd name="T0" fmla="*/ 0 w 60"/>
                <a:gd name="T1" fmla="*/ 0 h 2"/>
                <a:gd name="T2" fmla="*/ 0 w 60"/>
                <a:gd name="T3" fmla="*/ 0 h 2"/>
                <a:gd name="T4" fmla="*/ 19 w 60"/>
                <a:gd name="T5" fmla="*/ 2 h 2"/>
                <a:gd name="T6" fmla="*/ 60 w 60"/>
                <a:gd name="T7" fmla="*/ 1 h 2"/>
                <a:gd name="T8" fmla="*/ 0 w 60"/>
                <a:gd name="T9" fmla="*/ 0 h 2"/>
              </a:gdLst>
              <a:ahLst/>
              <a:cxnLst>
                <a:cxn ang="0">
                  <a:pos x="T0" y="T1"/>
                </a:cxn>
                <a:cxn ang="0">
                  <a:pos x="T2" y="T3"/>
                </a:cxn>
                <a:cxn ang="0">
                  <a:pos x="T4" y="T5"/>
                </a:cxn>
                <a:cxn ang="0">
                  <a:pos x="T6" y="T7"/>
                </a:cxn>
                <a:cxn ang="0">
                  <a:pos x="T8" y="T9"/>
                </a:cxn>
              </a:cxnLst>
              <a:rect l="0" t="0" r="r" b="b"/>
              <a:pathLst>
                <a:path w="60" h="2">
                  <a:moveTo>
                    <a:pt x="0" y="0"/>
                  </a:moveTo>
                  <a:lnTo>
                    <a:pt x="0" y="0"/>
                  </a:lnTo>
                  <a:cubicBezTo>
                    <a:pt x="7" y="0"/>
                    <a:pt x="18" y="1"/>
                    <a:pt x="19" y="2"/>
                  </a:cubicBezTo>
                  <a:cubicBezTo>
                    <a:pt x="34" y="2"/>
                    <a:pt x="45" y="1"/>
                    <a:pt x="60" y="1"/>
                  </a:cubicBezTo>
                  <a:cubicBezTo>
                    <a:pt x="43" y="1"/>
                    <a:pt x="23"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3" name="フリーフォーム 62"/>
            <p:cNvSpPr>
              <a:spLocks/>
            </p:cNvSpPr>
            <p:nvPr/>
          </p:nvSpPr>
          <p:spPr bwMode="invGray">
            <a:xfrm>
              <a:off x="10125075" y="2789238"/>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4" name="フリーフォーム 63"/>
            <p:cNvSpPr>
              <a:spLocks noEditPoints="1"/>
            </p:cNvSpPr>
            <p:nvPr/>
          </p:nvSpPr>
          <p:spPr bwMode="invGray">
            <a:xfrm>
              <a:off x="-4110038" y="2703513"/>
              <a:ext cx="16486188" cy="134937"/>
            </a:xfrm>
            <a:custGeom>
              <a:avLst/>
              <a:gdLst>
                <a:gd name="T0" fmla="*/ 5206 w 8594"/>
                <a:gd name="T1" fmla="*/ 34 h 60"/>
                <a:gd name="T2" fmla="*/ 4851 w 8594"/>
                <a:gd name="T3" fmla="*/ 37 h 60"/>
                <a:gd name="T4" fmla="*/ 5322 w 8594"/>
                <a:gd name="T5" fmla="*/ 35 h 60"/>
                <a:gd name="T6" fmla="*/ 5841 w 8594"/>
                <a:gd name="T7" fmla="*/ 43 h 60"/>
                <a:gd name="T8" fmla="*/ 5952 w 8594"/>
                <a:gd name="T9" fmla="*/ 46 h 60"/>
                <a:gd name="T10" fmla="*/ 6323 w 8594"/>
                <a:gd name="T11" fmla="*/ 40 h 60"/>
                <a:gd name="T12" fmla="*/ 6806 w 8594"/>
                <a:gd name="T13" fmla="*/ 32 h 60"/>
                <a:gd name="T14" fmla="*/ 6211 w 8594"/>
                <a:gd name="T15" fmla="*/ 34 h 60"/>
                <a:gd name="T16" fmla="*/ 5558 w 8594"/>
                <a:gd name="T17" fmla="*/ 29 h 60"/>
                <a:gd name="T18" fmla="*/ 7046 w 8594"/>
                <a:gd name="T19" fmla="*/ 41 h 60"/>
                <a:gd name="T20" fmla="*/ 7472 w 8594"/>
                <a:gd name="T21" fmla="*/ 40 h 60"/>
                <a:gd name="T22" fmla="*/ 7784 w 8594"/>
                <a:gd name="T23" fmla="*/ 39 h 60"/>
                <a:gd name="T24" fmla="*/ 4392 w 8594"/>
                <a:gd name="T25" fmla="*/ 36 h 60"/>
                <a:gd name="T26" fmla="*/ 4053 w 8594"/>
                <a:gd name="T27" fmla="*/ 35 h 60"/>
                <a:gd name="T28" fmla="*/ 4729 w 8594"/>
                <a:gd name="T29" fmla="*/ 29 h 60"/>
                <a:gd name="T30" fmla="*/ 348 w 8594"/>
                <a:gd name="T31" fmla="*/ 40 h 60"/>
                <a:gd name="T32" fmla="*/ 3365 w 8594"/>
                <a:gd name="T33" fmla="*/ 41 h 60"/>
                <a:gd name="T34" fmla="*/ 2626 w 8594"/>
                <a:gd name="T35" fmla="*/ 45 h 60"/>
                <a:gd name="T36" fmla="*/ 1989 w 8594"/>
                <a:gd name="T37" fmla="*/ 45 h 60"/>
                <a:gd name="T38" fmla="*/ 1241 w 8594"/>
                <a:gd name="T39" fmla="*/ 44 h 60"/>
                <a:gd name="T40" fmla="*/ 260 w 8594"/>
                <a:gd name="T41" fmla="*/ 41 h 60"/>
                <a:gd name="T42" fmla="*/ 403 w 8594"/>
                <a:gd name="T43" fmla="*/ 29 h 60"/>
                <a:gd name="T44" fmla="*/ 1235 w 8594"/>
                <a:gd name="T45" fmla="*/ 30 h 60"/>
                <a:gd name="T46" fmla="*/ 1695 w 8594"/>
                <a:gd name="T47" fmla="*/ 28 h 60"/>
                <a:gd name="T48" fmla="*/ 2516 w 8594"/>
                <a:gd name="T49" fmla="*/ 20 h 60"/>
                <a:gd name="T50" fmla="*/ 3096 w 8594"/>
                <a:gd name="T51" fmla="*/ 21 h 60"/>
                <a:gd name="T52" fmla="*/ 3775 w 8594"/>
                <a:gd name="T53" fmla="*/ 17 h 60"/>
                <a:gd name="T54" fmla="*/ 3608 w 8594"/>
                <a:gd name="T55" fmla="*/ 13 h 60"/>
                <a:gd name="T56" fmla="*/ 3472 w 8594"/>
                <a:gd name="T57" fmla="*/ 9 h 60"/>
                <a:gd name="T58" fmla="*/ 4061 w 8594"/>
                <a:gd name="T59" fmla="*/ 4 h 60"/>
                <a:gd name="T60" fmla="*/ 4257 w 8594"/>
                <a:gd name="T61" fmla="*/ 12 h 60"/>
                <a:gd name="T62" fmla="*/ 4645 w 8594"/>
                <a:gd name="T63" fmla="*/ 16 h 60"/>
                <a:gd name="T64" fmla="*/ 4373 w 8594"/>
                <a:gd name="T65" fmla="*/ 10 h 60"/>
                <a:gd name="T66" fmla="*/ 5119 w 8594"/>
                <a:gd name="T67" fmla="*/ 4 h 60"/>
                <a:gd name="T68" fmla="*/ 5193 w 8594"/>
                <a:gd name="T69" fmla="*/ 5 h 60"/>
                <a:gd name="T70" fmla="*/ 5134 w 8594"/>
                <a:gd name="T71" fmla="*/ 16 h 60"/>
                <a:gd name="T72" fmla="*/ 5438 w 8594"/>
                <a:gd name="T73" fmla="*/ 15 h 60"/>
                <a:gd name="T74" fmla="*/ 5834 w 8594"/>
                <a:gd name="T75" fmla="*/ 5 h 60"/>
                <a:gd name="T76" fmla="*/ 5843 w 8594"/>
                <a:gd name="T77" fmla="*/ 16 h 60"/>
                <a:gd name="T78" fmla="*/ 5967 w 8594"/>
                <a:gd name="T79" fmla="*/ 11 h 60"/>
                <a:gd name="T80" fmla="*/ 6226 w 8594"/>
                <a:gd name="T81" fmla="*/ 10 h 60"/>
                <a:gd name="T82" fmla="*/ 6261 w 8594"/>
                <a:gd name="T83" fmla="*/ 13 h 60"/>
                <a:gd name="T84" fmla="*/ 6697 w 8594"/>
                <a:gd name="T85" fmla="*/ 10 h 60"/>
                <a:gd name="T86" fmla="*/ 6837 w 8594"/>
                <a:gd name="T87" fmla="*/ 16 h 60"/>
                <a:gd name="T88" fmla="*/ 7682 w 8594"/>
                <a:gd name="T89" fmla="*/ 14 h 60"/>
                <a:gd name="T90" fmla="*/ 7802 w 8594"/>
                <a:gd name="T91" fmla="*/ 24 h 60"/>
                <a:gd name="T92" fmla="*/ 8182 w 8594"/>
                <a:gd name="T93" fmla="*/ 23 h 60"/>
                <a:gd name="T94" fmla="*/ 8315 w 8594"/>
                <a:gd name="T95" fmla="*/ 27 h 60"/>
                <a:gd name="T96" fmla="*/ 8441 w 8594"/>
                <a:gd name="T97" fmla="*/ 38 h 60"/>
                <a:gd name="T98" fmla="*/ 8077 w 8594"/>
                <a:gd name="T99" fmla="*/ 45 h 60"/>
                <a:gd name="T100" fmla="*/ 8594 w 8594"/>
                <a:gd name="T101" fmla="*/ 47 h 60"/>
                <a:gd name="T102" fmla="*/ 8205 w 8594"/>
                <a:gd name="T103" fmla="*/ 53 h 60"/>
                <a:gd name="T104" fmla="*/ 7779 w 8594"/>
                <a:gd name="T105" fmla="*/ 58 h 60"/>
                <a:gd name="T106" fmla="*/ 7358 w 8594"/>
                <a:gd name="T107" fmla="*/ 54 h 60"/>
                <a:gd name="T108" fmla="*/ 6692 w 8594"/>
                <a:gd name="T109" fmla="*/ 49 h 60"/>
                <a:gd name="T110" fmla="*/ 5792 w 8594"/>
                <a:gd name="T111" fmla="*/ 53 h 60"/>
                <a:gd name="T112" fmla="*/ 5390 w 8594"/>
                <a:gd name="T113" fmla="*/ 47 h 60"/>
                <a:gd name="T114" fmla="*/ 5194 w 8594"/>
                <a:gd name="T115" fmla="*/ 51 h 60"/>
                <a:gd name="T116" fmla="*/ 4559 w 8594"/>
                <a:gd name="T117" fmla="*/ 53 h 60"/>
                <a:gd name="T118" fmla="*/ 4226 w 8594"/>
                <a:gd name="T119" fmla="*/ 58 h 60"/>
                <a:gd name="T120" fmla="*/ 4010 w 8594"/>
                <a:gd name="T121" fmla="*/ 60 h 60"/>
                <a:gd name="T122" fmla="*/ 3858 w 8594"/>
                <a:gd name="T1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94" h="60">
                  <a:moveTo>
                    <a:pt x="4248" y="14"/>
                  </a:moveTo>
                  <a:lnTo>
                    <a:pt x="4248" y="14"/>
                  </a:lnTo>
                  <a:lnTo>
                    <a:pt x="4246" y="14"/>
                  </a:lnTo>
                  <a:lnTo>
                    <a:pt x="4248" y="14"/>
                  </a:lnTo>
                  <a:lnTo>
                    <a:pt x="4248" y="14"/>
                  </a:lnTo>
                  <a:close/>
                  <a:moveTo>
                    <a:pt x="5299" y="30"/>
                  </a:moveTo>
                  <a:lnTo>
                    <a:pt x="5299" y="30"/>
                  </a:lnTo>
                  <a:lnTo>
                    <a:pt x="5241" y="31"/>
                  </a:lnTo>
                  <a:lnTo>
                    <a:pt x="5247" y="31"/>
                  </a:lnTo>
                  <a:lnTo>
                    <a:pt x="5190" y="32"/>
                  </a:lnTo>
                  <a:cubicBezTo>
                    <a:pt x="5225" y="33"/>
                    <a:pt x="5248" y="35"/>
                    <a:pt x="5199" y="36"/>
                  </a:cubicBezTo>
                  <a:cubicBezTo>
                    <a:pt x="5203" y="36"/>
                    <a:pt x="5189" y="35"/>
                    <a:pt x="5206" y="34"/>
                  </a:cubicBezTo>
                  <a:cubicBezTo>
                    <a:pt x="5173" y="33"/>
                    <a:pt x="5101" y="32"/>
                    <a:pt x="5120" y="35"/>
                  </a:cubicBezTo>
                  <a:cubicBezTo>
                    <a:pt x="5183" y="32"/>
                    <a:pt x="5134" y="39"/>
                    <a:pt x="5184" y="36"/>
                  </a:cubicBezTo>
                  <a:cubicBezTo>
                    <a:pt x="5157" y="38"/>
                    <a:pt x="5131" y="38"/>
                    <a:pt x="5106" y="38"/>
                  </a:cubicBezTo>
                  <a:cubicBezTo>
                    <a:pt x="5132" y="37"/>
                    <a:pt x="5100" y="35"/>
                    <a:pt x="5061" y="34"/>
                  </a:cubicBezTo>
                  <a:cubicBezTo>
                    <a:pt x="5044" y="35"/>
                    <a:pt x="4997" y="34"/>
                    <a:pt x="4969" y="35"/>
                  </a:cubicBezTo>
                  <a:cubicBezTo>
                    <a:pt x="4979" y="37"/>
                    <a:pt x="4954" y="38"/>
                    <a:pt x="5001" y="38"/>
                  </a:cubicBezTo>
                  <a:cubicBezTo>
                    <a:pt x="4984" y="39"/>
                    <a:pt x="4957" y="39"/>
                    <a:pt x="4928" y="38"/>
                  </a:cubicBezTo>
                  <a:cubicBezTo>
                    <a:pt x="4940" y="38"/>
                    <a:pt x="4960" y="38"/>
                    <a:pt x="4959" y="37"/>
                  </a:cubicBezTo>
                  <a:cubicBezTo>
                    <a:pt x="4940" y="35"/>
                    <a:pt x="4917" y="35"/>
                    <a:pt x="4905" y="35"/>
                  </a:cubicBezTo>
                  <a:lnTo>
                    <a:pt x="4876" y="35"/>
                  </a:lnTo>
                  <a:cubicBezTo>
                    <a:pt x="4879" y="35"/>
                    <a:pt x="4881" y="35"/>
                    <a:pt x="4883" y="36"/>
                  </a:cubicBezTo>
                  <a:lnTo>
                    <a:pt x="4851" y="37"/>
                  </a:lnTo>
                  <a:cubicBezTo>
                    <a:pt x="4894" y="36"/>
                    <a:pt x="4871" y="38"/>
                    <a:pt x="4870" y="39"/>
                  </a:cubicBezTo>
                  <a:cubicBezTo>
                    <a:pt x="4871" y="37"/>
                    <a:pt x="4842" y="39"/>
                    <a:pt x="4827" y="39"/>
                  </a:cubicBezTo>
                  <a:lnTo>
                    <a:pt x="4860" y="41"/>
                  </a:lnTo>
                  <a:cubicBezTo>
                    <a:pt x="4844" y="42"/>
                    <a:pt x="4805" y="40"/>
                    <a:pt x="4813" y="42"/>
                  </a:cubicBezTo>
                  <a:cubicBezTo>
                    <a:pt x="4881" y="43"/>
                    <a:pt x="4907" y="42"/>
                    <a:pt x="4969" y="42"/>
                  </a:cubicBezTo>
                  <a:lnTo>
                    <a:pt x="4944" y="40"/>
                  </a:lnTo>
                  <a:cubicBezTo>
                    <a:pt x="5014" y="39"/>
                    <a:pt x="4987" y="43"/>
                    <a:pt x="5065" y="43"/>
                  </a:cubicBezTo>
                  <a:cubicBezTo>
                    <a:pt x="5098" y="41"/>
                    <a:pt x="5183" y="42"/>
                    <a:pt x="5184" y="39"/>
                  </a:cubicBezTo>
                  <a:cubicBezTo>
                    <a:pt x="5174" y="40"/>
                    <a:pt x="5233" y="42"/>
                    <a:pt x="5260" y="40"/>
                  </a:cubicBezTo>
                  <a:cubicBezTo>
                    <a:pt x="5289" y="38"/>
                    <a:pt x="5379" y="37"/>
                    <a:pt x="5352" y="36"/>
                  </a:cubicBezTo>
                  <a:cubicBezTo>
                    <a:pt x="5328" y="36"/>
                    <a:pt x="5295" y="37"/>
                    <a:pt x="5276" y="36"/>
                  </a:cubicBezTo>
                  <a:lnTo>
                    <a:pt x="5322" y="35"/>
                  </a:lnTo>
                  <a:lnTo>
                    <a:pt x="5292" y="33"/>
                  </a:lnTo>
                  <a:cubicBezTo>
                    <a:pt x="5308" y="34"/>
                    <a:pt x="5306" y="32"/>
                    <a:pt x="5299" y="30"/>
                  </a:cubicBezTo>
                  <a:close/>
                  <a:moveTo>
                    <a:pt x="5493" y="27"/>
                  </a:moveTo>
                  <a:lnTo>
                    <a:pt x="5493" y="27"/>
                  </a:lnTo>
                  <a:cubicBezTo>
                    <a:pt x="5524" y="32"/>
                    <a:pt x="5557" y="36"/>
                    <a:pt x="5700" y="35"/>
                  </a:cubicBezTo>
                  <a:lnTo>
                    <a:pt x="5689" y="35"/>
                  </a:lnTo>
                  <a:cubicBezTo>
                    <a:pt x="5761" y="38"/>
                    <a:pt x="5829" y="32"/>
                    <a:pt x="5916" y="35"/>
                  </a:cubicBezTo>
                  <a:cubicBezTo>
                    <a:pt x="5874" y="36"/>
                    <a:pt x="5876" y="36"/>
                    <a:pt x="5829" y="40"/>
                  </a:cubicBezTo>
                  <a:lnTo>
                    <a:pt x="5875" y="39"/>
                  </a:lnTo>
                  <a:cubicBezTo>
                    <a:pt x="5862" y="41"/>
                    <a:pt x="5907" y="40"/>
                    <a:pt x="5941" y="40"/>
                  </a:cubicBezTo>
                  <a:lnTo>
                    <a:pt x="5911" y="43"/>
                  </a:lnTo>
                  <a:cubicBezTo>
                    <a:pt x="5891" y="42"/>
                    <a:pt x="5839" y="42"/>
                    <a:pt x="5841" y="43"/>
                  </a:cubicBezTo>
                  <a:cubicBezTo>
                    <a:pt x="5852" y="42"/>
                    <a:pt x="5772" y="39"/>
                    <a:pt x="5729" y="40"/>
                  </a:cubicBezTo>
                  <a:cubicBezTo>
                    <a:pt x="5733" y="42"/>
                    <a:pt x="5825" y="41"/>
                    <a:pt x="5784" y="44"/>
                  </a:cubicBezTo>
                  <a:cubicBezTo>
                    <a:pt x="5820" y="43"/>
                    <a:pt x="5825" y="45"/>
                    <a:pt x="5862" y="44"/>
                  </a:cubicBezTo>
                  <a:cubicBezTo>
                    <a:pt x="5826" y="45"/>
                    <a:pt x="5853" y="47"/>
                    <a:pt x="5827" y="48"/>
                  </a:cubicBezTo>
                  <a:lnTo>
                    <a:pt x="5888" y="47"/>
                  </a:lnTo>
                  <a:cubicBezTo>
                    <a:pt x="5890" y="48"/>
                    <a:pt x="5798" y="49"/>
                    <a:pt x="5849" y="51"/>
                  </a:cubicBezTo>
                  <a:cubicBezTo>
                    <a:pt x="5874" y="50"/>
                    <a:pt x="5940" y="52"/>
                    <a:pt x="5941" y="49"/>
                  </a:cubicBezTo>
                  <a:lnTo>
                    <a:pt x="5943" y="50"/>
                  </a:lnTo>
                  <a:cubicBezTo>
                    <a:pt x="5989" y="51"/>
                    <a:pt x="5963" y="47"/>
                    <a:pt x="6020" y="48"/>
                  </a:cubicBezTo>
                  <a:cubicBezTo>
                    <a:pt x="6021" y="47"/>
                    <a:pt x="6010" y="47"/>
                    <a:pt x="5989" y="47"/>
                  </a:cubicBezTo>
                  <a:cubicBezTo>
                    <a:pt x="5972" y="47"/>
                    <a:pt x="5969" y="49"/>
                    <a:pt x="5934" y="49"/>
                  </a:cubicBezTo>
                  <a:cubicBezTo>
                    <a:pt x="5918" y="47"/>
                    <a:pt x="5977" y="49"/>
                    <a:pt x="5952" y="46"/>
                  </a:cubicBezTo>
                  <a:cubicBezTo>
                    <a:pt x="5940" y="45"/>
                    <a:pt x="5858" y="48"/>
                    <a:pt x="5884" y="44"/>
                  </a:cubicBezTo>
                  <a:lnTo>
                    <a:pt x="5931" y="45"/>
                  </a:lnTo>
                  <a:cubicBezTo>
                    <a:pt x="5932" y="43"/>
                    <a:pt x="5965" y="43"/>
                    <a:pt x="5964" y="41"/>
                  </a:cubicBezTo>
                  <a:cubicBezTo>
                    <a:pt x="5993" y="40"/>
                    <a:pt x="6019" y="43"/>
                    <a:pt x="6048" y="41"/>
                  </a:cubicBezTo>
                  <a:cubicBezTo>
                    <a:pt x="6060" y="40"/>
                    <a:pt x="6039" y="37"/>
                    <a:pt x="6087" y="38"/>
                  </a:cubicBezTo>
                  <a:cubicBezTo>
                    <a:pt x="6124" y="41"/>
                    <a:pt x="6234" y="41"/>
                    <a:pt x="6276" y="40"/>
                  </a:cubicBezTo>
                  <a:lnTo>
                    <a:pt x="6312" y="39"/>
                  </a:lnTo>
                  <a:cubicBezTo>
                    <a:pt x="6309" y="38"/>
                    <a:pt x="6243" y="39"/>
                    <a:pt x="6266" y="38"/>
                  </a:cubicBezTo>
                  <a:lnTo>
                    <a:pt x="6322" y="37"/>
                  </a:lnTo>
                  <a:lnTo>
                    <a:pt x="6318" y="38"/>
                  </a:lnTo>
                  <a:cubicBezTo>
                    <a:pt x="6337" y="38"/>
                    <a:pt x="6356" y="37"/>
                    <a:pt x="6373" y="37"/>
                  </a:cubicBezTo>
                  <a:cubicBezTo>
                    <a:pt x="6355" y="38"/>
                    <a:pt x="6315" y="38"/>
                    <a:pt x="6323" y="40"/>
                  </a:cubicBezTo>
                  <a:cubicBezTo>
                    <a:pt x="6349" y="40"/>
                    <a:pt x="6353" y="41"/>
                    <a:pt x="6377" y="41"/>
                  </a:cubicBezTo>
                  <a:cubicBezTo>
                    <a:pt x="6372" y="41"/>
                    <a:pt x="6368" y="41"/>
                    <a:pt x="6368" y="41"/>
                  </a:cubicBezTo>
                  <a:cubicBezTo>
                    <a:pt x="6422" y="42"/>
                    <a:pt x="6420" y="39"/>
                    <a:pt x="6433" y="38"/>
                  </a:cubicBezTo>
                  <a:cubicBezTo>
                    <a:pt x="6487" y="36"/>
                    <a:pt x="6379" y="36"/>
                    <a:pt x="6386" y="33"/>
                  </a:cubicBezTo>
                  <a:lnTo>
                    <a:pt x="6543" y="32"/>
                  </a:lnTo>
                  <a:cubicBezTo>
                    <a:pt x="6529" y="33"/>
                    <a:pt x="6516" y="34"/>
                    <a:pt x="6521" y="35"/>
                  </a:cubicBezTo>
                  <a:cubicBezTo>
                    <a:pt x="6559" y="36"/>
                    <a:pt x="6522" y="36"/>
                    <a:pt x="6576" y="36"/>
                  </a:cubicBezTo>
                  <a:cubicBezTo>
                    <a:pt x="6572" y="33"/>
                    <a:pt x="6644" y="35"/>
                    <a:pt x="6682" y="33"/>
                  </a:cubicBezTo>
                  <a:cubicBezTo>
                    <a:pt x="6700" y="34"/>
                    <a:pt x="6704" y="34"/>
                    <a:pt x="6665" y="34"/>
                  </a:cubicBezTo>
                  <a:cubicBezTo>
                    <a:pt x="6669" y="36"/>
                    <a:pt x="6721" y="36"/>
                    <a:pt x="6740" y="36"/>
                  </a:cubicBezTo>
                  <a:lnTo>
                    <a:pt x="6781" y="35"/>
                  </a:lnTo>
                  <a:cubicBezTo>
                    <a:pt x="6765" y="34"/>
                    <a:pt x="6772" y="32"/>
                    <a:pt x="6806" y="32"/>
                  </a:cubicBezTo>
                  <a:lnTo>
                    <a:pt x="6808" y="31"/>
                  </a:lnTo>
                  <a:cubicBezTo>
                    <a:pt x="6752" y="31"/>
                    <a:pt x="6666" y="28"/>
                    <a:pt x="6631" y="30"/>
                  </a:cubicBezTo>
                  <a:lnTo>
                    <a:pt x="6641" y="29"/>
                  </a:lnTo>
                  <a:cubicBezTo>
                    <a:pt x="6577" y="28"/>
                    <a:pt x="6502" y="33"/>
                    <a:pt x="6472" y="29"/>
                  </a:cubicBezTo>
                  <a:cubicBezTo>
                    <a:pt x="6475" y="28"/>
                    <a:pt x="6459" y="29"/>
                    <a:pt x="6460" y="27"/>
                  </a:cubicBezTo>
                  <a:lnTo>
                    <a:pt x="6413" y="28"/>
                  </a:lnTo>
                  <a:lnTo>
                    <a:pt x="6423" y="27"/>
                  </a:lnTo>
                  <a:lnTo>
                    <a:pt x="6343" y="28"/>
                  </a:lnTo>
                  <a:lnTo>
                    <a:pt x="6345" y="27"/>
                  </a:lnTo>
                  <a:lnTo>
                    <a:pt x="6253" y="32"/>
                  </a:lnTo>
                  <a:cubicBezTo>
                    <a:pt x="6253" y="33"/>
                    <a:pt x="6255" y="33"/>
                    <a:pt x="6242" y="34"/>
                  </a:cubicBezTo>
                  <a:cubicBezTo>
                    <a:pt x="6230" y="34"/>
                    <a:pt x="6220" y="34"/>
                    <a:pt x="6211" y="34"/>
                  </a:cubicBezTo>
                  <a:cubicBezTo>
                    <a:pt x="6211" y="34"/>
                    <a:pt x="6211" y="34"/>
                    <a:pt x="6211" y="34"/>
                  </a:cubicBezTo>
                  <a:lnTo>
                    <a:pt x="6211" y="34"/>
                  </a:lnTo>
                  <a:cubicBezTo>
                    <a:pt x="6191" y="34"/>
                    <a:pt x="6178" y="32"/>
                    <a:pt x="6154" y="32"/>
                  </a:cubicBezTo>
                  <a:lnTo>
                    <a:pt x="6229" y="32"/>
                  </a:lnTo>
                  <a:cubicBezTo>
                    <a:pt x="6235" y="30"/>
                    <a:pt x="6228" y="29"/>
                    <a:pt x="6192" y="27"/>
                  </a:cubicBezTo>
                  <a:cubicBezTo>
                    <a:pt x="6207" y="27"/>
                    <a:pt x="6213" y="26"/>
                    <a:pt x="6195" y="26"/>
                  </a:cubicBezTo>
                  <a:cubicBezTo>
                    <a:pt x="6192" y="26"/>
                    <a:pt x="6146" y="27"/>
                    <a:pt x="6163" y="28"/>
                  </a:cubicBezTo>
                  <a:cubicBezTo>
                    <a:pt x="6092" y="29"/>
                    <a:pt x="5978" y="25"/>
                    <a:pt x="5870" y="28"/>
                  </a:cubicBezTo>
                  <a:cubicBezTo>
                    <a:pt x="5947" y="26"/>
                    <a:pt x="5808" y="25"/>
                    <a:pt x="5894" y="25"/>
                  </a:cubicBezTo>
                  <a:cubicBezTo>
                    <a:pt x="5834" y="22"/>
                    <a:pt x="5842" y="27"/>
                    <a:pt x="5781" y="27"/>
                  </a:cubicBezTo>
                  <a:cubicBezTo>
                    <a:pt x="5776" y="26"/>
                    <a:pt x="5814" y="27"/>
                    <a:pt x="5828" y="25"/>
                  </a:cubicBezTo>
                  <a:cubicBezTo>
                    <a:pt x="5727" y="24"/>
                    <a:pt x="5657" y="29"/>
                    <a:pt x="5558" y="29"/>
                  </a:cubicBezTo>
                  <a:lnTo>
                    <a:pt x="5554" y="27"/>
                  </a:lnTo>
                  <a:lnTo>
                    <a:pt x="5493" y="27"/>
                  </a:lnTo>
                  <a:close/>
                  <a:moveTo>
                    <a:pt x="7145" y="32"/>
                  </a:moveTo>
                  <a:lnTo>
                    <a:pt x="7145" y="32"/>
                  </a:lnTo>
                  <a:cubicBezTo>
                    <a:pt x="7151" y="32"/>
                    <a:pt x="7153" y="31"/>
                    <a:pt x="7153" y="31"/>
                  </a:cubicBezTo>
                  <a:cubicBezTo>
                    <a:pt x="7028" y="36"/>
                    <a:pt x="6926" y="37"/>
                    <a:pt x="6859" y="36"/>
                  </a:cubicBezTo>
                  <a:cubicBezTo>
                    <a:pt x="6872" y="38"/>
                    <a:pt x="6932" y="40"/>
                    <a:pt x="6961" y="41"/>
                  </a:cubicBezTo>
                  <a:lnTo>
                    <a:pt x="6936" y="43"/>
                  </a:lnTo>
                  <a:lnTo>
                    <a:pt x="6920" y="41"/>
                  </a:lnTo>
                  <a:lnTo>
                    <a:pt x="6876" y="43"/>
                  </a:lnTo>
                  <a:cubicBezTo>
                    <a:pt x="6888" y="44"/>
                    <a:pt x="6924" y="44"/>
                    <a:pt x="6947" y="45"/>
                  </a:cubicBezTo>
                  <a:lnTo>
                    <a:pt x="7046" y="41"/>
                  </a:lnTo>
                  <a:lnTo>
                    <a:pt x="6986" y="40"/>
                  </a:lnTo>
                  <a:cubicBezTo>
                    <a:pt x="7002" y="40"/>
                    <a:pt x="7082" y="40"/>
                    <a:pt x="7114" y="40"/>
                  </a:cubicBezTo>
                  <a:cubicBezTo>
                    <a:pt x="7115" y="38"/>
                    <a:pt x="7060" y="37"/>
                    <a:pt x="7053" y="39"/>
                  </a:cubicBezTo>
                  <a:cubicBezTo>
                    <a:pt x="7047" y="37"/>
                    <a:pt x="7110" y="38"/>
                    <a:pt x="7070" y="36"/>
                  </a:cubicBezTo>
                  <a:cubicBezTo>
                    <a:pt x="7117" y="34"/>
                    <a:pt x="7193" y="36"/>
                    <a:pt x="7228" y="37"/>
                  </a:cubicBezTo>
                  <a:lnTo>
                    <a:pt x="7234" y="39"/>
                  </a:lnTo>
                  <a:cubicBezTo>
                    <a:pt x="7272" y="41"/>
                    <a:pt x="7260" y="36"/>
                    <a:pt x="7305" y="38"/>
                  </a:cubicBezTo>
                  <a:cubicBezTo>
                    <a:pt x="7249" y="38"/>
                    <a:pt x="7315" y="41"/>
                    <a:pt x="7270" y="41"/>
                  </a:cubicBezTo>
                  <a:cubicBezTo>
                    <a:pt x="7284" y="42"/>
                    <a:pt x="7270" y="44"/>
                    <a:pt x="7315" y="44"/>
                  </a:cubicBezTo>
                  <a:cubicBezTo>
                    <a:pt x="7352" y="40"/>
                    <a:pt x="7362" y="46"/>
                    <a:pt x="7398" y="43"/>
                  </a:cubicBezTo>
                  <a:cubicBezTo>
                    <a:pt x="7421" y="44"/>
                    <a:pt x="7372" y="45"/>
                    <a:pt x="7418" y="46"/>
                  </a:cubicBezTo>
                  <a:cubicBezTo>
                    <a:pt x="7472" y="44"/>
                    <a:pt x="7469" y="43"/>
                    <a:pt x="7472" y="40"/>
                  </a:cubicBezTo>
                  <a:cubicBezTo>
                    <a:pt x="7422" y="39"/>
                    <a:pt x="7416" y="43"/>
                    <a:pt x="7375" y="42"/>
                  </a:cubicBezTo>
                  <a:lnTo>
                    <a:pt x="7456" y="38"/>
                  </a:lnTo>
                  <a:cubicBezTo>
                    <a:pt x="7441" y="38"/>
                    <a:pt x="7430" y="38"/>
                    <a:pt x="7421" y="38"/>
                  </a:cubicBezTo>
                  <a:cubicBezTo>
                    <a:pt x="7437" y="38"/>
                    <a:pt x="7451" y="37"/>
                    <a:pt x="7463" y="36"/>
                  </a:cubicBezTo>
                  <a:lnTo>
                    <a:pt x="7482" y="35"/>
                  </a:lnTo>
                  <a:cubicBezTo>
                    <a:pt x="7436" y="35"/>
                    <a:pt x="7395" y="35"/>
                    <a:pt x="7388" y="34"/>
                  </a:cubicBezTo>
                  <a:lnTo>
                    <a:pt x="7394" y="32"/>
                  </a:lnTo>
                  <a:cubicBezTo>
                    <a:pt x="7378" y="31"/>
                    <a:pt x="7352" y="32"/>
                    <a:pt x="7339" y="33"/>
                  </a:cubicBezTo>
                  <a:cubicBezTo>
                    <a:pt x="7299" y="33"/>
                    <a:pt x="7258" y="34"/>
                    <a:pt x="7249" y="33"/>
                  </a:cubicBezTo>
                  <a:lnTo>
                    <a:pt x="7264" y="32"/>
                  </a:lnTo>
                  <a:lnTo>
                    <a:pt x="7145" y="32"/>
                  </a:lnTo>
                  <a:close/>
                  <a:moveTo>
                    <a:pt x="7784" y="39"/>
                  </a:moveTo>
                  <a:lnTo>
                    <a:pt x="7784" y="39"/>
                  </a:lnTo>
                  <a:lnTo>
                    <a:pt x="7795" y="40"/>
                  </a:lnTo>
                  <a:lnTo>
                    <a:pt x="7764" y="41"/>
                  </a:lnTo>
                  <a:cubicBezTo>
                    <a:pt x="7709" y="41"/>
                    <a:pt x="7664" y="37"/>
                    <a:pt x="7614" y="40"/>
                  </a:cubicBezTo>
                  <a:cubicBezTo>
                    <a:pt x="7591" y="39"/>
                    <a:pt x="7578" y="37"/>
                    <a:pt x="7566" y="36"/>
                  </a:cubicBezTo>
                  <a:lnTo>
                    <a:pt x="7597" y="36"/>
                  </a:lnTo>
                  <a:cubicBezTo>
                    <a:pt x="7737" y="32"/>
                    <a:pt x="7670" y="41"/>
                    <a:pt x="7784" y="39"/>
                  </a:cubicBezTo>
                  <a:close/>
                  <a:moveTo>
                    <a:pt x="4385" y="43"/>
                  </a:moveTo>
                  <a:lnTo>
                    <a:pt x="4385" y="43"/>
                  </a:lnTo>
                  <a:cubicBezTo>
                    <a:pt x="4401" y="40"/>
                    <a:pt x="4455" y="40"/>
                    <a:pt x="4458" y="38"/>
                  </a:cubicBezTo>
                  <a:cubicBezTo>
                    <a:pt x="4462" y="37"/>
                    <a:pt x="4450" y="37"/>
                    <a:pt x="4437" y="37"/>
                  </a:cubicBezTo>
                  <a:lnTo>
                    <a:pt x="4392" y="36"/>
                  </a:lnTo>
                  <a:cubicBezTo>
                    <a:pt x="4391" y="37"/>
                    <a:pt x="4388" y="37"/>
                    <a:pt x="4383" y="37"/>
                  </a:cubicBezTo>
                  <a:cubicBezTo>
                    <a:pt x="4399" y="38"/>
                    <a:pt x="4409" y="38"/>
                    <a:pt x="4403" y="40"/>
                  </a:cubicBezTo>
                  <a:cubicBezTo>
                    <a:pt x="4362" y="37"/>
                    <a:pt x="4366" y="42"/>
                    <a:pt x="4322" y="42"/>
                  </a:cubicBezTo>
                  <a:cubicBezTo>
                    <a:pt x="4308" y="43"/>
                    <a:pt x="4371" y="43"/>
                    <a:pt x="4385" y="43"/>
                  </a:cubicBezTo>
                  <a:close/>
                  <a:moveTo>
                    <a:pt x="4129" y="37"/>
                  </a:moveTo>
                  <a:lnTo>
                    <a:pt x="4129" y="37"/>
                  </a:lnTo>
                  <a:lnTo>
                    <a:pt x="4138" y="35"/>
                  </a:lnTo>
                  <a:lnTo>
                    <a:pt x="4112" y="35"/>
                  </a:lnTo>
                  <a:cubicBezTo>
                    <a:pt x="4115" y="36"/>
                    <a:pt x="4118" y="37"/>
                    <a:pt x="4129" y="37"/>
                  </a:cubicBezTo>
                  <a:close/>
                  <a:moveTo>
                    <a:pt x="4049" y="35"/>
                  </a:moveTo>
                  <a:lnTo>
                    <a:pt x="4049" y="35"/>
                  </a:lnTo>
                  <a:lnTo>
                    <a:pt x="4053" y="35"/>
                  </a:lnTo>
                  <a:lnTo>
                    <a:pt x="4025" y="34"/>
                  </a:lnTo>
                  <a:cubicBezTo>
                    <a:pt x="4029" y="35"/>
                    <a:pt x="4036" y="35"/>
                    <a:pt x="4049" y="35"/>
                  </a:cubicBezTo>
                  <a:close/>
                  <a:moveTo>
                    <a:pt x="4812" y="35"/>
                  </a:moveTo>
                  <a:lnTo>
                    <a:pt x="4812" y="35"/>
                  </a:lnTo>
                  <a:cubicBezTo>
                    <a:pt x="4808" y="35"/>
                    <a:pt x="4804" y="35"/>
                    <a:pt x="4802" y="35"/>
                  </a:cubicBezTo>
                  <a:lnTo>
                    <a:pt x="4812" y="35"/>
                  </a:lnTo>
                  <a:close/>
                  <a:moveTo>
                    <a:pt x="4778" y="37"/>
                  </a:moveTo>
                  <a:lnTo>
                    <a:pt x="4778" y="37"/>
                  </a:lnTo>
                  <a:cubicBezTo>
                    <a:pt x="4817" y="38"/>
                    <a:pt x="4808" y="37"/>
                    <a:pt x="4814" y="36"/>
                  </a:cubicBezTo>
                  <a:lnTo>
                    <a:pt x="4773" y="36"/>
                  </a:lnTo>
                  <a:cubicBezTo>
                    <a:pt x="4778" y="36"/>
                    <a:pt x="4781" y="37"/>
                    <a:pt x="4778" y="37"/>
                  </a:cubicBezTo>
                  <a:close/>
                  <a:moveTo>
                    <a:pt x="4729" y="29"/>
                  </a:moveTo>
                  <a:lnTo>
                    <a:pt x="4729" y="29"/>
                  </a:lnTo>
                  <a:lnTo>
                    <a:pt x="4523" y="28"/>
                  </a:lnTo>
                  <a:cubicBezTo>
                    <a:pt x="4643" y="33"/>
                    <a:pt x="4728" y="36"/>
                    <a:pt x="4527" y="37"/>
                  </a:cubicBezTo>
                  <a:lnTo>
                    <a:pt x="4514" y="37"/>
                  </a:lnTo>
                  <a:cubicBezTo>
                    <a:pt x="4540" y="38"/>
                    <a:pt x="4586" y="38"/>
                    <a:pt x="4628" y="37"/>
                  </a:cubicBezTo>
                  <a:cubicBezTo>
                    <a:pt x="4662" y="35"/>
                    <a:pt x="4773" y="29"/>
                    <a:pt x="4772" y="28"/>
                  </a:cubicBezTo>
                  <a:cubicBezTo>
                    <a:pt x="4760" y="27"/>
                    <a:pt x="4742" y="28"/>
                    <a:pt x="4720" y="28"/>
                  </a:cubicBezTo>
                  <a:lnTo>
                    <a:pt x="4729" y="29"/>
                  </a:lnTo>
                  <a:close/>
                  <a:moveTo>
                    <a:pt x="348" y="40"/>
                  </a:moveTo>
                  <a:lnTo>
                    <a:pt x="348" y="40"/>
                  </a:lnTo>
                  <a:cubicBezTo>
                    <a:pt x="352" y="40"/>
                    <a:pt x="354" y="40"/>
                    <a:pt x="356" y="40"/>
                  </a:cubicBezTo>
                  <a:cubicBezTo>
                    <a:pt x="354" y="40"/>
                    <a:pt x="356" y="40"/>
                    <a:pt x="348" y="40"/>
                  </a:cubicBezTo>
                  <a:close/>
                  <a:moveTo>
                    <a:pt x="3713" y="39"/>
                  </a:moveTo>
                  <a:lnTo>
                    <a:pt x="3713" y="39"/>
                  </a:lnTo>
                  <a:lnTo>
                    <a:pt x="3699" y="40"/>
                  </a:lnTo>
                  <a:lnTo>
                    <a:pt x="3706" y="39"/>
                  </a:lnTo>
                  <a:lnTo>
                    <a:pt x="3671" y="39"/>
                  </a:lnTo>
                  <a:lnTo>
                    <a:pt x="3656" y="39"/>
                  </a:lnTo>
                  <a:cubicBezTo>
                    <a:pt x="3658" y="39"/>
                    <a:pt x="3660" y="39"/>
                    <a:pt x="3661" y="39"/>
                  </a:cubicBezTo>
                  <a:lnTo>
                    <a:pt x="3650" y="38"/>
                  </a:lnTo>
                  <a:cubicBezTo>
                    <a:pt x="3622" y="40"/>
                    <a:pt x="3552" y="42"/>
                    <a:pt x="3532" y="43"/>
                  </a:cubicBezTo>
                  <a:cubicBezTo>
                    <a:pt x="3505" y="44"/>
                    <a:pt x="3473" y="44"/>
                    <a:pt x="3452" y="44"/>
                  </a:cubicBezTo>
                  <a:cubicBezTo>
                    <a:pt x="3471" y="44"/>
                    <a:pt x="3496" y="44"/>
                    <a:pt x="3489" y="43"/>
                  </a:cubicBezTo>
                  <a:cubicBezTo>
                    <a:pt x="3450" y="42"/>
                    <a:pt x="3431" y="39"/>
                    <a:pt x="3365" y="41"/>
                  </a:cubicBezTo>
                  <a:lnTo>
                    <a:pt x="3404" y="41"/>
                  </a:lnTo>
                  <a:lnTo>
                    <a:pt x="3316" y="45"/>
                  </a:lnTo>
                  <a:cubicBezTo>
                    <a:pt x="3286" y="44"/>
                    <a:pt x="3360" y="43"/>
                    <a:pt x="3372" y="42"/>
                  </a:cubicBezTo>
                  <a:cubicBezTo>
                    <a:pt x="3304" y="44"/>
                    <a:pt x="3247" y="39"/>
                    <a:pt x="3216" y="42"/>
                  </a:cubicBezTo>
                  <a:cubicBezTo>
                    <a:pt x="3211" y="40"/>
                    <a:pt x="3204" y="37"/>
                    <a:pt x="3159" y="37"/>
                  </a:cubicBezTo>
                  <a:cubicBezTo>
                    <a:pt x="3191" y="40"/>
                    <a:pt x="3132" y="39"/>
                    <a:pt x="3159" y="41"/>
                  </a:cubicBezTo>
                  <a:cubicBezTo>
                    <a:pt x="3143" y="42"/>
                    <a:pt x="3109" y="41"/>
                    <a:pt x="3106" y="42"/>
                  </a:cubicBezTo>
                  <a:lnTo>
                    <a:pt x="3110" y="41"/>
                  </a:lnTo>
                  <a:cubicBezTo>
                    <a:pt x="3034" y="38"/>
                    <a:pt x="3009" y="43"/>
                    <a:pt x="2976" y="45"/>
                  </a:cubicBezTo>
                  <a:cubicBezTo>
                    <a:pt x="2885" y="46"/>
                    <a:pt x="2843" y="45"/>
                    <a:pt x="2768" y="45"/>
                  </a:cubicBezTo>
                  <a:cubicBezTo>
                    <a:pt x="2765" y="44"/>
                    <a:pt x="2745" y="40"/>
                    <a:pt x="2715" y="40"/>
                  </a:cubicBezTo>
                  <a:cubicBezTo>
                    <a:pt x="2701" y="42"/>
                    <a:pt x="2633" y="43"/>
                    <a:pt x="2626" y="45"/>
                  </a:cubicBezTo>
                  <a:cubicBezTo>
                    <a:pt x="2680" y="46"/>
                    <a:pt x="2670" y="43"/>
                    <a:pt x="2702" y="43"/>
                  </a:cubicBezTo>
                  <a:cubicBezTo>
                    <a:pt x="2729" y="45"/>
                    <a:pt x="2705" y="45"/>
                    <a:pt x="2741" y="46"/>
                  </a:cubicBezTo>
                  <a:cubicBezTo>
                    <a:pt x="2712" y="46"/>
                    <a:pt x="2608" y="48"/>
                    <a:pt x="2576" y="46"/>
                  </a:cubicBezTo>
                  <a:lnTo>
                    <a:pt x="2587" y="45"/>
                  </a:lnTo>
                  <a:cubicBezTo>
                    <a:pt x="2536" y="44"/>
                    <a:pt x="2526" y="39"/>
                    <a:pt x="2441" y="42"/>
                  </a:cubicBezTo>
                  <a:lnTo>
                    <a:pt x="2400" y="43"/>
                  </a:lnTo>
                  <a:cubicBezTo>
                    <a:pt x="2402" y="43"/>
                    <a:pt x="2402" y="43"/>
                    <a:pt x="2403" y="43"/>
                  </a:cubicBezTo>
                  <a:cubicBezTo>
                    <a:pt x="2336" y="43"/>
                    <a:pt x="2354" y="40"/>
                    <a:pt x="2280" y="42"/>
                  </a:cubicBezTo>
                  <a:cubicBezTo>
                    <a:pt x="2286" y="42"/>
                    <a:pt x="2283" y="42"/>
                    <a:pt x="2288" y="42"/>
                  </a:cubicBezTo>
                  <a:cubicBezTo>
                    <a:pt x="2246" y="40"/>
                    <a:pt x="2204" y="43"/>
                    <a:pt x="2172" y="44"/>
                  </a:cubicBezTo>
                  <a:cubicBezTo>
                    <a:pt x="2153" y="42"/>
                    <a:pt x="2177" y="42"/>
                    <a:pt x="2189" y="40"/>
                  </a:cubicBezTo>
                  <a:cubicBezTo>
                    <a:pt x="2115" y="40"/>
                    <a:pt x="2035" y="43"/>
                    <a:pt x="1989" y="45"/>
                  </a:cubicBezTo>
                  <a:lnTo>
                    <a:pt x="1941" y="44"/>
                  </a:lnTo>
                  <a:cubicBezTo>
                    <a:pt x="1969" y="43"/>
                    <a:pt x="2004" y="41"/>
                    <a:pt x="1995" y="40"/>
                  </a:cubicBezTo>
                  <a:cubicBezTo>
                    <a:pt x="1969" y="41"/>
                    <a:pt x="1974" y="42"/>
                    <a:pt x="1937" y="41"/>
                  </a:cubicBezTo>
                  <a:cubicBezTo>
                    <a:pt x="1943" y="40"/>
                    <a:pt x="1959" y="39"/>
                    <a:pt x="1976" y="37"/>
                  </a:cubicBezTo>
                  <a:cubicBezTo>
                    <a:pt x="1900" y="35"/>
                    <a:pt x="1959" y="42"/>
                    <a:pt x="1905" y="38"/>
                  </a:cubicBezTo>
                  <a:cubicBezTo>
                    <a:pt x="1881" y="38"/>
                    <a:pt x="1867" y="40"/>
                    <a:pt x="1865" y="41"/>
                  </a:cubicBezTo>
                  <a:lnTo>
                    <a:pt x="1821" y="39"/>
                  </a:lnTo>
                  <a:cubicBezTo>
                    <a:pt x="1816" y="41"/>
                    <a:pt x="1762" y="41"/>
                    <a:pt x="1727" y="42"/>
                  </a:cubicBezTo>
                  <a:cubicBezTo>
                    <a:pt x="1722" y="42"/>
                    <a:pt x="1755" y="44"/>
                    <a:pt x="1769" y="43"/>
                  </a:cubicBezTo>
                  <a:cubicBezTo>
                    <a:pt x="1766" y="44"/>
                    <a:pt x="1728" y="45"/>
                    <a:pt x="1704" y="45"/>
                  </a:cubicBezTo>
                  <a:cubicBezTo>
                    <a:pt x="1695" y="41"/>
                    <a:pt x="1546" y="46"/>
                    <a:pt x="1574" y="41"/>
                  </a:cubicBezTo>
                  <a:cubicBezTo>
                    <a:pt x="1466" y="42"/>
                    <a:pt x="1313" y="43"/>
                    <a:pt x="1241" y="44"/>
                  </a:cubicBezTo>
                  <a:cubicBezTo>
                    <a:pt x="1218" y="43"/>
                    <a:pt x="1170" y="43"/>
                    <a:pt x="1198" y="41"/>
                  </a:cubicBezTo>
                  <a:cubicBezTo>
                    <a:pt x="1111" y="41"/>
                    <a:pt x="1066" y="45"/>
                    <a:pt x="979" y="44"/>
                  </a:cubicBezTo>
                  <a:cubicBezTo>
                    <a:pt x="972" y="44"/>
                    <a:pt x="1018" y="44"/>
                    <a:pt x="1015" y="43"/>
                  </a:cubicBezTo>
                  <a:cubicBezTo>
                    <a:pt x="958" y="44"/>
                    <a:pt x="912" y="41"/>
                    <a:pt x="824" y="42"/>
                  </a:cubicBezTo>
                  <a:cubicBezTo>
                    <a:pt x="839" y="42"/>
                    <a:pt x="843" y="41"/>
                    <a:pt x="845" y="41"/>
                  </a:cubicBezTo>
                  <a:cubicBezTo>
                    <a:pt x="847" y="41"/>
                    <a:pt x="809" y="42"/>
                    <a:pt x="786" y="43"/>
                  </a:cubicBezTo>
                  <a:cubicBezTo>
                    <a:pt x="773" y="42"/>
                    <a:pt x="803" y="42"/>
                    <a:pt x="796" y="42"/>
                  </a:cubicBezTo>
                  <a:cubicBezTo>
                    <a:pt x="626" y="40"/>
                    <a:pt x="496" y="45"/>
                    <a:pt x="327" y="44"/>
                  </a:cubicBezTo>
                  <a:cubicBezTo>
                    <a:pt x="376" y="44"/>
                    <a:pt x="394" y="42"/>
                    <a:pt x="394" y="41"/>
                  </a:cubicBezTo>
                  <a:lnTo>
                    <a:pt x="347" y="41"/>
                  </a:lnTo>
                  <a:cubicBezTo>
                    <a:pt x="329" y="42"/>
                    <a:pt x="293" y="42"/>
                    <a:pt x="263" y="43"/>
                  </a:cubicBezTo>
                  <a:cubicBezTo>
                    <a:pt x="260" y="42"/>
                    <a:pt x="245" y="42"/>
                    <a:pt x="260" y="41"/>
                  </a:cubicBezTo>
                  <a:cubicBezTo>
                    <a:pt x="167" y="38"/>
                    <a:pt x="114" y="45"/>
                    <a:pt x="0" y="44"/>
                  </a:cubicBezTo>
                  <a:lnTo>
                    <a:pt x="138" y="39"/>
                  </a:lnTo>
                  <a:lnTo>
                    <a:pt x="104" y="37"/>
                  </a:lnTo>
                  <a:lnTo>
                    <a:pt x="165" y="35"/>
                  </a:lnTo>
                  <a:cubicBezTo>
                    <a:pt x="129" y="33"/>
                    <a:pt x="97" y="36"/>
                    <a:pt x="92" y="34"/>
                  </a:cubicBezTo>
                  <a:cubicBezTo>
                    <a:pt x="100" y="34"/>
                    <a:pt x="119" y="34"/>
                    <a:pt x="119" y="33"/>
                  </a:cubicBezTo>
                  <a:cubicBezTo>
                    <a:pt x="84" y="32"/>
                    <a:pt x="82" y="34"/>
                    <a:pt x="55" y="34"/>
                  </a:cubicBezTo>
                  <a:cubicBezTo>
                    <a:pt x="125" y="30"/>
                    <a:pt x="260" y="31"/>
                    <a:pt x="333" y="30"/>
                  </a:cubicBezTo>
                  <a:cubicBezTo>
                    <a:pt x="345" y="30"/>
                    <a:pt x="324" y="31"/>
                    <a:pt x="322" y="31"/>
                  </a:cubicBezTo>
                  <a:cubicBezTo>
                    <a:pt x="351" y="31"/>
                    <a:pt x="369" y="32"/>
                    <a:pt x="407" y="32"/>
                  </a:cubicBezTo>
                  <a:cubicBezTo>
                    <a:pt x="430" y="30"/>
                    <a:pt x="389" y="30"/>
                    <a:pt x="371" y="30"/>
                  </a:cubicBezTo>
                  <a:cubicBezTo>
                    <a:pt x="373" y="29"/>
                    <a:pt x="382" y="29"/>
                    <a:pt x="403" y="29"/>
                  </a:cubicBezTo>
                  <a:cubicBezTo>
                    <a:pt x="408" y="31"/>
                    <a:pt x="516" y="30"/>
                    <a:pt x="543" y="32"/>
                  </a:cubicBezTo>
                  <a:cubicBezTo>
                    <a:pt x="653" y="32"/>
                    <a:pt x="525" y="27"/>
                    <a:pt x="633" y="28"/>
                  </a:cubicBezTo>
                  <a:lnTo>
                    <a:pt x="665" y="30"/>
                  </a:lnTo>
                  <a:cubicBezTo>
                    <a:pt x="727" y="29"/>
                    <a:pt x="808" y="27"/>
                    <a:pt x="878" y="28"/>
                  </a:cubicBezTo>
                  <a:lnTo>
                    <a:pt x="864" y="28"/>
                  </a:lnTo>
                  <a:cubicBezTo>
                    <a:pt x="854" y="29"/>
                    <a:pt x="870" y="29"/>
                    <a:pt x="877" y="30"/>
                  </a:cubicBezTo>
                  <a:cubicBezTo>
                    <a:pt x="931" y="31"/>
                    <a:pt x="979" y="28"/>
                    <a:pt x="1011" y="30"/>
                  </a:cubicBezTo>
                  <a:cubicBezTo>
                    <a:pt x="1072" y="28"/>
                    <a:pt x="1173" y="26"/>
                    <a:pt x="1243" y="25"/>
                  </a:cubicBezTo>
                  <a:cubicBezTo>
                    <a:pt x="1262" y="28"/>
                    <a:pt x="1152" y="28"/>
                    <a:pt x="1123" y="30"/>
                  </a:cubicBezTo>
                  <a:lnTo>
                    <a:pt x="1187" y="30"/>
                  </a:lnTo>
                  <a:cubicBezTo>
                    <a:pt x="1147" y="30"/>
                    <a:pt x="1132" y="31"/>
                    <a:pt x="1108" y="32"/>
                  </a:cubicBezTo>
                  <a:cubicBezTo>
                    <a:pt x="1164" y="33"/>
                    <a:pt x="1182" y="30"/>
                    <a:pt x="1235" y="30"/>
                  </a:cubicBezTo>
                  <a:cubicBezTo>
                    <a:pt x="1231" y="30"/>
                    <a:pt x="1238" y="31"/>
                    <a:pt x="1262" y="31"/>
                  </a:cubicBezTo>
                  <a:lnTo>
                    <a:pt x="1269" y="29"/>
                  </a:lnTo>
                  <a:cubicBezTo>
                    <a:pt x="1269" y="29"/>
                    <a:pt x="1272" y="29"/>
                    <a:pt x="1280" y="29"/>
                  </a:cubicBezTo>
                  <a:lnTo>
                    <a:pt x="1373" y="28"/>
                  </a:lnTo>
                  <a:cubicBezTo>
                    <a:pt x="1353" y="27"/>
                    <a:pt x="1352" y="26"/>
                    <a:pt x="1328" y="26"/>
                  </a:cubicBezTo>
                  <a:cubicBezTo>
                    <a:pt x="1337" y="27"/>
                    <a:pt x="1316" y="27"/>
                    <a:pt x="1292" y="27"/>
                  </a:cubicBezTo>
                  <a:cubicBezTo>
                    <a:pt x="1313" y="26"/>
                    <a:pt x="1269" y="26"/>
                    <a:pt x="1269" y="25"/>
                  </a:cubicBezTo>
                  <a:cubicBezTo>
                    <a:pt x="1318" y="25"/>
                    <a:pt x="1377" y="25"/>
                    <a:pt x="1409" y="24"/>
                  </a:cubicBezTo>
                  <a:lnTo>
                    <a:pt x="1419" y="26"/>
                  </a:lnTo>
                  <a:lnTo>
                    <a:pt x="1546" y="26"/>
                  </a:lnTo>
                  <a:lnTo>
                    <a:pt x="1536" y="27"/>
                  </a:lnTo>
                  <a:cubicBezTo>
                    <a:pt x="1591" y="27"/>
                    <a:pt x="1646" y="26"/>
                    <a:pt x="1695" y="28"/>
                  </a:cubicBezTo>
                  <a:cubicBezTo>
                    <a:pt x="1745" y="26"/>
                    <a:pt x="1807" y="24"/>
                    <a:pt x="1848" y="22"/>
                  </a:cubicBezTo>
                  <a:cubicBezTo>
                    <a:pt x="1869" y="20"/>
                    <a:pt x="1993" y="25"/>
                    <a:pt x="2049" y="21"/>
                  </a:cubicBezTo>
                  <a:cubicBezTo>
                    <a:pt x="2052" y="22"/>
                    <a:pt x="2010" y="23"/>
                    <a:pt x="1991" y="24"/>
                  </a:cubicBezTo>
                  <a:cubicBezTo>
                    <a:pt x="2028" y="24"/>
                    <a:pt x="2058" y="22"/>
                    <a:pt x="2070" y="24"/>
                  </a:cubicBezTo>
                  <a:cubicBezTo>
                    <a:pt x="1986" y="23"/>
                    <a:pt x="2074" y="26"/>
                    <a:pt x="2037" y="27"/>
                  </a:cubicBezTo>
                  <a:cubicBezTo>
                    <a:pt x="2076" y="27"/>
                    <a:pt x="2117" y="26"/>
                    <a:pt x="2136" y="25"/>
                  </a:cubicBezTo>
                  <a:cubicBezTo>
                    <a:pt x="2073" y="25"/>
                    <a:pt x="2158" y="22"/>
                    <a:pt x="2094" y="23"/>
                  </a:cubicBezTo>
                  <a:cubicBezTo>
                    <a:pt x="2144" y="21"/>
                    <a:pt x="2211" y="20"/>
                    <a:pt x="2270" y="21"/>
                  </a:cubicBezTo>
                  <a:cubicBezTo>
                    <a:pt x="2270" y="22"/>
                    <a:pt x="2277" y="22"/>
                    <a:pt x="2299" y="23"/>
                  </a:cubicBezTo>
                  <a:lnTo>
                    <a:pt x="2317" y="21"/>
                  </a:lnTo>
                  <a:cubicBezTo>
                    <a:pt x="2344" y="21"/>
                    <a:pt x="2263" y="23"/>
                    <a:pt x="2319" y="23"/>
                  </a:cubicBezTo>
                  <a:cubicBezTo>
                    <a:pt x="2376" y="21"/>
                    <a:pt x="2491" y="25"/>
                    <a:pt x="2516" y="20"/>
                  </a:cubicBezTo>
                  <a:cubicBezTo>
                    <a:pt x="2560" y="22"/>
                    <a:pt x="2433" y="22"/>
                    <a:pt x="2499" y="24"/>
                  </a:cubicBezTo>
                  <a:cubicBezTo>
                    <a:pt x="2461" y="26"/>
                    <a:pt x="2408" y="24"/>
                    <a:pt x="2396" y="26"/>
                  </a:cubicBezTo>
                  <a:cubicBezTo>
                    <a:pt x="2433" y="26"/>
                    <a:pt x="2409" y="28"/>
                    <a:pt x="2433" y="28"/>
                  </a:cubicBezTo>
                  <a:lnTo>
                    <a:pt x="2475" y="27"/>
                  </a:lnTo>
                  <a:lnTo>
                    <a:pt x="2466" y="27"/>
                  </a:lnTo>
                  <a:cubicBezTo>
                    <a:pt x="2536" y="24"/>
                    <a:pt x="2647" y="25"/>
                    <a:pt x="2737" y="25"/>
                  </a:cubicBezTo>
                  <a:cubicBezTo>
                    <a:pt x="2812" y="22"/>
                    <a:pt x="2865" y="19"/>
                    <a:pt x="2956" y="19"/>
                  </a:cubicBezTo>
                  <a:cubicBezTo>
                    <a:pt x="2929" y="20"/>
                    <a:pt x="3031" y="20"/>
                    <a:pt x="2974" y="23"/>
                  </a:cubicBezTo>
                  <a:cubicBezTo>
                    <a:pt x="3016" y="24"/>
                    <a:pt x="3058" y="22"/>
                    <a:pt x="3058" y="21"/>
                  </a:cubicBezTo>
                  <a:cubicBezTo>
                    <a:pt x="3021" y="21"/>
                    <a:pt x="3045" y="21"/>
                    <a:pt x="3014" y="21"/>
                  </a:cubicBezTo>
                  <a:cubicBezTo>
                    <a:pt x="3035" y="19"/>
                    <a:pt x="3084" y="19"/>
                    <a:pt x="3104" y="20"/>
                  </a:cubicBezTo>
                  <a:cubicBezTo>
                    <a:pt x="3094" y="20"/>
                    <a:pt x="3098" y="20"/>
                    <a:pt x="3096" y="21"/>
                  </a:cubicBezTo>
                  <a:cubicBezTo>
                    <a:pt x="3140" y="21"/>
                    <a:pt x="3117" y="19"/>
                    <a:pt x="3149" y="19"/>
                  </a:cubicBezTo>
                  <a:cubicBezTo>
                    <a:pt x="3159" y="20"/>
                    <a:pt x="3220" y="19"/>
                    <a:pt x="3249" y="20"/>
                  </a:cubicBezTo>
                  <a:lnTo>
                    <a:pt x="3291" y="17"/>
                  </a:lnTo>
                  <a:cubicBezTo>
                    <a:pt x="3268" y="19"/>
                    <a:pt x="3332" y="18"/>
                    <a:pt x="3338" y="19"/>
                  </a:cubicBezTo>
                  <a:cubicBezTo>
                    <a:pt x="3369" y="18"/>
                    <a:pt x="3394" y="16"/>
                    <a:pt x="3440" y="16"/>
                  </a:cubicBezTo>
                  <a:cubicBezTo>
                    <a:pt x="3421" y="17"/>
                    <a:pt x="3483" y="17"/>
                    <a:pt x="3483" y="19"/>
                  </a:cubicBezTo>
                  <a:cubicBezTo>
                    <a:pt x="3562" y="21"/>
                    <a:pt x="3614" y="14"/>
                    <a:pt x="3689" y="17"/>
                  </a:cubicBezTo>
                  <a:cubicBezTo>
                    <a:pt x="3687" y="17"/>
                    <a:pt x="3672" y="18"/>
                    <a:pt x="3694" y="19"/>
                  </a:cubicBezTo>
                  <a:cubicBezTo>
                    <a:pt x="3711" y="18"/>
                    <a:pt x="3741" y="18"/>
                    <a:pt x="3760" y="18"/>
                  </a:cubicBezTo>
                  <a:lnTo>
                    <a:pt x="3759" y="18"/>
                  </a:lnTo>
                  <a:lnTo>
                    <a:pt x="3760" y="18"/>
                  </a:lnTo>
                  <a:cubicBezTo>
                    <a:pt x="3769" y="18"/>
                    <a:pt x="3775" y="18"/>
                    <a:pt x="3775" y="17"/>
                  </a:cubicBezTo>
                  <a:cubicBezTo>
                    <a:pt x="3807" y="15"/>
                    <a:pt x="3823" y="14"/>
                    <a:pt x="3885" y="12"/>
                  </a:cubicBezTo>
                  <a:cubicBezTo>
                    <a:pt x="3881" y="10"/>
                    <a:pt x="3828" y="11"/>
                    <a:pt x="3805" y="12"/>
                  </a:cubicBezTo>
                  <a:lnTo>
                    <a:pt x="3786" y="14"/>
                  </a:lnTo>
                  <a:cubicBezTo>
                    <a:pt x="3767" y="11"/>
                    <a:pt x="3730" y="14"/>
                    <a:pt x="3715" y="13"/>
                  </a:cubicBezTo>
                  <a:cubicBezTo>
                    <a:pt x="3753" y="10"/>
                    <a:pt x="3860" y="11"/>
                    <a:pt x="3924" y="8"/>
                  </a:cubicBezTo>
                  <a:cubicBezTo>
                    <a:pt x="3885" y="6"/>
                    <a:pt x="3800" y="5"/>
                    <a:pt x="3725" y="6"/>
                  </a:cubicBezTo>
                  <a:lnTo>
                    <a:pt x="3758" y="7"/>
                  </a:lnTo>
                  <a:lnTo>
                    <a:pt x="3719" y="7"/>
                  </a:lnTo>
                  <a:lnTo>
                    <a:pt x="3757" y="9"/>
                  </a:lnTo>
                  <a:lnTo>
                    <a:pt x="3654" y="9"/>
                  </a:lnTo>
                  <a:cubicBezTo>
                    <a:pt x="3693" y="9"/>
                    <a:pt x="3709" y="12"/>
                    <a:pt x="3687" y="11"/>
                  </a:cubicBezTo>
                  <a:cubicBezTo>
                    <a:pt x="3643" y="10"/>
                    <a:pt x="3641" y="13"/>
                    <a:pt x="3608" y="13"/>
                  </a:cubicBezTo>
                  <a:cubicBezTo>
                    <a:pt x="3626" y="13"/>
                    <a:pt x="3650" y="13"/>
                    <a:pt x="3635" y="14"/>
                  </a:cubicBezTo>
                  <a:cubicBezTo>
                    <a:pt x="3569" y="12"/>
                    <a:pt x="3551" y="13"/>
                    <a:pt x="3492" y="11"/>
                  </a:cubicBezTo>
                  <a:cubicBezTo>
                    <a:pt x="3499" y="14"/>
                    <a:pt x="3417" y="11"/>
                    <a:pt x="3408" y="14"/>
                  </a:cubicBezTo>
                  <a:lnTo>
                    <a:pt x="3436" y="14"/>
                  </a:lnTo>
                  <a:lnTo>
                    <a:pt x="3377" y="16"/>
                  </a:lnTo>
                  <a:cubicBezTo>
                    <a:pt x="3323" y="14"/>
                    <a:pt x="3425" y="14"/>
                    <a:pt x="3343" y="12"/>
                  </a:cubicBezTo>
                  <a:cubicBezTo>
                    <a:pt x="3266" y="12"/>
                    <a:pt x="3268" y="15"/>
                    <a:pt x="3208" y="15"/>
                  </a:cubicBezTo>
                  <a:cubicBezTo>
                    <a:pt x="3228" y="14"/>
                    <a:pt x="3276" y="12"/>
                    <a:pt x="3324" y="12"/>
                  </a:cubicBezTo>
                  <a:lnTo>
                    <a:pt x="3295" y="11"/>
                  </a:lnTo>
                  <a:cubicBezTo>
                    <a:pt x="3310" y="10"/>
                    <a:pt x="3377" y="10"/>
                    <a:pt x="3410" y="10"/>
                  </a:cubicBezTo>
                  <a:cubicBezTo>
                    <a:pt x="3355" y="12"/>
                    <a:pt x="3436" y="11"/>
                    <a:pt x="3461" y="12"/>
                  </a:cubicBezTo>
                  <a:cubicBezTo>
                    <a:pt x="3466" y="10"/>
                    <a:pt x="3431" y="11"/>
                    <a:pt x="3472" y="9"/>
                  </a:cubicBezTo>
                  <a:cubicBezTo>
                    <a:pt x="3433" y="9"/>
                    <a:pt x="3427" y="9"/>
                    <a:pt x="3378" y="9"/>
                  </a:cubicBezTo>
                  <a:cubicBezTo>
                    <a:pt x="3485" y="9"/>
                    <a:pt x="3474" y="3"/>
                    <a:pt x="3568" y="4"/>
                  </a:cubicBezTo>
                  <a:cubicBezTo>
                    <a:pt x="3525" y="4"/>
                    <a:pt x="3584" y="6"/>
                    <a:pt x="3589" y="7"/>
                  </a:cubicBezTo>
                  <a:lnTo>
                    <a:pt x="3667" y="6"/>
                  </a:lnTo>
                  <a:lnTo>
                    <a:pt x="3652" y="4"/>
                  </a:lnTo>
                  <a:cubicBezTo>
                    <a:pt x="3707" y="3"/>
                    <a:pt x="3726" y="8"/>
                    <a:pt x="3789" y="5"/>
                  </a:cubicBezTo>
                  <a:cubicBezTo>
                    <a:pt x="3797" y="4"/>
                    <a:pt x="3733" y="4"/>
                    <a:pt x="3745" y="4"/>
                  </a:cubicBezTo>
                  <a:cubicBezTo>
                    <a:pt x="3831" y="3"/>
                    <a:pt x="3862" y="6"/>
                    <a:pt x="3939" y="8"/>
                  </a:cubicBezTo>
                  <a:cubicBezTo>
                    <a:pt x="3944" y="7"/>
                    <a:pt x="3943" y="6"/>
                    <a:pt x="3970" y="4"/>
                  </a:cubicBezTo>
                  <a:cubicBezTo>
                    <a:pt x="3961" y="6"/>
                    <a:pt x="3981" y="7"/>
                    <a:pt x="3951" y="8"/>
                  </a:cubicBezTo>
                  <a:cubicBezTo>
                    <a:pt x="3976" y="8"/>
                    <a:pt x="4007" y="7"/>
                    <a:pt x="4029" y="7"/>
                  </a:cubicBezTo>
                  <a:cubicBezTo>
                    <a:pt x="3976" y="6"/>
                    <a:pt x="4051" y="4"/>
                    <a:pt x="4061" y="4"/>
                  </a:cubicBezTo>
                  <a:cubicBezTo>
                    <a:pt x="4089" y="4"/>
                    <a:pt x="4053" y="5"/>
                    <a:pt x="4036" y="5"/>
                  </a:cubicBezTo>
                  <a:cubicBezTo>
                    <a:pt x="4058" y="6"/>
                    <a:pt x="4084" y="8"/>
                    <a:pt x="4097" y="6"/>
                  </a:cubicBezTo>
                  <a:cubicBezTo>
                    <a:pt x="4098" y="7"/>
                    <a:pt x="4035" y="10"/>
                    <a:pt x="3994" y="11"/>
                  </a:cubicBezTo>
                  <a:lnTo>
                    <a:pt x="4021" y="11"/>
                  </a:lnTo>
                  <a:cubicBezTo>
                    <a:pt x="4002" y="12"/>
                    <a:pt x="3999" y="12"/>
                    <a:pt x="3971" y="11"/>
                  </a:cubicBezTo>
                  <a:cubicBezTo>
                    <a:pt x="3998" y="13"/>
                    <a:pt x="3995" y="14"/>
                    <a:pt x="3989" y="15"/>
                  </a:cubicBezTo>
                  <a:cubicBezTo>
                    <a:pt x="3986" y="15"/>
                    <a:pt x="3991" y="15"/>
                    <a:pt x="3988" y="15"/>
                  </a:cubicBezTo>
                  <a:cubicBezTo>
                    <a:pt x="3966" y="14"/>
                    <a:pt x="3949" y="15"/>
                    <a:pt x="3954" y="16"/>
                  </a:cubicBezTo>
                  <a:cubicBezTo>
                    <a:pt x="3934" y="18"/>
                    <a:pt x="3985" y="17"/>
                    <a:pt x="4000" y="18"/>
                  </a:cubicBezTo>
                  <a:lnTo>
                    <a:pt x="4033" y="18"/>
                  </a:lnTo>
                  <a:lnTo>
                    <a:pt x="4149" y="10"/>
                  </a:lnTo>
                  <a:cubicBezTo>
                    <a:pt x="4198" y="9"/>
                    <a:pt x="4220" y="11"/>
                    <a:pt x="4257" y="12"/>
                  </a:cubicBezTo>
                  <a:lnTo>
                    <a:pt x="4267" y="10"/>
                  </a:lnTo>
                  <a:cubicBezTo>
                    <a:pt x="4310" y="10"/>
                    <a:pt x="4351" y="11"/>
                    <a:pt x="4323" y="13"/>
                  </a:cubicBezTo>
                  <a:cubicBezTo>
                    <a:pt x="4322" y="13"/>
                    <a:pt x="4316" y="13"/>
                    <a:pt x="4307" y="13"/>
                  </a:cubicBezTo>
                  <a:cubicBezTo>
                    <a:pt x="4305" y="13"/>
                    <a:pt x="4303" y="13"/>
                    <a:pt x="4301" y="13"/>
                  </a:cubicBezTo>
                  <a:lnTo>
                    <a:pt x="4298" y="14"/>
                  </a:lnTo>
                  <a:lnTo>
                    <a:pt x="4376" y="12"/>
                  </a:lnTo>
                  <a:cubicBezTo>
                    <a:pt x="4298" y="15"/>
                    <a:pt x="4372" y="16"/>
                    <a:pt x="4359" y="19"/>
                  </a:cubicBezTo>
                  <a:lnTo>
                    <a:pt x="4438" y="18"/>
                  </a:lnTo>
                  <a:cubicBezTo>
                    <a:pt x="4390" y="17"/>
                    <a:pt x="4437" y="16"/>
                    <a:pt x="4454" y="16"/>
                  </a:cubicBezTo>
                  <a:cubicBezTo>
                    <a:pt x="4458" y="18"/>
                    <a:pt x="4517" y="16"/>
                    <a:pt x="4545" y="16"/>
                  </a:cubicBezTo>
                  <a:lnTo>
                    <a:pt x="4543" y="16"/>
                  </a:lnTo>
                  <a:cubicBezTo>
                    <a:pt x="4568" y="17"/>
                    <a:pt x="4613" y="17"/>
                    <a:pt x="4645" y="16"/>
                  </a:cubicBezTo>
                  <a:cubicBezTo>
                    <a:pt x="4643" y="16"/>
                    <a:pt x="4684" y="12"/>
                    <a:pt x="4704" y="10"/>
                  </a:cubicBezTo>
                  <a:cubicBezTo>
                    <a:pt x="4649" y="10"/>
                    <a:pt x="4682" y="9"/>
                    <a:pt x="4677" y="8"/>
                  </a:cubicBezTo>
                  <a:cubicBezTo>
                    <a:pt x="4683" y="8"/>
                    <a:pt x="4693" y="8"/>
                    <a:pt x="4694" y="8"/>
                  </a:cubicBezTo>
                  <a:cubicBezTo>
                    <a:pt x="4702" y="7"/>
                    <a:pt x="4684" y="7"/>
                    <a:pt x="4682" y="6"/>
                  </a:cubicBezTo>
                  <a:cubicBezTo>
                    <a:pt x="4624" y="7"/>
                    <a:pt x="4564" y="8"/>
                    <a:pt x="4541" y="10"/>
                  </a:cubicBezTo>
                  <a:cubicBezTo>
                    <a:pt x="4558" y="12"/>
                    <a:pt x="4571" y="9"/>
                    <a:pt x="4591" y="10"/>
                  </a:cubicBezTo>
                  <a:cubicBezTo>
                    <a:pt x="4562" y="12"/>
                    <a:pt x="4525" y="11"/>
                    <a:pt x="4477" y="11"/>
                  </a:cubicBezTo>
                  <a:lnTo>
                    <a:pt x="4461" y="10"/>
                  </a:lnTo>
                  <a:lnTo>
                    <a:pt x="4412" y="11"/>
                  </a:lnTo>
                  <a:cubicBezTo>
                    <a:pt x="4432" y="10"/>
                    <a:pt x="4420" y="8"/>
                    <a:pt x="4471" y="8"/>
                  </a:cubicBezTo>
                  <a:cubicBezTo>
                    <a:pt x="4465" y="6"/>
                    <a:pt x="4421" y="8"/>
                    <a:pt x="4389" y="8"/>
                  </a:cubicBezTo>
                  <a:lnTo>
                    <a:pt x="4373" y="10"/>
                  </a:lnTo>
                  <a:cubicBezTo>
                    <a:pt x="4380" y="9"/>
                    <a:pt x="4313" y="9"/>
                    <a:pt x="4360" y="7"/>
                  </a:cubicBezTo>
                  <a:lnTo>
                    <a:pt x="4438" y="5"/>
                  </a:lnTo>
                  <a:lnTo>
                    <a:pt x="4416" y="4"/>
                  </a:lnTo>
                  <a:lnTo>
                    <a:pt x="4481" y="4"/>
                  </a:lnTo>
                  <a:lnTo>
                    <a:pt x="4466" y="4"/>
                  </a:lnTo>
                  <a:cubicBezTo>
                    <a:pt x="4571" y="4"/>
                    <a:pt x="4497" y="8"/>
                    <a:pt x="4603" y="6"/>
                  </a:cubicBezTo>
                  <a:cubicBezTo>
                    <a:pt x="4636" y="4"/>
                    <a:pt x="4671" y="4"/>
                    <a:pt x="4736" y="4"/>
                  </a:cubicBezTo>
                  <a:cubicBezTo>
                    <a:pt x="4689" y="4"/>
                    <a:pt x="4731" y="5"/>
                    <a:pt x="4714" y="7"/>
                  </a:cubicBezTo>
                  <a:cubicBezTo>
                    <a:pt x="4761" y="8"/>
                    <a:pt x="4777" y="6"/>
                    <a:pt x="4802" y="4"/>
                  </a:cubicBezTo>
                  <a:cubicBezTo>
                    <a:pt x="4814" y="6"/>
                    <a:pt x="4823" y="7"/>
                    <a:pt x="4780" y="7"/>
                  </a:cubicBezTo>
                  <a:cubicBezTo>
                    <a:pt x="4775" y="10"/>
                    <a:pt x="4837" y="6"/>
                    <a:pt x="4840" y="9"/>
                  </a:cubicBezTo>
                  <a:cubicBezTo>
                    <a:pt x="4982" y="9"/>
                    <a:pt x="4954" y="0"/>
                    <a:pt x="5119" y="4"/>
                  </a:cubicBezTo>
                  <a:lnTo>
                    <a:pt x="5113" y="4"/>
                  </a:lnTo>
                  <a:cubicBezTo>
                    <a:pt x="5218" y="4"/>
                    <a:pt x="5279" y="4"/>
                    <a:pt x="5376" y="4"/>
                  </a:cubicBezTo>
                  <a:lnTo>
                    <a:pt x="5452" y="6"/>
                  </a:lnTo>
                  <a:cubicBezTo>
                    <a:pt x="5435" y="6"/>
                    <a:pt x="5389" y="9"/>
                    <a:pt x="5411" y="10"/>
                  </a:cubicBezTo>
                  <a:cubicBezTo>
                    <a:pt x="5373" y="7"/>
                    <a:pt x="5334" y="8"/>
                    <a:pt x="5294" y="7"/>
                  </a:cubicBezTo>
                  <a:cubicBezTo>
                    <a:pt x="5290" y="7"/>
                    <a:pt x="5306" y="8"/>
                    <a:pt x="5313" y="9"/>
                  </a:cubicBezTo>
                  <a:cubicBezTo>
                    <a:pt x="5289" y="9"/>
                    <a:pt x="5277" y="7"/>
                    <a:pt x="5245" y="8"/>
                  </a:cubicBezTo>
                  <a:cubicBezTo>
                    <a:pt x="5246" y="8"/>
                    <a:pt x="5281" y="9"/>
                    <a:pt x="5255" y="9"/>
                  </a:cubicBezTo>
                  <a:lnTo>
                    <a:pt x="5211" y="8"/>
                  </a:lnTo>
                  <a:cubicBezTo>
                    <a:pt x="5153" y="9"/>
                    <a:pt x="5183" y="12"/>
                    <a:pt x="5114" y="11"/>
                  </a:cubicBezTo>
                  <a:cubicBezTo>
                    <a:pt x="5127" y="10"/>
                    <a:pt x="5153" y="7"/>
                    <a:pt x="5180" y="7"/>
                  </a:cubicBezTo>
                  <a:cubicBezTo>
                    <a:pt x="5148" y="6"/>
                    <a:pt x="5221" y="6"/>
                    <a:pt x="5193" y="5"/>
                  </a:cubicBezTo>
                  <a:cubicBezTo>
                    <a:pt x="5148" y="7"/>
                    <a:pt x="5126" y="5"/>
                    <a:pt x="5066" y="7"/>
                  </a:cubicBezTo>
                  <a:cubicBezTo>
                    <a:pt x="5073" y="7"/>
                    <a:pt x="5075" y="6"/>
                    <a:pt x="5090" y="6"/>
                  </a:cubicBezTo>
                  <a:lnTo>
                    <a:pt x="5003" y="5"/>
                  </a:lnTo>
                  <a:cubicBezTo>
                    <a:pt x="5024" y="6"/>
                    <a:pt x="4931" y="7"/>
                    <a:pt x="4939" y="9"/>
                  </a:cubicBezTo>
                  <a:cubicBezTo>
                    <a:pt x="5032" y="10"/>
                    <a:pt x="5005" y="8"/>
                    <a:pt x="5110" y="9"/>
                  </a:cubicBezTo>
                  <a:cubicBezTo>
                    <a:pt x="5080" y="10"/>
                    <a:pt x="5042" y="12"/>
                    <a:pt x="5024" y="14"/>
                  </a:cubicBezTo>
                  <a:cubicBezTo>
                    <a:pt x="5023" y="14"/>
                    <a:pt x="5021" y="14"/>
                    <a:pt x="5018" y="14"/>
                  </a:cubicBezTo>
                  <a:cubicBezTo>
                    <a:pt x="5002" y="16"/>
                    <a:pt x="5018" y="17"/>
                    <a:pt x="5018" y="21"/>
                  </a:cubicBezTo>
                  <a:cubicBezTo>
                    <a:pt x="5066" y="18"/>
                    <a:pt x="5098" y="20"/>
                    <a:pt x="5155" y="19"/>
                  </a:cubicBezTo>
                  <a:cubicBezTo>
                    <a:pt x="5166" y="16"/>
                    <a:pt x="5122" y="16"/>
                    <a:pt x="5094" y="16"/>
                  </a:cubicBezTo>
                  <a:lnTo>
                    <a:pt x="5144" y="15"/>
                  </a:lnTo>
                  <a:lnTo>
                    <a:pt x="5134" y="16"/>
                  </a:lnTo>
                  <a:lnTo>
                    <a:pt x="5261" y="17"/>
                  </a:lnTo>
                  <a:cubicBezTo>
                    <a:pt x="5237" y="17"/>
                    <a:pt x="5229" y="18"/>
                    <a:pt x="5216" y="19"/>
                  </a:cubicBezTo>
                  <a:cubicBezTo>
                    <a:pt x="5233" y="19"/>
                    <a:pt x="5249" y="19"/>
                    <a:pt x="5266" y="20"/>
                  </a:cubicBezTo>
                  <a:cubicBezTo>
                    <a:pt x="5262" y="18"/>
                    <a:pt x="5265" y="17"/>
                    <a:pt x="5281" y="17"/>
                  </a:cubicBezTo>
                  <a:cubicBezTo>
                    <a:pt x="5362" y="17"/>
                    <a:pt x="5408" y="19"/>
                    <a:pt x="5438" y="21"/>
                  </a:cubicBezTo>
                  <a:lnTo>
                    <a:pt x="5447" y="21"/>
                  </a:lnTo>
                  <a:cubicBezTo>
                    <a:pt x="5434" y="19"/>
                    <a:pt x="5505" y="17"/>
                    <a:pt x="5531" y="15"/>
                  </a:cubicBezTo>
                  <a:cubicBezTo>
                    <a:pt x="5530" y="17"/>
                    <a:pt x="5573" y="16"/>
                    <a:pt x="5596" y="17"/>
                  </a:cubicBezTo>
                  <a:cubicBezTo>
                    <a:pt x="5609" y="15"/>
                    <a:pt x="5592" y="12"/>
                    <a:pt x="5564" y="10"/>
                  </a:cubicBezTo>
                  <a:cubicBezTo>
                    <a:pt x="5508" y="12"/>
                    <a:pt x="5533" y="12"/>
                    <a:pt x="5507" y="15"/>
                  </a:cubicBezTo>
                  <a:lnTo>
                    <a:pt x="5418" y="17"/>
                  </a:lnTo>
                  <a:lnTo>
                    <a:pt x="5438" y="15"/>
                  </a:lnTo>
                  <a:cubicBezTo>
                    <a:pt x="5394" y="15"/>
                    <a:pt x="5351" y="17"/>
                    <a:pt x="5354" y="15"/>
                  </a:cubicBezTo>
                  <a:cubicBezTo>
                    <a:pt x="5378" y="13"/>
                    <a:pt x="5416" y="14"/>
                    <a:pt x="5439" y="12"/>
                  </a:cubicBezTo>
                  <a:lnTo>
                    <a:pt x="5410" y="11"/>
                  </a:lnTo>
                  <a:cubicBezTo>
                    <a:pt x="5462" y="9"/>
                    <a:pt x="5437" y="14"/>
                    <a:pt x="5499" y="12"/>
                  </a:cubicBezTo>
                  <a:cubicBezTo>
                    <a:pt x="5476" y="10"/>
                    <a:pt x="5505" y="12"/>
                    <a:pt x="5532" y="10"/>
                  </a:cubicBezTo>
                  <a:cubicBezTo>
                    <a:pt x="5510" y="9"/>
                    <a:pt x="5422" y="11"/>
                    <a:pt x="5440" y="7"/>
                  </a:cubicBezTo>
                  <a:cubicBezTo>
                    <a:pt x="5473" y="6"/>
                    <a:pt x="5550" y="12"/>
                    <a:pt x="5593" y="8"/>
                  </a:cubicBezTo>
                  <a:lnTo>
                    <a:pt x="5590" y="8"/>
                  </a:lnTo>
                  <a:cubicBezTo>
                    <a:pt x="5654" y="9"/>
                    <a:pt x="5676" y="7"/>
                    <a:pt x="5700" y="5"/>
                  </a:cubicBezTo>
                  <a:cubicBezTo>
                    <a:pt x="5727" y="7"/>
                    <a:pt x="5764" y="5"/>
                    <a:pt x="5793" y="5"/>
                  </a:cubicBezTo>
                  <a:lnTo>
                    <a:pt x="5793" y="6"/>
                  </a:lnTo>
                  <a:lnTo>
                    <a:pt x="5834" y="5"/>
                  </a:lnTo>
                  <a:cubicBezTo>
                    <a:pt x="5814" y="7"/>
                    <a:pt x="5786" y="5"/>
                    <a:pt x="5750" y="6"/>
                  </a:cubicBezTo>
                  <a:lnTo>
                    <a:pt x="5755" y="8"/>
                  </a:lnTo>
                  <a:cubicBezTo>
                    <a:pt x="5714" y="5"/>
                    <a:pt x="5686" y="9"/>
                    <a:pt x="5655" y="10"/>
                  </a:cubicBezTo>
                  <a:cubicBezTo>
                    <a:pt x="5701" y="9"/>
                    <a:pt x="5785" y="11"/>
                    <a:pt x="5796" y="7"/>
                  </a:cubicBezTo>
                  <a:lnTo>
                    <a:pt x="5824" y="9"/>
                  </a:lnTo>
                  <a:lnTo>
                    <a:pt x="5838" y="8"/>
                  </a:lnTo>
                  <a:cubicBezTo>
                    <a:pt x="5859" y="10"/>
                    <a:pt x="5838" y="12"/>
                    <a:pt x="5796" y="13"/>
                  </a:cubicBezTo>
                  <a:cubicBezTo>
                    <a:pt x="5789" y="12"/>
                    <a:pt x="5786" y="12"/>
                    <a:pt x="5788" y="11"/>
                  </a:cubicBezTo>
                  <a:cubicBezTo>
                    <a:pt x="5769" y="12"/>
                    <a:pt x="5751" y="14"/>
                    <a:pt x="5705" y="13"/>
                  </a:cubicBezTo>
                  <a:lnTo>
                    <a:pt x="5730" y="12"/>
                  </a:lnTo>
                  <a:cubicBezTo>
                    <a:pt x="5672" y="12"/>
                    <a:pt x="5619" y="13"/>
                    <a:pt x="5600" y="15"/>
                  </a:cubicBezTo>
                  <a:cubicBezTo>
                    <a:pt x="5683" y="16"/>
                    <a:pt x="5765" y="16"/>
                    <a:pt x="5843" y="16"/>
                  </a:cubicBezTo>
                  <a:cubicBezTo>
                    <a:pt x="5866" y="11"/>
                    <a:pt x="5893" y="9"/>
                    <a:pt x="5905" y="5"/>
                  </a:cubicBezTo>
                  <a:cubicBezTo>
                    <a:pt x="5957" y="4"/>
                    <a:pt x="6029" y="4"/>
                    <a:pt x="6074" y="5"/>
                  </a:cubicBezTo>
                  <a:lnTo>
                    <a:pt x="6070" y="6"/>
                  </a:lnTo>
                  <a:cubicBezTo>
                    <a:pt x="6092" y="6"/>
                    <a:pt x="6113" y="6"/>
                    <a:pt x="6130" y="6"/>
                  </a:cubicBezTo>
                  <a:cubicBezTo>
                    <a:pt x="6153" y="7"/>
                    <a:pt x="6114" y="8"/>
                    <a:pt x="6130" y="8"/>
                  </a:cubicBezTo>
                  <a:lnTo>
                    <a:pt x="6205" y="7"/>
                  </a:lnTo>
                  <a:cubicBezTo>
                    <a:pt x="6201" y="9"/>
                    <a:pt x="6137" y="9"/>
                    <a:pt x="6107" y="9"/>
                  </a:cubicBezTo>
                  <a:cubicBezTo>
                    <a:pt x="6113" y="9"/>
                    <a:pt x="6124" y="8"/>
                    <a:pt x="6121" y="8"/>
                  </a:cubicBezTo>
                  <a:cubicBezTo>
                    <a:pt x="6086" y="7"/>
                    <a:pt x="6021" y="11"/>
                    <a:pt x="6006" y="8"/>
                  </a:cubicBezTo>
                  <a:cubicBezTo>
                    <a:pt x="5989" y="8"/>
                    <a:pt x="6040" y="6"/>
                    <a:pt x="5983" y="6"/>
                  </a:cubicBezTo>
                  <a:cubicBezTo>
                    <a:pt x="5944" y="5"/>
                    <a:pt x="5931" y="7"/>
                    <a:pt x="5927" y="8"/>
                  </a:cubicBezTo>
                  <a:cubicBezTo>
                    <a:pt x="5927" y="9"/>
                    <a:pt x="5988" y="9"/>
                    <a:pt x="5967" y="11"/>
                  </a:cubicBezTo>
                  <a:cubicBezTo>
                    <a:pt x="5997" y="11"/>
                    <a:pt x="6009" y="9"/>
                    <a:pt x="6047" y="10"/>
                  </a:cubicBezTo>
                  <a:cubicBezTo>
                    <a:pt x="6017" y="10"/>
                    <a:pt x="5977" y="12"/>
                    <a:pt x="5961" y="11"/>
                  </a:cubicBezTo>
                  <a:cubicBezTo>
                    <a:pt x="5902" y="13"/>
                    <a:pt x="5911" y="18"/>
                    <a:pt x="5938" y="18"/>
                  </a:cubicBezTo>
                  <a:cubicBezTo>
                    <a:pt x="5932" y="16"/>
                    <a:pt x="6046" y="16"/>
                    <a:pt x="5969" y="14"/>
                  </a:cubicBezTo>
                  <a:cubicBezTo>
                    <a:pt x="6003" y="12"/>
                    <a:pt x="6067" y="12"/>
                    <a:pt x="6112" y="11"/>
                  </a:cubicBezTo>
                  <a:lnTo>
                    <a:pt x="6110" y="11"/>
                  </a:lnTo>
                  <a:lnTo>
                    <a:pt x="6166" y="11"/>
                  </a:lnTo>
                  <a:cubicBezTo>
                    <a:pt x="6158" y="11"/>
                    <a:pt x="6141" y="12"/>
                    <a:pt x="6141" y="13"/>
                  </a:cubicBezTo>
                  <a:lnTo>
                    <a:pt x="6218" y="10"/>
                  </a:lnTo>
                  <a:cubicBezTo>
                    <a:pt x="6175" y="12"/>
                    <a:pt x="6246" y="11"/>
                    <a:pt x="6266" y="12"/>
                  </a:cubicBezTo>
                  <a:cubicBezTo>
                    <a:pt x="6274" y="11"/>
                    <a:pt x="6304" y="10"/>
                    <a:pt x="6275" y="9"/>
                  </a:cubicBezTo>
                  <a:cubicBezTo>
                    <a:pt x="6242" y="7"/>
                    <a:pt x="6256" y="9"/>
                    <a:pt x="6226" y="10"/>
                  </a:cubicBezTo>
                  <a:lnTo>
                    <a:pt x="6269" y="7"/>
                  </a:lnTo>
                  <a:lnTo>
                    <a:pt x="6272" y="7"/>
                  </a:lnTo>
                  <a:lnTo>
                    <a:pt x="6298" y="5"/>
                  </a:lnTo>
                  <a:cubicBezTo>
                    <a:pt x="6355" y="5"/>
                    <a:pt x="6272" y="10"/>
                    <a:pt x="6346" y="8"/>
                  </a:cubicBezTo>
                  <a:lnTo>
                    <a:pt x="6337" y="5"/>
                  </a:lnTo>
                  <a:cubicBezTo>
                    <a:pt x="6422" y="6"/>
                    <a:pt x="6532" y="9"/>
                    <a:pt x="6592" y="8"/>
                  </a:cubicBezTo>
                  <a:cubicBezTo>
                    <a:pt x="6575" y="9"/>
                    <a:pt x="6568" y="12"/>
                    <a:pt x="6591" y="14"/>
                  </a:cubicBezTo>
                  <a:cubicBezTo>
                    <a:pt x="6565" y="13"/>
                    <a:pt x="6513" y="13"/>
                    <a:pt x="6475" y="13"/>
                  </a:cubicBezTo>
                  <a:cubicBezTo>
                    <a:pt x="6468" y="13"/>
                    <a:pt x="6522" y="10"/>
                    <a:pt x="6563" y="11"/>
                  </a:cubicBezTo>
                  <a:cubicBezTo>
                    <a:pt x="6543" y="6"/>
                    <a:pt x="6461" y="13"/>
                    <a:pt x="6456" y="9"/>
                  </a:cubicBezTo>
                  <a:cubicBezTo>
                    <a:pt x="6352" y="7"/>
                    <a:pt x="6379" y="13"/>
                    <a:pt x="6291" y="10"/>
                  </a:cubicBezTo>
                  <a:cubicBezTo>
                    <a:pt x="6290" y="12"/>
                    <a:pt x="6266" y="11"/>
                    <a:pt x="6261" y="13"/>
                  </a:cubicBezTo>
                  <a:cubicBezTo>
                    <a:pt x="6287" y="17"/>
                    <a:pt x="6379" y="13"/>
                    <a:pt x="6436" y="14"/>
                  </a:cubicBezTo>
                  <a:cubicBezTo>
                    <a:pt x="6430" y="15"/>
                    <a:pt x="6419" y="15"/>
                    <a:pt x="6417" y="15"/>
                  </a:cubicBezTo>
                  <a:cubicBezTo>
                    <a:pt x="6457" y="16"/>
                    <a:pt x="6474" y="15"/>
                    <a:pt x="6503" y="15"/>
                  </a:cubicBezTo>
                  <a:lnTo>
                    <a:pt x="6499" y="14"/>
                  </a:lnTo>
                  <a:cubicBezTo>
                    <a:pt x="6549" y="12"/>
                    <a:pt x="6530" y="16"/>
                    <a:pt x="6559" y="17"/>
                  </a:cubicBezTo>
                  <a:cubicBezTo>
                    <a:pt x="6570" y="17"/>
                    <a:pt x="6611" y="17"/>
                    <a:pt x="6604" y="16"/>
                  </a:cubicBezTo>
                  <a:lnTo>
                    <a:pt x="6657" y="18"/>
                  </a:lnTo>
                  <a:lnTo>
                    <a:pt x="6655" y="16"/>
                  </a:lnTo>
                  <a:cubicBezTo>
                    <a:pt x="6685" y="15"/>
                    <a:pt x="6691" y="17"/>
                    <a:pt x="6718" y="16"/>
                  </a:cubicBezTo>
                  <a:lnTo>
                    <a:pt x="6719" y="14"/>
                  </a:lnTo>
                  <a:lnTo>
                    <a:pt x="6645" y="13"/>
                  </a:lnTo>
                  <a:cubicBezTo>
                    <a:pt x="6683" y="12"/>
                    <a:pt x="6656" y="11"/>
                    <a:pt x="6697" y="10"/>
                  </a:cubicBezTo>
                  <a:cubicBezTo>
                    <a:pt x="6651" y="13"/>
                    <a:pt x="6730" y="12"/>
                    <a:pt x="6734" y="13"/>
                  </a:cubicBezTo>
                  <a:lnTo>
                    <a:pt x="6765" y="12"/>
                  </a:lnTo>
                  <a:lnTo>
                    <a:pt x="6757" y="13"/>
                  </a:lnTo>
                  <a:cubicBezTo>
                    <a:pt x="6781" y="14"/>
                    <a:pt x="6785" y="12"/>
                    <a:pt x="6813" y="12"/>
                  </a:cubicBezTo>
                  <a:cubicBezTo>
                    <a:pt x="6780" y="11"/>
                    <a:pt x="6759" y="10"/>
                    <a:pt x="6717" y="11"/>
                  </a:cubicBezTo>
                  <a:cubicBezTo>
                    <a:pt x="6747" y="10"/>
                    <a:pt x="6808" y="9"/>
                    <a:pt x="6822" y="9"/>
                  </a:cubicBezTo>
                  <a:cubicBezTo>
                    <a:pt x="6854" y="8"/>
                    <a:pt x="6877" y="10"/>
                    <a:pt x="6907" y="10"/>
                  </a:cubicBezTo>
                  <a:cubicBezTo>
                    <a:pt x="6849" y="11"/>
                    <a:pt x="6927" y="16"/>
                    <a:pt x="6812" y="15"/>
                  </a:cubicBezTo>
                  <a:cubicBezTo>
                    <a:pt x="6814" y="14"/>
                    <a:pt x="6823" y="14"/>
                    <a:pt x="6827" y="15"/>
                  </a:cubicBezTo>
                  <a:cubicBezTo>
                    <a:pt x="6811" y="12"/>
                    <a:pt x="6758" y="15"/>
                    <a:pt x="6733" y="16"/>
                  </a:cubicBezTo>
                  <a:cubicBezTo>
                    <a:pt x="6739" y="17"/>
                    <a:pt x="6713" y="18"/>
                    <a:pt x="6757" y="18"/>
                  </a:cubicBezTo>
                  <a:cubicBezTo>
                    <a:pt x="6743" y="17"/>
                    <a:pt x="6795" y="15"/>
                    <a:pt x="6837" y="16"/>
                  </a:cubicBezTo>
                  <a:lnTo>
                    <a:pt x="6829" y="20"/>
                  </a:lnTo>
                  <a:lnTo>
                    <a:pt x="6891" y="20"/>
                  </a:lnTo>
                  <a:lnTo>
                    <a:pt x="6885" y="20"/>
                  </a:lnTo>
                  <a:cubicBezTo>
                    <a:pt x="6908" y="23"/>
                    <a:pt x="6950" y="20"/>
                    <a:pt x="6992" y="21"/>
                  </a:cubicBezTo>
                  <a:cubicBezTo>
                    <a:pt x="7023" y="20"/>
                    <a:pt x="7140" y="22"/>
                    <a:pt x="7089" y="18"/>
                  </a:cubicBezTo>
                  <a:cubicBezTo>
                    <a:pt x="7127" y="20"/>
                    <a:pt x="7160" y="18"/>
                    <a:pt x="7202" y="17"/>
                  </a:cubicBezTo>
                  <a:lnTo>
                    <a:pt x="7150" y="16"/>
                  </a:lnTo>
                  <a:cubicBezTo>
                    <a:pt x="7211" y="14"/>
                    <a:pt x="7194" y="15"/>
                    <a:pt x="7242" y="11"/>
                  </a:cubicBezTo>
                  <a:cubicBezTo>
                    <a:pt x="7247" y="12"/>
                    <a:pt x="7258" y="13"/>
                    <a:pt x="7248" y="14"/>
                  </a:cubicBezTo>
                  <a:cubicBezTo>
                    <a:pt x="7330" y="14"/>
                    <a:pt x="7447" y="16"/>
                    <a:pt x="7495" y="13"/>
                  </a:cubicBezTo>
                  <a:cubicBezTo>
                    <a:pt x="7552" y="14"/>
                    <a:pt x="7561" y="18"/>
                    <a:pt x="7642" y="16"/>
                  </a:cubicBezTo>
                  <a:cubicBezTo>
                    <a:pt x="7659" y="16"/>
                    <a:pt x="7629" y="13"/>
                    <a:pt x="7682" y="14"/>
                  </a:cubicBezTo>
                  <a:cubicBezTo>
                    <a:pt x="7686" y="15"/>
                    <a:pt x="7631" y="17"/>
                    <a:pt x="7690" y="17"/>
                  </a:cubicBezTo>
                  <a:cubicBezTo>
                    <a:pt x="7733" y="14"/>
                    <a:pt x="7790" y="19"/>
                    <a:pt x="7845" y="17"/>
                  </a:cubicBezTo>
                  <a:cubicBezTo>
                    <a:pt x="7875" y="18"/>
                    <a:pt x="7925" y="18"/>
                    <a:pt x="7915" y="20"/>
                  </a:cubicBezTo>
                  <a:cubicBezTo>
                    <a:pt x="7868" y="19"/>
                    <a:pt x="7803" y="19"/>
                    <a:pt x="7793" y="20"/>
                  </a:cubicBezTo>
                  <a:cubicBezTo>
                    <a:pt x="7799" y="19"/>
                    <a:pt x="7760" y="19"/>
                    <a:pt x="7794" y="18"/>
                  </a:cubicBezTo>
                  <a:cubicBezTo>
                    <a:pt x="7724" y="16"/>
                    <a:pt x="7749" y="19"/>
                    <a:pt x="7686" y="17"/>
                  </a:cubicBezTo>
                  <a:cubicBezTo>
                    <a:pt x="7682" y="18"/>
                    <a:pt x="7719" y="20"/>
                    <a:pt x="7732" y="19"/>
                  </a:cubicBezTo>
                  <a:cubicBezTo>
                    <a:pt x="7732" y="22"/>
                    <a:pt x="7608" y="20"/>
                    <a:pt x="7664" y="24"/>
                  </a:cubicBezTo>
                  <a:cubicBezTo>
                    <a:pt x="7731" y="24"/>
                    <a:pt x="7751" y="18"/>
                    <a:pt x="7809" y="22"/>
                  </a:cubicBezTo>
                  <a:cubicBezTo>
                    <a:pt x="7786" y="23"/>
                    <a:pt x="7749" y="22"/>
                    <a:pt x="7720" y="24"/>
                  </a:cubicBezTo>
                  <a:lnTo>
                    <a:pt x="7767" y="26"/>
                  </a:lnTo>
                  <a:lnTo>
                    <a:pt x="7802" y="24"/>
                  </a:lnTo>
                  <a:lnTo>
                    <a:pt x="7800" y="24"/>
                  </a:lnTo>
                  <a:cubicBezTo>
                    <a:pt x="7884" y="27"/>
                    <a:pt x="7878" y="22"/>
                    <a:pt x="7953" y="21"/>
                  </a:cubicBezTo>
                  <a:cubicBezTo>
                    <a:pt x="7910" y="19"/>
                    <a:pt x="7963" y="16"/>
                    <a:pt x="7930" y="15"/>
                  </a:cubicBezTo>
                  <a:cubicBezTo>
                    <a:pt x="7981" y="15"/>
                    <a:pt x="8018" y="15"/>
                    <a:pt x="8018" y="18"/>
                  </a:cubicBezTo>
                  <a:cubicBezTo>
                    <a:pt x="7924" y="20"/>
                    <a:pt x="8013" y="21"/>
                    <a:pt x="7926" y="23"/>
                  </a:cubicBezTo>
                  <a:cubicBezTo>
                    <a:pt x="7940" y="24"/>
                    <a:pt x="7905" y="27"/>
                    <a:pt x="7957" y="28"/>
                  </a:cubicBezTo>
                  <a:cubicBezTo>
                    <a:pt x="8015" y="26"/>
                    <a:pt x="7939" y="25"/>
                    <a:pt x="7998" y="25"/>
                  </a:cubicBezTo>
                  <a:cubicBezTo>
                    <a:pt x="8001" y="25"/>
                    <a:pt x="8005" y="25"/>
                    <a:pt x="8003" y="26"/>
                  </a:cubicBezTo>
                  <a:cubicBezTo>
                    <a:pt x="8029" y="24"/>
                    <a:pt x="8034" y="26"/>
                    <a:pt x="8066" y="25"/>
                  </a:cubicBezTo>
                  <a:lnTo>
                    <a:pt x="8059" y="25"/>
                  </a:lnTo>
                  <a:cubicBezTo>
                    <a:pt x="8099" y="27"/>
                    <a:pt x="8103" y="24"/>
                    <a:pt x="8137" y="26"/>
                  </a:cubicBezTo>
                  <a:cubicBezTo>
                    <a:pt x="8123" y="24"/>
                    <a:pt x="8160" y="24"/>
                    <a:pt x="8182" y="23"/>
                  </a:cubicBezTo>
                  <a:cubicBezTo>
                    <a:pt x="8147" y="22"/>
                    <a:pt x="8128" y="19"/>
                    <a:pt x="8059" y="19"/>
                  </a:cubicBezTo>
                  <a:cubicBezTo>
                    <a:pt x="8050" y="20"/>
                    <a:pt x="8055" y="21"/>
                    <a:pt x="8027" y="22"/>
                  </a:cubicBezTo>
                  <a:lnTo>
                    <a:pt x="8072" y="22"/>
                  </a:lnTo>
                  <a:lnTo>
                    <a:pt x="8046" y="23"/>
                  </a:lnTo>
                  <a:lnTo>
                    <a:pt x="8003" y="22"/>
                  </a:lnTo>
                  <a:cubicBezTo>
                    <a:pt x="8058" y="21"/>
                    <a:pt x="8033" y="19"/>
                    <a:pt x="8056" y="17"/>
                  </a:cubicBezTo>
                  <a:cubicBezTo>
                    <a:pt x="8106" y="18"/>
                    <a:pt x="8097" y="17"/>
                    <a:pt x="8128" y="18"/>
                  </a:cubicBezTo>
                  <a:cubicBezTo>
                    <a:pt x="8125" y="20"/>
                    <a:pt x="8225" y="23"/>
                    <a:pt x="8282" y="24"/>
                  </a:cubicBezTo>
                  <a:lnTo>
                    <a:pt x="8255" y="24"/>
                  </a:lnTo>
                  <a:cubicBezTo>
                    <a:pt x="8214" y="25"/>
                    <a:pt x="8284" y="26"/>
                    <a:pt x="8286" y="27"/>
                  </a:cubicBezTo>
                  <a:lnTo>
                    <a:pt x="8316" y="26"/>
                  </a:lnTo>
                  <a:cubicBezTo>
                    <a:pt x="8310" y="26"/>
                    <a:pt x="8302" y="27"/>
                    <a:pt x="8315" y="27"/>
                  </a:cubicBezTo>
                  <a:cubicBezTo>
                    <a:pt x="8357" y="27"/>
                    <a:pt x="8354" y="25"/>
                    <a:pt x="8395" y="24"/>
                  </a:cubicBezTo>
                  <a:cubicBezTo>
                    <a:pt x="8398" y="26"/>
                    <a:pt x="8364" y="27"/>
                    <a:pt x="8389" y="28"/>
                  </a:cubicBezTo>
                  <a:cubicBezTo>
                    <a:pt x="8398" y="30"/>
                    <a:pt x="8426" y="33"/>
                    <a:pt x="8481" y="32"/>
                  </a:cubicBezTo>
                  <a:cubicBezTo>
                    <a:pt x="8485" y="31"/>
                    <a:pt x="8499" y="31"/>
                    <a:pt x="8515" y="31"/>
                  </a:cubicBezTo>
                  <a:lnTo>
                    <a:pt x="8509" y="31"/>
                  </a:lnTo>
                  <a:lnTo>
                    <a:pt x="8545" y="33"/>
                  </a:lnTo>
                  <a:cubicBezTo>
                    <a:pt x="8514" y="35"/>
                    <a:pt x="8483" y="32"/>
                    <a:pt x="8452" y="34"/>
                  </a:cubicBezTo>
                  <a:lnTo>
                    <a:pt x="8449" y="36"/>
                  </a:lnTo>
                  <a:cubicBezTo>
                    <a:pt x="8425" y="36"/>
                    <a:pt x="8392" y="36"/>
                    <a:pt x="8377" y="37"/>
                  </a:cubicBezTo>
                  <a:cubicBezTo>
                    <a:pt x="8414" y="38"/>
                    <a:pt x="8422" y="37"/>
                    <a:pt x="8463" y="37"/>
                  </a:cubicBezTo>
                  <a:cubicBezTo>
                    <a:pt x="8469" y="39"/>
                    <a:pt x="8440" y="39"/>
                    <a:pt x="8435" y="39"/>
                  </a:cubicBezTo>
                  <a:lnTo>
                    <a:pt x="8441" y="38"/>
                  </a:lnTo>
                  <a:cubicBezTo>
                    <a:pt x="8392" y="36"/>
                    <a:pt x="8368" y="40"/>
                    <a:pt x="8307" y="39"/>
                  </a:cubicBezTo>
                  <a:cubicBezTo>
                    <a:pt x="8297" y="39"/>
                    <a:pt x="8303" y="39"/>
                    <a:pt x="8305" y="38"/>
                  </a:cubicBezTo>
                  <a:cubicBezTo>
                    <a:pt x="8256" y="40"/>
                    <a:pt x="8207" y="37"/>
                    <a:pt x="8159" y="39"/>
                  </a:cubicBezTo>
                  <a:lnTo>
                    <a:pt x="8175" y="38"/>
                  </a:lnTo>
                  <a:lnTo>
                    <a:pt x="8013" y="42"/>
                  </a:lnTo>
                  <a:lnTo>
                    <a:pt x="8013" y="43"/>
                  </a:lnTo>
                  <a:cubicBezTo>
                    <a:pt x="8020" y="44"/>
                    <a:pt x="7996" y="44"/>
                    <a:pt x="7983" y="43"/>
                  </a:cubicBezTo>
                  <a:lnTo>
                    <a:pt x="7983" y="43"/>
                  </a:lnTo>
                  <a:lnTo>
                    <a:pt x="7895" y="45"/>
                  </a:lnTo>
                  <a:cubicBezTo>
                    <a:pt x="7903" y="46"/>
                    <a:pt x="7913" y="46"/>
                    <a:pt x="7925" y="47"/>
                  </a:cubicBezTo>
                  <a:cubicBezTo>
                    <a:pt x="7935" y="46"/>
                    <a:pt x="7994" y="47"/>
                    <a:pt x="7986" y="45"/>
                  </a:cubicBezTo>
                  <a:cubicBezTo>
                    <a:pt x="8013" y="46"/>
                    <a:pt x="8057" y="44"/>
                    <a:pt x="8077" y="45"/>
                  </a:cubicBezTo>
                  <a:cubicBezTo>
                    <a:pt x="8041" y="44"/>
                    <a:pt x="8102" y="43"/>
                    <a:pt x="8109" y="42"/>
                  </a:cubicBezTo>
                  <a:cubicBezTo>
                    <a:pt x="8121" y="44"/>
                    <a:pt x="8163" y="42"/>
                    <a:pt x="8158" y="44"/>
                  </a:cubicBezTo>
                  <a:cubicBezTo>
                    <a:pt x="8165" y="45"/>
                    <a:pt x="8140" y="43"/>
                    <a:pt x="8125" y="44"/>
                  </a:cubicBezTo>
                  <a:cubicBezTo>
                    <a:pt x="8086" y="46"/>
                    <a:pt x="8194" y="46"/>
                    <a:pt x="8147" y="47"/>
                  </a:cubicBezTo>
                  <a:cubicBezTo>
                    <a:pt x="8207" y="46"/>
                    <a:pt x="8287" y="47"/>
                    <a:pt x="8349" y="46"/>
                  </a:cubicBezTo>
                  <a:lnTo>
                    <a:pt x="8314" y="45"/>
                  </a:lnTo>
                  <a:cubicBezTo>
                    <a:pt x="8342" y="46"/>
                    <a:pt x="8408" y="46"/>
                    <a:pt x="8413" y="47"/>
                  </a:cubicBezTo>
                  <a:lnTo>
                    <a:pt x="8342" y="47"/>
                  </a:lnTo>
                  <a:cubicBezTo>
                    <a:pt x="8340" y="49"/>
                    <a:pt x="8405" y="47"/>
                    <a:pt x="8408" y="48"/>
                  </a:cubicBezTo>
                  <a:lnTo>
                    <a:pt x="8484" y="45"/>
                  </a:lnTo>
                  <a:lnTo>
                    <a:pt x="8451" y="45"/>
                  </a:lnTo>
                  <a:cubicBezTo>
                    <a:pt x="8472" y="44"/>
                    <a:pt x="8542" y="46"/>
                    <a:pt x="8594" y="47"/>
                  </a:cubicBezTo>
                  <a:cubicBezTo>
                    <a:pt x="8564" y="49"/>
                    <a:pt x="8516" y="46"/>
                    <a:pt x="8461" y="47"/>
                  </a:cubicBezTo>
                  <a:cubicBezTo>
                    <a:pt x="8421" y="48"/>
                    <a:pt x="8485" y="50"/>
                    <a:pt x="8448" y="50"/>
                  </a:cubicBezTo>
                  <a:cubicBezTo>
                    <a:pt x="8458" y="51"/>
                    <a:pt x="8482" y="51"/>
                    <a:pt x="8494" y="50"/>
                  </a:cubicBezTo>
                  <a:lnTo>
                    <a:pt x="8509" y="51"/>
                  </a:lnTo>
                  <a:cubicBezTo>
                    <a:pt x="8475" y="53"/>
                    <a:pt x="8400" y="52"/>
                    <a:pt x="8350" y="54"/>
                  </a:cubicBezTo>
                  <a:cubicBezTo>
                    <a:pt x="8355" y="54"/>
                    <a:pt x="8359" y="54"/>
                    <a:pt x="8360" y="54"/>
                  </a:cubicBezTo>
                  <a:cubicBezTo>
                    <a:pt x="8321" y="52"/>
                    <a:pt x="8282" y="52"/>
                    <a:pt x="8245" y="52"/>
                  </a:cubicBezTo>
                  <a:cubicBezTo>
                    <a:pt x="8265" y="53"/>
                    <a:pt x="8273" y="53"/>
                    <a:pt x="8284" y="53"/>
                  </a:cubicBezTo>
                  <a:cubicBezTo>
                    <a:pt x="8285" y="53"/>
                    <a:pt x="8250" y="53"/>
                    <a:pt x="8236" y="54"/>
                  </a:cubicBezTo>
                  <a:cubicBezTo>
                    <a:pt x="8271" y="55"/>
                    <a:pt x="8243" y="56"/>
                    <a:pt x="8265" y="56"/>
                  </a:cubicBezTo>
                  <a:cubicBezTo>
                    <a:pt x="8242" y="57"/>
                    <a:pt x="8224" y="56"/>
                    <a:pt x="8196" y="56"/>
                  </a:cubicBezTo>
                  <a:cubicBezTo>
                    <a:pt x="8182" y="55"/>
                    <a:pt x="8208" y="55"/>
                    <a:pt x="8205" y="53"/>
                  </a:cubicBezTo>
                  <a:cubicBezTo>
                    <a:pt x="8177" y="54"/>
                    <a:pt x="8164" y="51"/>
                    <a:pt x="8122" y="52"/>
                  </a:cubicBezTo>
                  <a:cubicBezTo>
                    <a:pt x="8177" y="53"/>
                    <a:pt x="8107" y="55"/>
                    <a:pt x="8088" y="56"/>
                  </a:cubicBezTo>
                  <a:lnTo>
                    <a:pt x="8097" y="56"/>
                  </a:lnTo>
                  <a:cubicBezTo>
                    <a:pt x="8080" y="57"/>
                    <a:pt x="8065" y="57"/>
                    <a:pt x="8053" y="56"/>
                  </a:cubicBezTo>
                  <a:cubicBezTo>
                    <a:pt x="8075" y="55"/>
                    <a:pt x="8097" y="56"/>
                    <a:pt x="8091" y="54"/>
                  </a:cubicBezTo>
                  <a:cubicBezTo>
                    <a:pt x="8076" y="54"/>
                    <a:pt x="8061" y="54"/>
                    <a:pt x="8044" y="54"/>
                  </a:cubicBezTo>
                  <a:lnTo>
                    <a:pt x="8059" y="53"/>
                  </a:lnTo>
                  <a:lnTo>
                    <a:pt x="7985" y="53"/>
                  </a:lnTo>
                  <a:cubicBezTo>
                    <a:pt x="7973" y="55"/>
                    <a:pt x="7953" y="56"/>
                    <a:pt x="7943" y="58"/>
                  </a:cubicBezTo>
                  <a:cubicBezTo>
                    <a:pt x="7925" y="57"/>
                    <a:pt x="7900" y="58"/>
                    <a:pt x="7883" y="58"/>
                  </a:cubicBezTo>
                  <a:lnTo>
                    <a:pt x="7891" y="58"/>
                  </a:lnTo>
                  <a:cubicBezTo>
                    <a:pt x="7858" y="56"/>
                    <a:pt x="7785" y="57"/>
                    <a:pt x="7779" y="58"/>
                  </a:cubicBezTo>
                  <a:cubicBezTo>
                    <a:pt x="7755" y="57"/>
                    <a:pt x="7945" y="51"/>
                    <a:pt x="7779" y="52"/>
                  </a:cubicBezTo>
                  <a:cubicBezTo>
                    <a:pt x="7715" y="51"/>
                    <a:pt x="7739" y="55"/>
                    <a:pt x="7703" y="57"/>
                  </a:cubicBezTo>
                  <a:cubicBezTo>
                    <a:pt x="7703" y="57"/>
                    <a:pt x="7705" y="56"/>
                    <a:pt x="7702" y="56"/>
                  </a:cubicBezTo>
                  <a:cubicBezTo>
                    <a:pt x="7674" y="55"/>
                    <a:pt x="7671" y="57"/>
                    <a:pt x="7648" y="57"/>
                  </a:cubicBezTo>
                  <a:cubicBezTo>
                    <a:pt x="7665" y="58"/>
                    <a:pt x="7689" y="58"/>
                    <a:pt x="7697" y="58"/>
                  </a:cubicBezTo>
                  <a:cubicBezTo>
                    <a:pt x="7688" y="59"/>
                    <a:pt x="7639" y="57"/>
                    <a:pt x="7618" y="59"/>
                  </a:cubicBezTo>
                  <a:cubicBezTo>
                    <a:pt x="7646" y="56"/>
                    <a:pt x="7565" y="57"/>
                    <a:pt x="7586" y="56"/>
                  </a:cubicBezTo>
                  <a:cubicBezTo>
                    <a:pt x="7531" y="54"/>
                    <a:pt x="7472" y="56"/>
                    <a:pt x="7443" y="58"/>
                  </a:cubicBezTo>
                  <a:cubicBezTo>
                    <a:pt x="7406" y="55"/>
                    <a:pt x="7378" y="58"/>
                    <a:pt x="7317" y="56"/>
                  </a:cubicBezTo>
                  <a:cubicBezTo>
                    <a:pt x="7327" y="56"/>
                    <a:pt x="7343" y="56"/>
                    <a:pt x="7356" y="56"/>
                  </a:cubicBezTo>
                  <a:cubicBezTo>
                    <a:pt x="7391" y="55"/>
                    <a:pt x="7294" y="55"/>
                    <a:pt x="7347" y="54"/>
                  </a:cubicBezTo>
                  <a:cubicBezTo>
                    <a:pt x="7335" y="54"/>
                    <a:pt x="7346" y="55"/>
                    <a:pt x="7358" y="54"/>
                  </a:cubicBezTo>
                  <a:cubicBezTo>
                    <a:pt x="7378" y="54"/>
                    <a:pt x="7397" y="53"/>
                    <a:pt x="7392" y="52"/>
                  </a:cubicBezTo>
                  <a:lnTo>
                    <a:pt x="7343" y="51"/>
                  </a:lnTo>
                  <a:lnTo>
                    <a:pt x="7360" y="50"/>
                  </a:lnTo>
                  <a:lnTo>
                    <a:pt x="7285" y="47"/>
                  </a:lnTo>
                  <a:cubicBezTo>
                    <a:pt x="7283" y="48"/>
                    <a:pt x="7290" y="48"/>
                    <a:pt x="7294" y="49"/>
                  </a:cubicBezTo>
                  <a:cubicBezTo>
                    <a:pt x="7207" y="47"/>
                    <a:pt x="7107" y="48"/>
                    <a:pt x="7031" y="48"/>
                  </a:cubicBezTo>
                  <a:cubicBezTo>
                    <a:pt x="7017" y="53"/>
                    <a:pt x="6844" y="50"/>
                    <a:pt x="6782" y="53"/>
                  </a:cubicBezTo>
                  <a:cubicBezTo>
                    <a:pt x="6799" y="52"/>
                    <a:pt x="6808" y="49"/>
                    <a:pt x="6798" y="48"/>
                  </a:cubicBezTo>
                  <a:cubicBezTo>
                    <a:pt x="6811" y="47"/>
                    <a:pt x="6840" y="45"/>
                    <a:pt x="6871" y="46"/>
                  </a:cubicBezTo>
                  <a:cubicBezTo>
                    <a:pt x="6876" y="47"/>
                    <a:pt x="6914" y="48"/>
                    <a:pt x="6889" y="49"/>
                  </a:cubicBezTo>
                  <a:cubicBezTo>
                    <a:pt x="6975" y="48"/>
                    <a:pt x="6878" y="46"/>
                    <a:pt x="6903" y="44"/>
                  </a:cubicBezTo>
                  <a:cubicBezTo>
                    <a:pt x="6808" y="44"/>
                    <a:pt x="6752" y="48"/>
                    <a:pt x="6692" y="49"/>
                  </a:cubicBezTo>
                  <a:lnTo>
                    <a:pt x="6690" y="48"/>
                  </a:lnTo>
                  <a:lnTo>
                    <a:pt x="6645" y="49"/>
                  </a:lnTo>
                  <a:cubicBezTo>
                    <a:pt x="6682" y="50"/>
                    <a:pt x="6680" y="53"/>
                    <a:pt x="6632" y="52"/>
                  </a:cubicBezTo>
                  <a:lnTo>
                    <a:pt x="6638" y="52"/>
                  </a:lnTo>
                  <a:cubicBezTo>
                    <a:pt x="6611" y="50"/>
                    <a:pt x="6554" y="52"/>
                    <a:pt x="6511" y="51"/>
                  </a:cubicBezTo>
                  <a:lnTo>
                    <a:pt x="6483" y="53"/>
                  </a:lnTo>
                  <a:cubicBezTo>
                    <a:pt x="6440" y="53"/>
                    <a:pt x="6438" y="50"/>
                    <a:pt x="6424" y="48"/>
                  </a:cubicBezTo>
                  <a:cubicBezTo>
                    <a:pt x="6357" y="47"/>
                    <a:pt x="6319" y="50"/>
                    <a:pt x="6271" y="52"/>
                  </a:cubicBezTo>
                  <a:cubicBezTo>
                    <a:pt x="6250" y="50"/>
                    <a:pt x="6150" y="50"/>
                    <a:pt x="6203" y="48"/>
                  </a:cubicBezTo>
                  <a:cubicBezTo>
                    <a:pt x="6142" y="49"/>
                    <a:pt x="6154" y="57"/>
                    <a:pt x="6051" y="53"/>
                  </a:cubicBezTo>
                  <a:lnTo>
                    <a:pt x="6078" y="51"/>
                  </a:lnTo>
                  <a:cubicBezTo>
                    <a:pt x="5979" y="52"/>
                    <a:pt x="5838" y="54"/>
                    <a:pt x="5792" y="53"/>
                  </a:cubicBezTo>
                  <a:cubicBezTo>
                    <a:pt x="5829" y="48"/>
                    <a:pt x="5669" y="48"/>
                    <a:pt x="5651" y="43"/>
                  </a:cubicBezTo>
                  <a:cubicBezTo>
                    <a:pt x="5656" y="44"/>
                    <a:pt x="5619" y="44"/>
                    <a:pt x="5613" y="45"/>
                  </a:cubicBezTo>
                  <a:cubicBezTo>
                    <a:pt x="5605" y="44"/>
                    <a:pt x="5592" y="44"/>
                    <a:pt x="5577" y="45"/>
                  </a:cubicBezTo>
                  <a:cubicBezTo>
                    <a:pt x="5616" y="46"/>
                    <a:pt x="5550" y="50"/>
                    <a:pt x="5624" y="48"/>
                  </a:cubicBezTo>
                  <a:cubicBezTo>
                    <a:pt x="5587" y="51"/>
                    <a:pt x="5539" y="54"/>
                    <a:pt x="5457" y="54"/>
                  </a:cubicBezTo>
                  <a:lnTo>
                    <a:pt x="5458" y="52"/>
                  </a:lnTo>
                  <a:lnTo>
                    <a:pt x="5523" y="52"/>
                  </a:lnTo>
                  <a:cubicBezTo>
                    <a:pt x="5516" y="51"/>
                    <a:pt x="5549" y="51"/>
                    <a:pt x="5563" y="50"/>
                  </a:cubicBezTo>
                  <a:cubicBezTo>
                    <a:pt x="5443" y="49"/>
                    <a:pt x="5579" y="45"/>
                    <a:pt x="5456" y="46"/>
                  </a:cubicBezTo>
                  <a:cubicBezTo>
                    <a:pt x="5444" y="47"/>
                    <a:pt x="5452" y="46"/>
                    <a:pt x="5420" y="47"/>
                  </a:cubicBezTo>
                  <a:cubicBezTo>
                    <a:pt x="5435" y="47"/>
                    <a:pt x="5437" y="46"/>
                    <a:pt x="5413" y="45"/>
                  </a:cubicBezTo>
                  <a:lnTo>
                    <a:pt x="5390" y="47"/>
                  </a:lnTo>
                  <a:cubicBezTo>
                    <a:pt x="5347" y="44"/>
                    <a:pt x="5461" y="45"/>
                    <a:pt x="5424" y="42"/>
                  </a:cubicBezTo>
                  <a:cubicBezTo>
                    <a:pt x="5472" y="41"/>
                    <a:pt x="5554" y="40"/>
                    <a:pt x="5539" y="37"/>
                  </a:cubicBezTo>
                  <a:cubicBezTo>
                    <a:pt x="5461" y="36"/>
                    <a:pt x="5469" y="42"/>
                    <a:pt x="5388" y="41"/>
                  </a:cubicBezTo>
                  <a:lnTo>
                    <a:pt x="5379" y="40"/>
                  </a:lnTo>
                  <a:cubicBezTo>
                    <a:pt x="5351" y="41"/>
                    <a:pt x="5346" y="43"/>
                    <a:pt x="5330" y="44"/>
                  </a:cubicBezTo>
                  <a:cubicBezTo>
                    <a:pt x="5329" y="43"/>
                    <a:pt x="5322" y="43"/>
                    <a:pt x="5303" y="42"/>
                  </a:cubicBezTo>
                  <a:cubicBezTo>
                    <a:pt x="5255" y="45"/>
                    <a:pt x="5223" y="46"/>
                    <a:pt x="5179" y="49"/>
                  </a:cubicBezTo>
                  <a:cubicBezTo>
                    <a:pt x="5297" y="46"/>
                    <a:pt x="5280" y="51"/>
                    <a:pt x="5402" y="49"/>
                  </a:cubicBezTo>
                  <a:cubicBezTo>
                    <a:pt x="5383" y="49"/>
                    <a:pt x="5297" y="50"/>
                    <a:pt x="5292" y="53"/>
                  </a:cubicBezTo>
                  <a:lnTo>
                    <a:pt x="5293" y="51"/>
                  </a:lnTo>
                  <a:cubicBezTo>
                    <a:pt x="5253" y="52"/>
                    <a:pt x="5214" y="53"/>
                    <a:pt x="5164" y="53"/>
                  </a:cubicBezTo>
                  <a:lnTo>
                    <a:pt x="5194" y="51"/>
                  </a:lnTo>
                  <a:cubicBezTo>
                    <a:pt x="5128" y="53"/>
                    <a:pt x="5084" y="48"/>
                    <a:pt x="5032" y="52"/>
                  </a:cubicBezTo>
                  <a:cubicBezTo>
                    <a:pt x="5051" y="52"/>
                    <a:pt x="5065" y="52"/>
                    <a:pt x="5077" y="52"/>
                  </a:cubicBezTo>
                  <a:cubicBezTo>
                    <a:pt x="5043" y="53"/>
                    <a:pt x="5000" y="52"/>
                    <a:pt x="4963" y="52"/>
                  </a:cubicBezTo>
                  <a:lnTo>
                    <a:pt x="4887" y="56"/>
                  </a:lnTo>
                  <a:cubicBezTo>
                    <a:pt x="4887" y="55"/>
                    <a:pt x="4839" y="55"/>
                    <a:pt x="4862" y="53"/>
                  </a:cubicBezTo>
                  <a:cubicBezTo>
                    <a:pt x="4807" y="51"/>
                    <a:pt x="4781" y="55"/>
                    <a:pt x="4749" y="55"/>
                  </a:cubicBezTo>
                  <a:cubicBezTo>
                    <a:pt x="4693" y="53"/>
                    <a:pt x="4798" y="54"/>
                    <a:pt x="4804" y="51"/>
                  </a:cubicBezTo>
                  <a:cubicBezTo>
                    <a:pt x="4726" y="50"/>
                    <a:pt x="4644" y="51"/>
                    <a:pt x="4600" y="53"/>
                  </a:cubicBezTo>
                  <a:cubicBezTo>
                    <a:pt x="4616" y="54"/>
                    <a:pt x="4623" y="54"/>
                    <a:pt x="4623" y="55"/>
                  </a:cubicBezTo>
                  <a:cubicBezTo>
                    <a:pt x="4620" y="54"/>
                    <a:pt x="4589" y="54"/>
                    <a:pt x="4572" y="54"/>
                  </a:cubicBezTo>
                  <a:lnTo>
                    <a:pt x="4560" y="55"/>
                  </a:lnTo>
                  <a:cubicBezTo>
                    <a:pt x="4530" y="55"/>
                    <a:pt x="4535" y="54"/>
                    <a:pt x="4559" y="53"/>
                  </a:cubicBezTo>
                  <a:cubicBezTo>
                    <a:pt x="4532" y="52"/>
                    <a:pt x="4498" y="55"/>
                    <a:pt x="4470" y="53"/>
                  </a:cubicBezTo>
                  <a:cubicBezTo>
                    <a:pt x="4517" y="52"/>
                    <a:pt x="4578" y="53"/>
                    <a:pt x="4602" y="52"/>
                  </a:cubicBezTo>
                  <a:cubicBezTo>
                    <a:pt x="4503" y="53"/>
                    <a:pt x="4503" y="48"/>
                    <a:pt x="4377" y="50"/>
                  </a:cubicBezTo>
                  <a:cubicBezTo>
                    <a:pt x="4375" y="49"/>
                    <a:pt x="4397" y="48"/>
                    <a:pt x="4372" y="48"/>
                  </a:cubicBezTo>
                  <a:cubicBezTo>
                    <a:pt x="4316" y="48"/>
                    <a:pt x="4358" y="51"/>
                    <a:pt x="4340" y="52"/>
                  </a:cubicBezTo>
                  <a:cubicBezTo>
                    <a:pt x="4383" y="51"/>
                    <a:pt x="4404" y="52"/>
                    <a:pt x="4429" y="54"/>
                  </a:cubicBezTo>
                  <a:lnTo>
                    <a:pt x="4417" y="55"/>
                  </a:lnTo>
                  <a:cubicBezTo>
                    <a:pt x="4415" y="54"/>
                    <a:pt x="4388" y="54"/>
                    <a:pt x="4380" y="54"/>
                  </a:cubicBezTo>
                  <a:lnTo>
                    <a:pt x="4373" y="56"/>
                  </a:lnTo>
                  <a:cubicBezTo>
                    <a:pt x="4376" y="54"/>
                    <a:pt x="4333" y="52"/>
                    <a:pt x="4299" y="53"/>
                  </a:cubicBezTo>
                  <a:cubicBezTo>
                    <a:pt x="4333" y="54"/>
                    <a:pt x="4324" y="54"/>
                    <a:pt x="4334" y="57"/>
                  </a:cubicBezTo>
                  <a:cubicBezTo>
                    <a:pt x="4286" y="60"/>
                    <a:pt x="4279" y="55"/>
                    <a:pt x="4226" y="58"/>
                  </a:cubicBezTo>
                  <a:cubicBezTo>
                    <a:pt x="4230" y="57"/>
                    <a:pt x="4277" y="56"/>
                    <a:pt x="4236" y="56"/>
                  </a:cubicBezTo>
                  <a:cubicBezTo>
                    <a:pt x="4203" y="56"/>
                    <a:pt x="4207" y="57"/>
                    <a:pt x="4184" y="58"/>
                  </a:cubicBezTo>
                  <a:cubicBezTo>
                    <a:pt x="4210" y="56"/>
                    <a:pt x="4203" y="54"/>
                    <a:pt x="4231" y="52"/>
                  </a:cubicBezTo>
                  <a:cubicBezTo>
                    <a:pt x="4290" y="52"/>
                    <a:pt x="4255" y="52"/>
                    <a:pt x="4313" y="51"/>
                  </a:cubicBezTo>
                  <a:lnTo>
                    <a:pt x="4264" y="49"/>
                  </a:lnTo>
                  <a:cubicBezTo>
                    <a:pt x="4314" y="49"/>
                    <a:pt x="4301" y="47"/>
                    <a:pt x="4305" y="46"/>
                  </a:cubicBezTo>
                  <a:cubicBezTo>
                    <a:pt x="4218" y="44"/>
                    <a:pt x="4240" y="49"/>
                    <a:pt x="4184" y="49"/>
                  </a:cubicBezTo>
                  <a:cubicBezTo>
                    <a:pt x="4157" y="50"/>
                    <a:pt x="4236" y="49"/>
                    <a:pt x="4194" y="51"/>
                  </a:cubicBezTo>
                  <a:cubicBezTo>
                    <a:pt x="4142" y="50"/>
                    <a:pt x="4182" y="52"/>
                    <a:pt x="4124" y="53"/>
                  </a:cubicBezTo>
                  <a:lnTo>
                    <a:pt x="4134" y="52"/>
                  </a:lnTo>
                  <a:cubicBezTo>
                    <a:pt x="4116" y="51"/>
                    <a:pt x="4099" y="52"/>
                    <a:pt x="4078" y="53"/>
                  </a:cubicBezTo>
                  <a:cubicBezTo>
                    <a:pt x="4055" y="53"/>
                    <a:pt x="4104" y="60"/>
                    <a:pt x="4010" y="60"/>
                  </a:cubicBezTo>
                  <a:cubicBezTo>
                    <a:pt x="4015" y="60"/>
                    <a:pt x="4017" y="59"/>
                    <a:pt x="4017" y="59"/>
                  </a:cubicBezTo>
                  <a:lnTo>
                    <a:pt x="4108" y="41"/>
                  </a:lnTo>
                  <a:cubicBezTo>
                    <a:pt x="4013" y="41"/>
                    <a:pt x="3904" y="41"/>
                    <a:pt x="3795" y="40"/>
                  </a:cubicBezTo>
                  <a:cubicBezTo>
                    <a:pt x="3769" y="37"/>
                    <a:pt x="3873" y="37"/>
                    <a:pt x="3866" y="36"/>
                  </a:cubicBezTo>
                  <a:lnTo>
                    <a:pt x="3916" y="36"/>
                  </a:lnTo>
                  <a:cubicBezTo>
                    <a:pt x="3913" y="38"/>
                    <a:pt x="3812" y="37"/>
                    <a:pt x="3857" y="39"/>
                  </a:cubicBezTo>
                  <a:cubicBezTo>
                    <a:pt x="3945" y="38"/>
                    <a:pt x="3985" y="40"/>
                    <a:pt x="4068" y="37"/>
                  </a:cubicBezTo>
                  <a:cubicBezTo>
                    <a:pt x="4042" y="33"/>
                    <a:pt x="3958" y="37"/>
                    <a:pt x="3904" y="35"/>
                  </a:cubicBezTo>
                  <a:cubicBezTo>
                    <a:pt x="3927" y="35"/>
                    <a:pt x="3946" y="35"/>
                    <a:pt x="3965" y="34"/>
                  </a:cubicBezTo>
                  <a:lnTo>
                    <a:pt x="3801" y="33"/>
                  </a:lnTo>
                  <a:lnTo>
                    <a:pt x="3788" y="34"/>
                  </a:lnTo>
                  <a:lnTo>
                    <a:pt x="3858" y="34"/>
                  </a:lnTo>
                  <a:cubicBezTo>
                    <a:pt x="3806" y="34"/>
                    <a:pt x="3762" y="36"/>
                    <a:pt x="3758" y="39"/>
                  </a:cubicBezTo>
                  <a:lnTo>
                    <a:pt x="3768" y="39"/>
                  </a:lnTo>
                  <a:lnTo>
                    <a:pt x="3749" y="40"/>
                  </a:lnTo>
                  <a:lnTo>
                    <a:pt x="3713" y="3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5" name="フリーフォーム 64"/>
            <p:cNvSpPr>
              <a:spLocks/>
            </p:cNvSpPr>
            <p:nvPr/>
          </p:nvSpPr>
          <p:spPr bwMode="invGray">
            <a:xfrm>
              <a:off x="12117388" y="2779713"/>
              <a:ext cx="127000" cy="4762"/>
            </a:xfrm>
            <a:custGeom>
              <a:avLst/>
              <a:gdLst>
                <a:gd name="T0" fmla="*/ 19 w 66"/>
                <a:gd name="T1" fmla="*/ 2 h 2"/>
                <a:gd name="T2" fmla="*/ 19 w 66"/>
                <a:gd name="T3" fmla="*/ 2 h 2"/>
                <a:gd name="T4" fmla="*/ 60 w 66"/>
                <a:gd name="T5" fmla="*/ 0 h 2"/>
                <a:gd name="T6" fmla="*/ 19 w 66"/>
                <a:gd name="T7" fmla="*/ 2 h 2"/>
              </a:gdLst>
              <a:ahLst/>
              <a:cxnLst>
                <a:cxn ang="0">
                  <a:pos x="T0" y="T1"/>
                </a:cxn>
                <a:cxn ang="0">
                  <a:pos x="T2" y="T3"/>
                </a:cxn>
                <a:cxn ang="0">
                  <a:pos x="T4" y="T5"/>
                </a:cxn>
                <a:cxn ang="0">
                  <a:pos x="T6" y="T7"/>
                </a:cxn>
              </a:cxnLst>
              <a:rect l="0" t="0" r="r" b="b"/>
              <a:pathLst>
                <a:path w="66" h="2">
                  <a:moveTo>
                    <a:pt x="19" y="2"/>
                  </a:moveTo>
                  <a:lnTo>
                    <a:pt x="19" y="2"/>
                  </a:lnTo>
                  <a:cubicBezTo>
                    <a:pt x="33" y="2"/>
                    <a:pt x="66" y="2"/>
                    <a:pt x="60" y="0"/>
                  </a:cubicBezTo>
                  <a:cubicBezTo>
                    <a:pt x="60" y="2"/>
                    <a:pt x="0" y="0"/>
                    <a:pt x="19"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6" name="フリーフォーム 65"/>
            <p:cNvSpPr>
              <a:spLocks/>
            </p:cNvSpPr>
            <p:nvPr/>
          </p:nvSpPr>
          <p:spPr bwMode="invGray">
            <a:xfrm>
              <a:off x="12182475" y="2787650"/>
              <a:ext cx="79375" cy="1587"/>
            </a:xfrm>
            <a:custGeom>
              <a:avLst/>
              <a:gdLst>
                <a:gd name="T0" fmla="*/ 25 w 41"/>
                <a:gd name="T1" fmla="*/ 1 h 1"/>
                <a:gd name="T2" fmla="*/ 25 w 41"/>
                <a:gd name="T3" fmla="*/ 1 h 1"/>
                <a:gd name="T4" fmla="*/ 41 w 41"/>
                <a:gd name="T5" fmla="*/ 0 h 1"/>
                <a:gd name="T6" fmla="*/ 0 w 41"/>
                <a:gd name="T7" fmla="*/ 0 h 1"/>
                <a:gd name="T8" fmla="*/ 25 w 41"/>
                <a:gd name="T9" fmla="*/ 1 h 1"/>
              </a:gdLst>
              <a:ahLst/>
              <a:cxnLst>
                <a:cxn ang="0">
                  <a:pos x="T0" y="T1"/>
                </a:cxn>
                <a:cxn ang="0">
                  <a:pos x="T2" y="T3"/>
                </a:cxn>
                <a:cxn ang="0">
                  <a:pos x="T4" y="T5"/>
                </a:cxn>
                <a:cxn ang="0">
                  <a:pos x="T6" y="T7"/>
                </a:cxn>
                <a:cxn ang="0">
                  <a:pos x="T8" y="T9"/>
                </a:cxn>
              </a:cxnLst>
              <a:rect l="0" t="0" r="r" b="b"/>
              <a:pathLst>
                <a:path w="41" h="1">
                  <a:moveTo>
                    <a:pt x="25" y="1"/>
                  </a:moveTo>
                  <a:lnTo>
                    <a:pt x="25" y="1"/>
                  </a:lnTo>
                  <a:cubicBezTo>
                    <a:pt x="27" y="1"/>
                    <a:pt x="26" y="0"/>
                    <a:pt x="41" y="0"/>
                  </a:cubicBezTo>
                  <a:lnTo>
                    <a:pt x="0" y="0"/>
                  </a:lnTo>
                  <a:lnTo>
                    <a:pt x="2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7" name="フリーフォーム 66"/>
            <p:cNvSpPr>
              <a:spLocks/>
            </p:cNvSpPr>
            <p:nvPr/>
          </p:nvSpPr>
          <p:spPr bwMode="invGray">
            <a:xfrm>
              <a:off x="12307888" y="2809875"/>
              <a:ext cx="249238" cy="15875"/>
            </a:xfrm>
            <a:custGeom>
              <a:avLst/>
              <a:gdLst>
                <a:gd name="T0" fmla="*/ 2 w 130"/>
                <a:gd name="T1" fmla="*/ 3 h 7"/>
                <a:gd name="T2" fmla="*/ 2 w 130"/>
                <a:gd name="T3" fmla="*/ 3 h 7"/>
                <a:gd name="T4" fmla="*/ 70 w 130"/>
                <a:gd name="T5" fmla="*/ 2 h 7"/>
                <a:gd name="T6" fmla="*/ 0 w 130"/>
                <a:gd name="T7" fmla="*/ 6 h 7"/>
                <a:gd name="T8" fmla="*/ 130 w 130"/>
                <a:gd name="T9" fmla="*/ 4 h 7"/>
                <a:gd name="T10" fmla="*/ 2 w 130"/>
                <a:gd name="T11" fmla="*/ 3 h 7"/>
              </a:gdLst>
              <a:ahLst/>
              <a:cxnLst>
                <a:cxn ang="0">
                  <a:pos x="T0" y="T1"/>
                </a:cxn>
                <a:cxn ang="0">
                  <a:pos x="T2" y="T3"/>
                </a:cxn>
                <a:cxn ang="0">
                  <a:pos x="T4" y="T5"/>
                </a:cxn>
                <a:cxn ang="0">
                  <a:pos x="T6" y="T7"/>
                </a:cxn>
                <a:cxn ang="0">
                  <a:pos x="T8" y="T9"/>
                </a:cxn>
                <a:cxn ang="0">
                  <a:pos x="T10" y="T11"/>
                </a:cxn>
              </a:cxnLst>
              <a:rect l="0" t="0" r="r" b="b"/>
              <a:pathLst>
                <a:path w="130" h="7">
                  <a:moveTo>
                    <a:pt x="2" y="3"/>
                  </a:moveTo>
                  <a:lnTo>
                    <a:pt x="2" y="3"/>
                  </a:lnTo>
                  <a:cubicBezTo>
                    <a:pt x="23" y="2"/>
                    <a:pt x="37" y="1"/>
                    <a:pt x="70" y="2"/>
                  </a:cubicBezTo>
                  <a:cubicBezTo>
                    <a:pt x="82" y="6"/>
                    <a:pt x="15" y="2"/>
                    <a:pt x="0" y="6"/>
                  </a:cubicBezTo>
                  <a:cubicBezTo>
                    <a:pt x="61" y="7"/>
                    <a:pt x="80" y="4"/>
                    <a:pt x="130" y="4"/>
                  </a:cubicBezTo>
                  <a:cubicBezTo>
                    <a:pt x="106" y="2"/>
                    <a:pt x="4" y="0"/>
                    <a:pt x="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8" name="フリーフォーム 67"/>
            <p:cNvSpPr>
              <a:spLocks/>
            </p:cNvSpPr>
            <p:nvPr/>
          </p:nvSpPr>
          <p:spPr bwMode="invGray">
            <a:xfrm>
              <a:off x="12252325" y="2825750"/>
              <a:ext cx="73025" cy="1587"/>
            </a:xfrm>
            <a:custGeom>
              <a:avLst/>
              <a:gdLst>
                <a:gd name="T0" fmla="*/ 4 w 38"/>
                <a:gd name="T1" fmla="*/ 1 h 1"/>
                <a:gd name="T2" fmla="*/ 4 w 38"/>
                <a:gd name="T3" fmla="*/ 1 h 1"/>
                <a:gd name="T4" fmla="*/ 38 w 38"/>
                <a:gd name="T5" fmla="*/ 0 h 1"/>
                <a:gd name="T6" fmla="*/ 34 w 38"/>
                <a:gd name="T7" fmla="*/ 0 h 1"/>
                <a:gd name="T8" fmla="*/ 0 w 38"/>
                <a:gd name="T9" fmla="*/ 1 h 1"/>
                <a:gd name="T10" fmla="*/ 4 w 38"/>
                <a:gd name="T11" fmla="*/ 1 h 1"/>
              </a:gdLst>
              <a:ahLst/>
              <a:cxnLst>
                <a:cxn ang="0">
                  <a:pos x="T0" y="T1"/>
                </a:cxn>
                <a:cxn ang="0">
                  <a:pos x="T2" y="T3"/>
                </a:cxn>
                <a:cxn ang="0">
                  <a:pos x="T4" y="T5"/>
                </a:cxn>
                <a:cxn ang="0">
                  <a:pos x="T6" y="T7"/>
                </a:cxn>
                <a:cxn ang="0">
                  <a:pos x="T8" y="T9"/>
                </a:cxn>
                <a:cxn ang="0">
                  <a:pos x="T10" y="T11"/>
                </a:cxn>
              </a:cxnLst>
              <a:rect l="0" t="0" r="r" b="b"/>
              <a:pathLst>
                <a:path w="38" h="1">
                  <a:moveTo>
                    <a:pt x="4" y="1"/>
                  </a:moveTo>
                  <a:lnTo>
                    <a:pt x="4" y="1"/>
                  </a:lnTo>
                  <a:lnTo>
                    <a:pt x="38" y="0"/>
                  </a:lnTo>
                  <a:lnTo>
                    <a:pt x="34" y="0"/>
                  </a:lnTo>
                  <a:lnTo>
                    <a:pt x="0" y="1"/>
                  </a:lnTo>
                  <a:lnTo>
                    <a:pt x="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9" name="フリーフォーム 68"/>
            <p:cNvSpPr>
              <a:spLocks/>
            </p:cNvSpPr>
            <p:nvPr/>
          </p:nvSpPr>
          <p:spPr bwMode="invGray">
            <a:xfrm>
              <a:off x="10779125" y="2733675"/>
              <a:ext cx="66675" cy="4762"/>
            </a:xfrm>
            <a:custGeom>
              <a:avLst/>
              <a:gdLst>
                <a:gd name="T0" fmla="*/ 35 w 35"/>
                <a:gd name="T1" fmla="*/ 2 h 2"/>
                <a:gd name="T2" fmla="*/ 35 w 35"/>
                <a:gd name="T3" fmla="*/ 2 h 2"/>
                <a:gd name="T4" fmla="*/ 0 w 35"/>
                <a:gd name="T5" fmla="*/ 2 h 2"/>
                <a:gd name="T6" fmla="*/ 35 w 35"/>
                <a:gd name="T7" fmla="*/ 2 h 2"/>
              </a:gdLst>
              <a:ahLst/>
              <a:cxnLst>
                <a:cxn ang="0">
                  <a:pos x="T0" y="T1"/>
                </a:cxn>
                <a:cxn ang="0">
                  <a:pos x="T2" y="T3"/>
                </a:cxn>
                <a:cxn ang="0">
                  <a:pos x="T4" y="T5"/>
                </a:cxn>
                <a:cxn ang="0">
                  <a:pos x="T6" y="T7"/>
                </a:cxn>
              </a:cxnLst>
              <a:rect l="0" t="0" r="r" b="b"/>
              <a:pathLst>
                <a:path w="35" h="2">
                  <a:moveTo>
                    <a:pt x="35" y="2"/>
                  </a:moveTo>
                  <a:lnTo>
                    <a:pt x="35" y="2"/>
                  </a:lnTo>
                  <a:cubicBezTo>
                    <a:pt x="32" y="0"/>
                    <a:pt x="11" y="1"/>
                    <a:pt x="0" y="2"/>
                  </a:cubicBezTo>
                  <a:cubicBezTo>
                    <a:pt x="9" y="2"/>
                    <a:pt x="22" y="2"/>
                    <a:pt x="3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0" name="フリーフォーム 69"/>
            <p:cNvSpPr>
              <a:spLocks/>
            </p:cNvSpPr>
            <p:nvPr/>
          </p:nvSpPr>
          <p:spPr bwMode="invGray">
            <a:xfrm>
              <a:off x="-2471738" y="2738438"/>
              <a:ext cx="496888" cy="1587"/>
            </a:xfrm>
            <a:custGeom>
              <a:avLst/>
              <a:gdLst>
                <a:gd name="T0" fmla="*/ 259 w 259"/>
                <a:gd name="T1" fmla="*/ 0 h 1"/>
                <a:gd name="T2" fmla="*/ 259 w 259"/>
                <a:gd name="T3" fmla="*/ 0 h 1"/>
                <a:gd name="T4" fmla="*/ 0 w 259"/>
                <a:gd name="T5" fmla="*/ 1 h 1"/>
                <a:gd name="T6" fmla="*/ 259 w 259"/>
                <a:gd name="T7" fmla="*/ 0 h 1"/>
              </a:gdLst>
              <a:ahLst/>
              <a:cxnLst>
                <a:cxn ang="0">
                  <a:pos x="T0" y="T1"/>
                </a:cxn>
                <a:cxn ang="0">
                  <a:pos x="T2" y="T3"/>
                </a:cxn>
                <a:cxn ang="0">
                  <a:pos x="T4" y="T5"/>
                </a:cxn>
                <a:cxn ang="0">
                  <a:pos x="T6" y="T7"/>
                </a:cxn>
              </a:cxnLst>
              <a:rect l="0" t="0" r="r" b="b"/>
              <a:pathLst>
                <a:path w="259" h="1">
                  <a:moveTo>
                    <a:pt x="259" y="0"/>
                  </a:moveTo>
                  <a:lnTo>
                    <a:pt x="259" y="0"/>
                  </a:lnTo>
                  <a:lnTo>
                    <a:pt x="0" y="1"/>
                  </a:lnTo>
                  <a:lnTo>
                    <a:pt x="25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1" name="フリーフォーム 70"/>
            <p:cNvSpPr>
              <a:spLocks/>
            </p:cNvSpPr>
            <p:nvPr/>
          </p:nvSpPr>
          <p:spPr bwMode="invGray">
            <a:xfrm>
              <a:off x="9136063" y="2735263"/>
              <a:ext cx="387350" cy="14287"/>
            </a:xfrm>
            <a:custGeom>
              <a:avLst/>
              <a:gdLst>
                <a:gd name="T0" fmla="*/ 30 w 202"/>
                <a:gd name="T1" fmla="*/ 6 h 6"/>
                <a:gd name="T2" fmla="*/ 30 w 202"/>
                <a:gd name="T3" fmla="*/ 6 h 6"/>
                <a:gd name="T4" fmla="*/ 202 w 202"/>
                <a:gd name="T5" fmla="*/ 3 h 6"/>
                <a:gd name="T6" fmla="*/ 0 w 202"/>
                <a:gd name="T7" fmla="*/ 3 h 6"/>
                <a:gd name="T8" fmla="*/ 30 w 202"/>
                <a:gd name="T9" fmla="*/ 6 h 6"/>
              </a:gdLst>
              <a:ahLst/>
              <a:cxnLst>
                <a:cxn ang="0">
                  <a:pos x="T0" y="T1"/>
                </a:cxn>
                <a:cxn ang="0">
                  <a:pos x="T2" y="T3"/>
                </a:cxn>
                <a:cxn ang="0">
                  <a:pos x="T4" y="T5"/>
                </a:cxn>
                <a:cxn ang="0">
                  <a:pos x="T6" y="T7"/>
                </a:cxn>
                <a:cxn ang="0">
                  <a:pos x="T8" y="T9"/>
                </a:cxn>
              </a:cxnLst>
              <a:rect l="0" t="0" r="r" b="b"/>
              <a:pathLst>
                <a:path w="202" h="6">
                  <a:moveTo>
                    <a:pt x="30" y="6"/>
                  </a:moveTo>
                  <a:lnTo>
                    <a:pt x="30" y="6"/>
                  </a:lnTo>
                  <a:cubicBezTo>
                    <a:pt x="100" y="5"/>
                    <a:pt x="131" y="3"/>
                    <a:pt x="202" y="3"/>
                  </a:cubicBezTo>
                  <a:cubicBezTo>
                    <a:pt x="109" y="0"/>
                    <a:pt x="79" y="6"/>
                    <a:pt x="0" y="3"/>
                  </a:cubicBezTo>
                  <a:lnTo>
                    <a:pt x="30"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2" name="フリーフォーム 71"/>
            <p:cNvSpPr>
              <a:spLocks/>
            </p:cNvSpPr>
            <p:nvPr/>
          </p:nvSpPr>
          <p:spPr bwMode="invGray">
            <a:xfrm>
              <a:off x="9139238" y="2725738"/>
              <a:ext cx="142875" cy="9525"/>
            </a:xfrm>
            <a:custGeom>
              <a:avLst/>
              <a:gdLst>
                <a:gd name="T0" fmla="*/ 54 w 75"/>
                <a:gd name="T1" fmla="*/ 0 h 4"/>
                <a:gd name="T2" fmla="*/ 54 w 75"/>
                <a:gd name="T3" fmla="*/ 0 h 4"/>
                <a:gd name="T4" fmla="*/ 10 w 75"/>
                <a:gd name="T5" fmla="*/ 4 h 4"/>
                <a:gd name="T6" fmla="*/ 75 w 75"/>
                <a:gd name="T7" fmla="*/ 2 h 4"/>
                <a:gd name="T8" fmla="*/ 54 w 75"/>
                <a:gd name="T9" fmla="*/ 0 h 4"/>
              </a:gdLst>
              <a:ahLst/>
              <a:cxnLst>
                <a:cxn ang="0">
                  <a:pos x="T0" y="T1"/>
                </a:cxn>
                <a:cxn ang="0">
                  <a:pos x="T2" y="T3"/>
                </a:cxn>
                <a:cxn ang="0">
                  <a:pos x="T4" y="T5"/>
                </a:cxn>
                <a:cxn ang="0">
                  <a:pos x="T6" y="T7"/>
                </a:cxn>
                <a:cxn ang="0">
                  <a:pos x="T8" y="T9"/>
                </a:cxn>
              </a:cxnLst>
              <a:rect l="0" t="0" r="r" b="b"/>
              <a:pathLst>
                <a:path w="75" h="4">
                  <a:moveTo>
                    <a:pt x="54" y="0"/>
                  </a:moveTo>
                  <a:lnTo>
                    <a:pt x="54" y="0"/>
                  </a:lnTo>
                  <a:cubicBezTo>
                    <a:pt x="65" y="2"/>
                    <a:pt x="0" y="3"/>
                    <a:pt x="10" y="4"/>
                  </a:cubicBezTo>
                  <a:cubicBezTo>
                    <a:pt x="57" y="4"/>
                    <a:pt x="32" y="2"/>
                    <a:pt x="75" y="2"/>
                  </a:cubicBezTo>
                  <a:lnTo>
                    <a:pt x="5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3" name="フリーフォーム 72"/>
            <p:cNvSpPr>
              <a:spLocks/>
            </p:cNvSpPr>
            <p:nvPr/>
          </p:nvSpPr>
          <p:spPr bwMode="invGray">
            <a:xfrm>
              <a:off x="9805988" y="2817813"/>
              <a:ext cx="39688" cy="3175"/>
            </a:xfrm>
            <a:custGeom>
              <a:avLst/>
              <a:gdLst>
                <a:gd name="T0" fmla="*/ 21 w 21"/>
                <a:gd name="T1" fmla="*/ 0 h 1"/>
                <a:gd name="T2" fmla="*/ 21 w 21"/>
                <a:gd name="T3" fmla="*/ 0 h 1"/>
                <a:gd name="T4" fmla="*/ 0 w 21"/>
                <a:gd name="T5" fmla="*/ 1 h 1"/>
                <a:gd name="T6" fmla="*/ 17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lnTo>
                    <a:pt x="21" y="0"/>
                  </a:lnTo>
                  <a:lnTo>
                    <a:pt x="0" y="1"/>
                  </a:lnTo>
                  <a:lnTo>
                    <a:pt x="17" y="1"/>
                  </a:lnTo>
                  <a:lnTo>
                    <a:pt x="2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4" name="フリーフォーム 73"/>
            <p:cNvSpPr>
              <a:spLocks/>
            </p:cNvSpPr>
            <p:nvPr/>
          </p:nvSpPr>
          <p:spPr bwMode="invGray">
            <a:xfrm>
              <a:off x="8580438" y="2725738"/>
              <a:ext cx="66675" cy="3175"/>
            </a:xfrm>
            <a:custGeom>
              <a:avLst/>
              <a:gdLst>
                <a:gd name="T0" fmla="*/ 27 w 35"/>
                <a:gd name="T1" fmla="*/ 1 h 1"/>
                <a:gd name="T2" fmla="*/ 27 w 35"/>
                <a:gd name="T3" fmla="*/ 1 h 1"/>
                <a:gd name="T4" fmla="*/ 35 w 35"/>
                <a:gd name="T5" fmla="*/ 1 h 1"/>
                <a:gd name="T6" fmla="*/ 0 w 35"/>
                <a:gd name="T7" fmla="*/ 0 h 1"/>
                <a:gd name="T8" fmla="*/ 27 w 35"/>
                <a:gd name="T9" fmla="*/ 1 h 1"/>
              </a:gdLst>
              <a:ahLst/>
              <a:cxnLst>
                <a:cxn ang="0">
                  <a:pos x="T0" y="T1"/>
                </a:cxn>
                <a:cxn ang="0">
                  <a:pos x="T2" y="T3"/>
                </a:cxn>
                <a:cxn ang="0">
                  <a:pos x="T4" y="T5"/>
                </a:cxn>
                <a:cxn ang="0">
                  <a:pos x="T6" y="T7"/>
                </a:cxn>
                <a:cxn ang="0">
                  <a:pos x="T8" y="T9"/>
                </a:cxn>
              </a:cxnLst>
              <a:rect l="0" t="0" r="r" b="b"/>
              <a:pathLst>
                <a:path w="35" h="1">
                  <a:moveTo>
                    <a:pt x="27" y="1"/>
                  </a:moveTo>
                  <a:lnTo>
                    <a:pt x="27" y="1"/>
                  </a:lnTo>
                  <a:lnTo>
                    <a:pt x="35" y="1"/>
                  </a:lnTo>
                  <a:lnTo>
                    <a:pt x="0" y="0"/>
                  </a:lnTo>
                  <a:lnTo>
                    <a:pt x="2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5" name="フリーフォーム 74"/>
            <p:cNvSpPr>
              <a:spLocks/>
            </p:cNvSpPr>
            <p:nvPr/>
          </p:nvSpPr>
          <p:spPr bwMode="invGray">
            <a:xfrm>
              <a:off x="8647113" y="2725738"/>
              <a:ext cx="15875" cy="3175"/>
            </a:xfrm>
            <a:custGeom>
              <a:avLst/>
              <a:gdLst>
                <a:gd name="T0" fmla="*/ 8 w 8"/>
                <a:gd name="T1" fmla="*/ 0 h 1"/>
                <a:gd name="T2" fmla="*/ 8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8" y="0"/>
                  </a:lnTo>
                  <a:lnTo>
                    <a:pt x="0" y="1"/>
                  </a:lnTo>
                  <a:lnTo>
                    <a:pt x="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6" name="フリーフォーム 75"/>
            <p:cNvSpPr>
              <a:spLocks/>
            </p:cNvSpPr>
            <p:nvPr/>
          </p:nvSpPr>
          <p:spPr bwMode="invGray">
            <a:xfrm>
              <a:off x="9794875" y="2830513"/>
              <a:ext cx="90488" cy="1587"/>
            </a:xfrm>
            <a:custGeom>
              <a:avLst/>
              <a:gdLst>
                <a:gd name="T0" fmla="*/ 0 w 47"/>
                <a:gd name="T1" fmla="*/ 0 h 1"/>
                <a:gd name="T2" fmla="*/ 0 w 47"/>
                <a:gd name="T3" fmla="*/ 0 h 1"/>
                <a:gd name="T4" fmla="*/ 32 w 47"/>
                <a:gd name="T5" fmla="*/ 1 h 1"/>
                <a:gd name="T6" fmla="*/ 47 w 47"/>
                <a:gd name="T7" fmla="*/ 0 h 1"/>
                <a:gd name="T8" fmla="*/ 0 w 47"/>
                <a:gd name="T9" fmla="*/ 0 h 1"/>
              </a:gdLst>
              <a:ahLst/>
              <a:cxnLst>
                <a:cxn ang="0">
                  <a:pos x="T0" y="T1"/>
                </a:cxn>
                <a:cxn ang="0">
                  <a:pos x="T2" y="T3"/>
                </a:cxn>
                <a:cxn ang="0">
                  <a:pos x="T4" y="T5"/>
                </a:cxn>
                <a:cxn ang="0">
                  <a:pos x="T6" y="T7"/>
                </a:cxn>
                <a:cxn ang="0">
                  <a:pos x="T8" y="T9"/>
                </a:cxn>
              </a:cxnLst>
              <a:rect l="0" t="0" r="r" b="b"/>
              <a:pathLst>
                <a:path w="47" h="1">
                  <a:moveTo>
                    <a:pt x="0" y="0"/>
                  </a:moveTo>
                  <a:lnTo>
                    <a:pt x="0" y="0"/>
                  </a:lnTo>
                  <a:lnTo>
                    <a:pt x="32" y="1"/>
                  </a:lnTo>
                  <a:lnTo>
                    <a:pt x="47"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7" name="フリーフォーム 76"/>
            <p:cNvSpPr>
              <a:spLocks/>
            </p:cNvSpPr>
            <p:nvPr/>
          </p:nvSpPr>
          <p:spPr bwMode="invGray">
            <a:xfrm>
              <a:off x="9232900" y="2795588"/>
              <a:ext cx="84138" cy="3175"/>
            </a:xfrm>
            <a:custGeom>
              <a:avLst/>
              <a:gdLst>
                <a:gd name="T0" fmla="*/ 16 w 44"/>
                <a:gd name="T1" fmla="*/ 1 h 1"/>
                <a:gd name="T2" fmla="*/ 16 w 44"/>
                <a:gd name="T3" fmla="*/ 1 h 1"/>
                <a:gd name="T4" fmla="*/ 44 w 44"/>
                <a:gd name="T5" fmla="*/ 1 h 1"/>
                <a:gd name="T6" fmla="*/ 16 w 44"/>
                <a:gd name="T7" fmla="*/ 1 h 1"/>
              </a:gdLst>
              <a:ahLst/>
              <a:cxnLst>
                <a:cxn ang="0">
                  <a:pos x="T0" y="T1"/>
                </a:cxn>
                <a:cxn ang="0">
                  <a:pos x="T2" y="T3"/>
                </a:cxn>
                <a:cxn ang="0">
                  <a:pos x="T4" y="T5"/>
                </a:cxn>
                <a:cxn ang="0">
                  <a:pos x="T6" y="T7"/>
                </a:cxn>
              </a:cxnLst>
              <a:rect l="0" t="0" r="r" b="b"/>
              <a:pathLst>
                <a:path w="44" h="1">
                  <a:moveTo>
                    <a:pt x="16" y="1"/>
                  </a:moveTo>
                  <a:lnTo>
                    <a:pt x="16" y="1"/>
                  </a:lnTo>
                  <a:lnTo>
                    <a:pt x="44" y="1"/>
                  </a:lnTo>
                  <a:cubicBezTo>
                    <a:pt x="39" y="1"/>
                    <a:pt x="0" y="0"/>
                    <a:pt x="16"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8" name="フリーフォーム 77"/>
            <p:cNvSpPr>
              <a:spLocks/>
            </p:cNvSpPr>
            <p:nvPr/>
          </p:nvSpPr>
          <p:spPr bwMode="invGray">
            <a:xfrm>
              <a:off x="8158163" y="2725738"/>
              <a:ext cx="71438" cy="3175"/>
            </a:xfrm>
            <a:custGeom>
              <a:avLst/>
              <a:gdLst>
                <a:gd name="T0" fmla="*/ 34 w 37"/>
                <a:gd name="T1" fmla="*/ 0 h 1"/>
                <a:gd name="T2" fmla="*/ 34 w 37"/>
                <a:gd name="T3" fmla="*/ 0 h 1"/>
                <a:gd name="T4" fmla="*/ 0 w 37"/>
                <a:gd name="T5" fmla="*/ 1 h 1"/>
                <a:gd name="T6" fmla="*/ 3 w 37"/>
                <a:gd name="T7" fmla="*/ 1 h 1"/>
                <a:gd name="T8" fmla="*/ 37 w 37"/>
                <a:gd name="T9" fmla="*/ 0 h 1"/>
                <a:gd name="T10" fmla="*/ 34 w 37"/>
                <a:gd name="T11" fmla="*/ 0 h 1"/>
              </a:gdLst>
              <a:ahLst/>
              <a:cxnLst>
                <a:cxn ang="0">
                  <a:pos x="T0" y="T1"/>
                </a:cxn>
                <a:cxn ang="0">
                  <a:pos x="T2" y="T3"/>
                </a:cxn>
                <a:cxn ang="0">
                  <a:pos x="T4" y="T5"/>
                </a:cxn>
                <a:cxn ang="0">
                  <a:pos x="T6" y="T7"/>
                </a:cxn>
                <a:cxn ang="0">
                  <a:pos x="T8" y="T9"/>
                </a:cxn>
                <a:cxn ang="0">
                  <a:pos x="T10" y="T11"/>
                </a:cxn>
              </a:cxnLst>
              <a:rect l="0" t="0" r="r" b="b"/>
              <a:pathLst>
                <a:path w="37" h="1">
                  <a:moveTo>
                    <a:pt x="34" y="0"/>
                  </a:moveTo>
                  <a:lnTo>
                    <a:pt x="34" y="0"/>
                  </a:lnTo>
                  <a:lnTo>
                    <a:pt x="0" y="1"/>
                  </a:lnTo>
                  <a:lnTo>
                    <a:pt x="3" y="1"/>
                  </a:lnTo>
                  <a:lnTo>
                    <a:pt x="37" y="0"/>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9" name="フリーフォーム 78"/>
            <p:cNvSpPr>
              <a:spLocks/>
            </p:cNvSpPr>
            <p:nvPr/>
          </p:nvSpPr>
          <p:spPr bwMode="invGray">
            <a:xfrm>
              <a:off x="8734425" y="2814638"/>
              <a:ext cx="144463" cy="3175"/>
            </a:xfrm>
            <a:custGeom>
              <a:avLst/>
              <a:gdLst>
                <a:gd name="T0" fmla="*/ 56 w 76"/>
                <a:gd name="T1" fmla="*/ 0 h 2"/>
                <a:gd name="T2" fmla="*/ 56 w 76"/>
                <a:gd name="T3" fmla="*/ 0 h 2"/>
                <a:gd name="T4" fmla="*/ 40 w 76"/>
                <a:gd name="T5" fmla="*/ 2 h 2"/>
                <a:gd name="T6" fmla="*/ 56 w 76"/>
                <a:gd name="T7" fmla="*/ 0 h 2"/>
              </a:gdLst>
              <a:ahLst/>
              <a:cxnLst>
                <a:cxn ang="0">
                  <a:pos x="T0" y="T1"/>
                </a:cxn>
                <a:cxn ang="0">
                  <a:pos x="T2" y="T3"/>
                </a:cxn>
                <a:cxn ang="0">
                  <a:pos x="T4" y="T5"/>
                </a:cxn>
                <a:cxn ang="0">
                  <a:pos x="T6" y="T7"/>
                </a:cxn>
              </a:cxnLst>
              <a:rect l="0" t="0" r="r" b="b"/>
              <a:pathLst>
                <a:path w="76" h="2">
                  <a:moveTo>
                    <a:pt x="56" y="0"/>
                  </a:moveTo>
                  <a:lnTo>
                    <a:pt x="56" y="0"/>
                  </a:lnTo>
                  <a:cubicBezTo>
                    <a:pt x="76" y="2"/>
                    <a:pt x="0" y="0"/>
                    <a:pt x="40" y="2"/>
                  </a:cubicBezTo>
                  <a:cubicBezTo>
                    <a:pt x="76" y="2"/>
                    <a:pt x="61" y="1"/>
                    <a:pt x="5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0" name="フリーフォーム 79"/>
            <p:cNvSpPr>
              <a:spLocks/>
            </p:cNvSpPr>
            <p:nvPr/>
          </p:nvSpPr>
          <p:spPr bwMode="invGray">
            <a:xfrm>
              <a:off x="8023225" y="2782888"/>
              <a:ext cx="26988" cy="1587"/>
            </a:xfrm>
            <a:custGeom>
              <a:avLst/>
              <a:gdLst>
                <a:gd name="T0" fmla="*/ 14 w 14"/>
                <a:gd name="T1" fmla="*/ 0 h 1"/>
                <a:gd name="T2" fmla="*/ 14 w 14"/>
                <a:gd name="T3" fmla="*/ 0 h 1"/>
                <a:gd name="T4" fmla="*/ 0 w 14"/>
                <a:gd name="T5" fmla="*/ 1 h 1"/>
                <a:gd name="T6" fmla="*/ 14 w 14"/>
                <a:gd name="T7" fmla="*/ 0 h 1"/>
              </a:gdLst>
              <a:ahLst/>
              <a:cxnLst>
                <a:cxn ang="0">
                  <a:pos x="T0" y="T1"/>
                </a:cxn>
                <a:cxn ang="0">
                  <a:pos x="T2" y="T3"/>
                </a:cxn>
                <a:cxn ang="0">
                  <a:pos x="T4" y="T5"/>
                </a:cxn>
                <a:cxn ang="0">
                  <a:pos x="T6" y="T7"/>
                </a:cxn>
              </a:cxnLst>
              <a:rect l="0" t="0" r="r" b="b"/>
              <a:pathLst>
                <a:path w="14" h="1">
                  <a:moveTo>
                    <a:pt x="14" y="0"/>
                  </a:moveTo>
                  <a:lnTo>
                    <a:pt x="14" y="0"/>
                  </a:lnTo>
                  <a:cubicBezTo>
                    <a:pt x="9" y="0"/>
                    <a:pt x="5" y="0"/>
                    <a:pt x="0" y="1"/>
                  </a:cubicBezTo>
                  <a:lnTo>
                    <a:pt x="1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1" name="フリーフォーム 80"/>
            <p:cNvSpPr>
              <a:spLocks/>
            </p:cNvSpPr>
            <p:nvPr/>
          </p:nvSpPr>
          <p:spPr bwMode="invGray">
            <a:xfrm>
              <a:off x="8050213" y="2782888"/>
              <a:ext cx="77788" cy="1587"/>
            </a:xfrm>
            <a:custGeom>
              <a:avLst/>
              <a:gdLst>
                <a:gd name="T0" fmla="*/ 0 w 40"/>
                <a:gd name="T1" fmla="*/ 0 h 1"/>
                <a:gd name="T2" fmla="*/ 0 w 40"/>
                <a:gd name="T3" fmla="*/ 0 h 1"/>
                <a:gd name="T4" fmla="*/ 40 w 40"/>
                <a:gd name="T5" fmla="*/ 1 h 1"/>
                <a:gd name="T6" fmla="*/ 0 w 40"/>
                <a:gd name="T7" fmla="*/ 0 h 1"/>
              </a:gdLst>
              <a:ahLst/>
              <a:cxnLst>
                <a:cxn ang="0">
                  <a:pos x="T0" y="T1"/>
                </a:cxn>
                <a:cxn ang="0">
                  <a:pos x="T2" y="T3"/>
                </a:cxn>
                <a:cxn ang="0">
                  <a:pos x="T4" y="T5"/>
                </a:cxn>
                <a:cxn ang="0">
                  <a:pos x="T6" y="T7"/>
                </a:cxn>
              </a:cxnLst>
              <a:rect l="0" t="0" r="r" b="b"/>
              <a:pathLst>
                <a:path w="40" h="1">
                  <a:moveTo>
                    <a:pt x="0" y="0"/>
                  </a:moveTo>
                  <a:lnTo>
                    <a:pt x="0" y="0"/>
                  </a:lnTo>
                  <a:cubicBezTo>
                    <a:pt x="15" y="0"/>
                    <a:pt x="30" y="1"/>
                    <a:pt x="40" y="1"/>
                  </a:cubicBezTo>
                  <a:cubicBezTo>
                    <a:pt x="21" y="0"/>
                    <a:pt x="15"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2" name="フリーフォーム 81"/>
            <p:cNvSpPr>
              <a:spLocks/>
            </p:cNvSpPr>
            <p:nvPr/>
          </p:nvSpPr>
          <p:spPr bwMode="invGray">
            <a:xfrm>
              <a:off x="7715250" y="2779713"/>
              <a:ext cx="90488" cy="7937"/>
            </a:xfrm>
            <a:custGeom>
              <a:avLst/>
              <a:gdLst>
                <a:gd name="T0" fmla="*/ 5 w 47"/>
                <a:gd name="T1" fmla="*/ 2 h 3"/>
                <a:gd name="T2" fmla="*/ 5 w 47"/>
                <a:gd name="T3" fmla="*/ 2 h 3"/>
                <a:gd name="T4" fmla="*/ 18 w 47"/>
                <a:gd name="T5" fmla="*/ 2 h 3"/>
                <a:gd name="T6" fmla="*/ 23 w 47"/>
                <a:gd name="T7" fmla="*/ 2 h 3"/>
                <a:gd name="T8" fmla="*/ 38 w 47"/>
                <a:gd name="T9" fmla="*/ 1 h 3"/>
                <a:gd name="T10" fmla="*/ 47 w 47"/>
                <a:gd name="T11" fmla="*/ 0 h 3"/>
                <a:gd name="T12" fmla="*/ 35 w 47"/>
                <a:gd name="T13" fmla="*/ 1 h 3"/>
                <a:gd name="T14" fmla="*/ 5 w 4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
                  <a:moveTo>
                    <a:pt x="5" y="2"/>
                  </a:moveTo>
                  <a:lnTo>
                    <a:pt x="5" y="2"/>
                  </a:lnTo>
                  <a:lnTo>
                    <a:pt x="18" y="2"/>
                  </a:lnTo>
                  <a:cubicBezTo>
                    <a:pt x="4" y="3"/>
                    <a:pt x="11" y="3"/>
                    <a:pt x="23" y="2"/>
                  </a:cubicBezTo>
                  <a:cubicBezTo>
                    <a:pt x="37" y="2"/>
                    <a:pt x="37" y="1"/>
                    <a:pt x="38" y="1"/>
                  </a:cubicBezTo>
                  <a:lnTo>
                    <a:pt x="47" y="0"/>
                  </a:lnTo>
                  <a:lnTo>
                    <a:pt x="35" y="1"/>
                  </a:lnTo>
                  <a:cubicBezTo>
                    <a:pt x="13" y="1"/>
                    <a:pt x="0" y="1"/>
                    <a:pt x="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3" name="フリーフォーム 82"/>
            <p:cNvSpPr>
              <a:spLocks/>
            </p:cNvSpPr>
            <p:nvPr/>
          </p:nvSpPr>
          <p:spPr bwMode="invGray">
            <a:xfrm>
              <a:off x="6508750" y="2713038"/>
              <a:ext cx="247650" cy="6350"/>
            </a:xfrm>
            <a:custGeom>
              <a:avLst/>
              <a:gdLst>
                <a:gd name="T0" fmla="*/ 0 w 129"/>
                <a:gd name="T1" fmla="*/ 0 h 3"/>
                <a:gd name="T2" fmla="*/ 0 w 129"/>
                <a:gd name="T3" fmla="*/ 0 h 3"/>
                <a:gd name="T4" fmla="*/ 60 w 129"/>
                <a:gd name="T5" fmla="*/ 2 h 3"/>
                <a:gd name="T6" fmla="*/ 129 w 129"/>
                <a:gd name="T7" fmla="*/ 0 h 3"/>
                <a:gd name="T8" fmla="*/ 0 w 129"/>
                <a:gd name="T9" fmla="*/ 0 h 3"/>
              </a:gdLst>
              <a:ahLst/>
              <a:cxnLst>
                <a:cxn ang="0">
                  <a:pos x="T0" y="T1"/>
                </a:cxn>
                <a:cxn ang="0">
                  <a:pos x="T2" y="T3"/>
                </a:cxn>
                <a:cxn ang="0">
                  <a:pos x="T4" y="T5"/>
                </a:cxn>
                <a:cxn ang="0">
                  <a:pos x="T6" y="T7"/>
                </a:cxn>
                <a:cxn ang="0">
                  <a:pos x="T8" y="T9"/>
                </a:cxn>
              </a:cxnLst>
              <a:rect l="0" t="0" r="r" b="b"/>
              <a:pathLst>
                <a:path w="129" h="3">
                  <a:moveTo>
                    <a:pt x="0" y="0"/>
                  </a:moveTo>
                  <a:lnTo>
                    <a:pt x="0" y="0"/>
                  </a:lnTo>
                  <a:cubicBezTo>
                    <a:pt x="50" y="1"/>
                    <a:pt x="63" y="1"/>
                    <a:pt x="60" y="2"/>
                  </a:cubicBezTo>
                  <a:cubicBezTo>
                    <a:pt x="108" y="3"/>
                    <a:pt x="100" y="0"/>
                    <a:pt x="129"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4" name="フリーフォーム 83"/>
            <p:cNvSpPr>
              <a:spLocks/>
            </p:cNvSpPr>
            <p:nvPr/>
          </p:nvSpPr>
          <p:spPr bwMode="invGray">
            <a:xfrm>
              <a:off x="6756400" y="2713038"/>
              <a:ext cx="33338" cy="0"/>
            </a:xfrm>
            <a:custGeom>
              <a:avLst/>
              <a:gdLst>
                <a:gd name="T0" fmla="*/ 0 w 18"/>
                <a:gd name="T1" fmla="*/ 0 w 18"/>
                <a:gd name="T2" fmla="*/ 18 w 18"/>
                <a:gd name="T3" fmla="*/ 0 w 18"/>
              </a:gdLst>
              <a:ahLst/>
              <a:cxnLst>
                <a:cxn ang="0">
                  <a:pos x="T0" y="0"/>
                </a:cxn>
                <a:cxn ang="0">
                  <a:pos x="T1" y="0"/>
                </a:cxn>
                <a:cxn ang="0">
                  <a:pos x="T2" y="0"/>
                </a:cxn>
                <a:cxn ang="0">
                  <a:pos x="T3" y="0"/>
                </a:cxn>
              </a:cxnLst>
              <a:rect l="0" t="0" r="r" b="b"/>
              <a:pathLst>
                <a:path w="18">
                  <a:moveTo>
                    <a:pt x="0" y="0"/>
                  </a:moveTo>
                  <a:lnTo>
                    <a:pt x="0" y="0"/>
                  </a:lnTo>
                  <a:lnTo>
                    <a:pt x="18"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5" name="フリーフォーム 84"/>
            <p:cNvSpPr>
              <a:spLocks/>
            </p:cNvSpPr>
            <p:nvPr/>
          </p:nvSpPr>
          <p:spPr bwMode="invGray">
            <a:xfrm>
              <a:off x="8047038" y="2820988"/>
              <a:ext cx="58738" cy="4762"/>
            </a:xfrm>
            <a:custGeom>
              <a:avLst/>
              <a:gdLst>
                <a:gd name="T0" fmla="*/ 31 w 31"/>
                <a:gd name="T1" fmla="*/ 0 h 2"/>
                <a:gd name="T2" fmla="*/ 31 w 31"/>
                <a:gd name="T3" fmla="*/ 0 h 2"/>
                <a:gd name="T4" fmla="*/ 0 w 31"/>
                <a:gd name="T5" fmla="*/ 2 h 2"/>
                <a:gd name="T6" fmla="*/ 11 w 31"/>
                <a:gd name="T7" fmla="*/ 2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lnTo>
                    <a:pt x="31" y="0"/>
                  </a:lnTo>
                  <a:lnTo>
                    <a:pt x="0" y="2"/>
                  </a:lnTo>
                  <a:lnTo>
                    <a:pt x="11" y="2"/>
                  </a:lnTo>
                  <a:lnTo>
                    <a:pt x="3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6" name="フリーフォーム 85"/>
            <p:cNvSpPr>
              <a:spLocks/>
            </p:cNvSpPr>
            <p:nvPr/>
          </p:nvSpPr>
          <p:spPr bwMode="invGray">
            <a:xfrm>
              <a:off x="6348413" y="2711451"/>
              <a:ext cx="82550" cy="1587"/>
            </a:xfrm>
            <a:custGeom>
              <a:avLst/>
              <a:gdLst>
                <a:gd name="T0" fmla="*/ 9 w 43"/>
                <a:gd name="T1" fmla="*/ 1 h 1"/>
                <a:gd name="T2" fmla="*/ 9 w 43"/>
                <a:gd name="T3" fmla="*/ 1 h 1"/>
                <a:gd name="T4" fmla="*/ 41 w 43"/>
                <a:gd name="T5" fmla="*/ 1 h 1"/>
                <a:gd name="T6" fmla="*/ 9 w 43"/>
                <a:gd name="T7" fmla="*/ 1 h 1"/>
              </a:gdLst>
              <a:ahLst/>
              <a:cxnLst>
                <a:cxn ang="0">
                  <a:pos x="T0" y="T1"/>
                </a:cxn>
                <a:cxn ang="0">
                  <a:pos x="T2" y="T3"/>
                </a:cxn>
                <a:cxn ang="0">
                  <a:pos x="T4" y="T5"/>
                </a:cxn>
                <a:cxn ang="0">
                  <a:pos x="T6" y="T7"/>
                </a:cxn>
              </a:cxnLst>
              <a:rect l="0" t="0" r="r" b="b"/>
              <a:pathLst>
                <a:path w="43" h="1">
                  <a:moveTo>
                    <a:pt x="9" y="1"/>
                  </a:moveTo>
                  <a:lnTo>
                    <a:pt x="9" y="1"/>
                  </a:lnTo>
                  <a:cubicBezTo>
                    <a:pt x="18" y="1"/>
                    <a:pt x="33" y="1"/>
                    <a:pt x="41" y="1"/>
                  </a:cubicBezTo>
                  <a:cubicBezTo>
                    <a:pt x="43" y="0"/>
                    <a:pt x="0" y="1"/>
                    <a:pt x="9"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7" name="フリーフォーム 86"/>
            <p:cNvSpPr>
              <a:spLocks/>
            </p:cNvSpPr>
            <p:nvPr/>
          </p:nvSpPr>
          <p:spPr bwMode="invGray">
            <a:xfrm>
              <a:off x="6734175" y="2771775"/>
              <a:ext cx="96838" cy="6350"/>
            </a:xfrm>
            <a:custGeom>
              <a:avLst/>
              <a:gdLst>
                <a:gd name="T0" fmla="*/ 0 w 50"/>
                <a:gd name="T1" fmla="*/ 2 h 3"/>
                <a:gd name="T2" fmla="*/ 0 w 50"/>
                <a:gd name="T3" fmla="*/ 2 h 3"/>
                <a:gd name="T4" fmla="*/ 50 w 50"/>
                <a:gd name="T5" fmla="*/ 3 h 3"/>
                <a:gd name="T6" fmla="*/ 0 w 50"/>
                <a:gd name="T7" fmla="*/ 2 h 3"/>
              </a:gdLst>
              <a:ahLst/>
              <a:cxnLst>
                <a:cxn ang="0">
                  <a:pos x="T0" y="T1"/>
                </a:cxn>
                <a:cxn ang="0">
                  <a:pos x="T2" y="T3"/>
                </a:cxn>
                <a:cxn ang="0">
                  <a:pos x="T4" y="T5"/>
                </a:cxn>
                <a:cxn ang="0">
                  <a:pos x="T6" y="T7"/>
                </a:cxn>
              </a:cxnLst>
              <a:rect l="0" t="0" r="r" b="b"/>
              <a:pathLst>
                <a:path w="50" h="3">
                  <a:moveTo>
                    <a:pt x="0" y="2"/>
                  </a:moveTo>
                  <a:lnTo>
                    <a:pt x="0" y="2"/>
                  </a:lnTo>
                  <a:cubicBezTo>
                    <a:pt x="6" y="3"/>
                    <a:pt x="37" y="2"/>
                    <a:pt x="50" y="3"/>
                  </a:cubicBezTo>
                  <a:cubicBezTo>
                    <a:pt x="32" y="2"/>
                    <a:pt x="17"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8" name="フリーフォーム 87"/>
            <p:cNvSpPr>
              <a:spLocks/>
            </p:cNvSpPr>
            <p:nvPr/>
          </p:nvSpPr>
          <p:spPr bwMode="invGray">
            <a:xfrm>
              <a:off x="6091238" y="2722563"/>
              <a:ext cx="95250" cy="7937"/>
            </a:xfrm>
            <a:custGeom>
              <a:avLst/>
              <a:gdLst>
                <a:gd name="T0" fmla="*/ 0 w 49"/>
                <a:gd name="T1" fmla="*/ 1 h 4"/>
                <a:gd name="T2" fmla="*/ 0 w 49"/>
                <a:gd name="T3" fmla="*/ 1 h 4"/>
                <a:gd name="T4" fmla="*/ 18 w 49"/>
                <a:gd name="T5" fmla="*/ 4 h 4"/>
                <a:gd name="T6" fmla="*/ 0 w 49"/>
                <a:gd name="T7" fmla="*/ 1 h 4"/>
              </a:gdLst>
              <a:ahLst/>
              <a:cxnLst>
                <a:cxn ang="0">
                  <a:pos x="T0" y="T1"/>
                </a:cxn>
                <a:cxn ang="0">
                  <a:pos x="T2" y="T3"/>
                </a:cxn>
                <a:cxn ang="0">
                  <a:pos x="T4" y="T5"/>
                </a:cxn>
                <a:cxn ang="0">
                  <a:pos x="T6" y="T7"/>
                </a:cxn>
              </a:cxnLst>
              <a:rect l="0" t="0" r="r" b="b"/>
              <a:pathLst>
                <a:path w="49" h="4">
                  <a:moveTo>
                    <a:pt x="0" y="1"/>
                  </a:moveTo>
                  <a:lnTo>
                    <a:pt x="0" y="1"/>
                  </a:lnTo>
                  <a:cubicBezTo>
                    <a:pt x="10" y="2"/>
                    <a:pt x="24" y="2"/>
                    <a:pt x="18" y="4"/>
                  </a:cubicBezTo>
                  <a:cubicBezTo>
                    <a:pt x="31" y="3"/>
                    <a:pt x="4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9" name="フリーフォーム 88"/>
            <p:cNvSpPr>
              <a:spLocks/>
            </p:cNvSpPr>
            <p:nvPr/>
          </p:nvSpPr>
          <p:spPr bwMode="invGray">
            <a:xfrm>
              <a:off x="6559550" y="2773363"/>
              <a:ext cx="80963" cy="3175"/>
            </a:xfrm>
            <a:custGeom>
              <a:avLst/>
              <a:gdLst>
                <a:gd name="T0" fmla="*/ 0 w 42"/>
                <a:gd name="T1" fmla="*/ 1 h 1"/>
                <a:gd name="T2" fmla="*/ 0 w 42"/>
                <a:gd name="T3" fmla="*/ 1 h 1"/>
                <a:gd name="T4" fmla="*/ 8 w 42"/>
                <a:gd name="T5" fmla="*/ 1 h 1"/>
                <a:gd name="T6" fmla="*/ 42 w 42"/>
                <a:gd name="T7" fmla="*/ 0 h 1"/>
                <a:gd name="T8" fmla="*/ 0 w 42"/>
                <a:gd name="T9" fmla="*/ 1 h 1"/>
              </a:gdLst>
              <a:ahLst/>
              <a:cxnLst>
                <a:cxn ang="0">
                  <a:pos x="T0" y="T1"/>
                </a:cxn>
                <a:cxn ang="0">
                  <a:pos x="T2" y="T3"/>
                </a:cxn>
                <a:cxn ang="0">
                  <a:pos x="T4" y="T5"/>
                </a:cxn>
                <a:cxn ang="0">
                  <a:pos x="T6" y="T7"/>
                </a:cxn>
                <a:cxn ang="0">
                  <a:pos x="T8" y="T9"/>
                </a:cxn>
              </a:cxnLst>
              <a:rect l="0" t="0" r="r" b="b"/>
              <a:pathLst>
                <a:path w="42" h="1">
                  <a:moveTo>
                    <a:pt x="0" y="1"/>
                  </a:moveTo>
                  <a:lnTo>
                    <a:pt x="0" y="1"/>
                  </a:lnTo>
                  <a:lnTo>
                    <a:pt x="8" y="1"/>
                  </a:lnTo>
                  <a:lnTo>
                    <a:pt x="42"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0" name="フリーフォーム 89"/>
            <p:cNvSpPr>
              <a:spLocks/>
            </p:cNvSpPr>
            <p:nvPr/>
          </p:nvSpPr>
          <p:spPr bwMode="invGray">
            <a:xfrm>
              <a:off x="6640513" y="2806700"/>
              <a:ext cx="227013" cy="15875"/>
            </a:xfrm>
            <a:custGeom>
              <a:avLst/>
              <a:gdLst>
                <a:gd name="T0" fmla="*/ 80 w 118"/>
                <a:gd name="T1" fmla="*/ 7 h 7"/>
                <a:gd name="T2" fmla="*/ 80 w 118"/>
                <a:gd name="T3" fmla="*/ 7 h 7"/>
                <a:gd name="T4" fmla="*/ 85 w 118"/>
                <a:gd name="T5" fmla="*/ 1 h 7"/>
                <a:gd name="T6" fmla="*/ 29 w 118"/>
                <a:gd name="T7" fmla="*/ 4 h 7"/>
                <a:gd name="T8" fmla="*/ 80 w 118"/>
                <a:gd name="T9" fmla="*/ 7 h 7"/>
              </a:gdLst>
              <a:ahLst/>
              <a:cxnLst>
                <a:cxn ang="0">
                  <a:pos x="T0" y="T1"/>
                </a:cxn>
                <a:cxn ang="0">
                  <a:pos x="T2" y="T3"/>
                </a:cxn>
                <a:cxn ang="0">
                  <a:pos x="T4" y="T5"/>
                </a:cxn>
                <a:cxn ang="0">
                  <a:pos x="T6" y="T7"/>
                </a:cxn>
                <a:cxn ang="0">
                  <a:pos x="T8" y="T9"/>
                </a:cxn>
              </a:cxnLst>
              <a:rect l="0" t="0" r="r" b="b"/>
              <a:pathLst>
                <a:path w="118" h="7">
                  <a:moveTo>
                    <a:pt x="80" y="7"/>
                  </a:moveTo>
                  <a:lnTo>
                    <a:pt x="80" y="7"/>
                  </a:lnTo>
                  <a:cubicBezTo>
                    <a:pt x="118" y="5"/>
                    <a:pt x="19" y="3"/>
                    <a:pt x="85" y="1"/>
                  </a:cubicBezTo>
                  <a:cubicBezTo>
                    <a:pt x="0" y="0"/>
                    <a:pt x="92" y="4"/>
                    <a:pt x="29" y="4"/>
                  </a:cubicBezTo>
                  <a:cubicBezTo>
                    <a:pt x="66" y="4"/>
                    <a:pt x="84" y="6"/>
                    <a:pt x="80"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1" name="フリーフォーム 90"/>
            <p:cNvSpPr>
              <a:spLocks/>
            </p:cNvSpPr>
            <p:nvPr/>
          </p:nvSpPr>
          <p:spPr bwMode="invGray">
            <a:xfrm>
              <a:off x="6661150" y="2814638"/>
              <a:ext cx="34925" cy="1587"/>
            </a:xfrm>
            <a:custGeom>
              <a:avLst/>
              <a:gdLst>
                <a:gd name="T0" fmla="*/ 18 w 18"/>
                <a:gd name="T1" fmla="*/ 1 h 1"/>
                <a:gd name="T2" fmla="*/ 18 w 18"/>
                <a:gd name="T3" fmla="*/ 1 h 1"/>
                <a:gd name="T4" fmla="*/ 0 w 18"/>
                <a:gd name="T5" fmla="*/ 0 h 1"/>
                <a:gd name="T6" fmla="*/ 18 w 18"/>
                <a:gd name="T7" fmla="*/ 1 h 1"/>
              </a:gdLst>
              <a:ahLst/>
              <a:cxnLst>
                <a:cxn ang="0">
                  <a:pos x="T0" y="T1"/>
                </a:cxn>
                <a:cxn ang="0">
                  <a:pos x="T2" y="T3"/>
                </a:cxn>
                <a:cxn ang="0">
                  <a:pos x="T4" y="T5"/>
                </a:cxn>
                <a:cxn ang="0">
                  <a:pos x="T6" y="T7"/>
                </a:cxn>
              </a:cxnLst>
              <a:rect l="0" t="0" r="r" b="b"/>
              <a:pathLst>
                <a:path w="18" h="1">
                  <a:moveTo>
                    <a:pt x="18" y="1"/>
                  </a:moveTo>
                  <a:lnTo>
                    <a:pt x="18" y="1"/>
                  </a:lnTo>
                  <a:lnTo>
                    <a:pt x="0" y="0"/>
                  </a:lnTo>
                  <a:lnTo>
                    <a:pt x="18"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2" name="フリーフォーム 91"/>
            <p:cNvSpPr>
              <a:spLocks/>
            </p:cNvSpPr>
            <p:nvPr/>
          </p:nvSpPr>
          <p:spPr bwMode="invGray">
            <a:xfrm>
              <a:off x="5661025" y="2789238"/>
              <a:ext cx="23813" cy="1587"/>
            </a:xfrm>
            <a:custGeom>
              <a:avLst/>
              <a:gdLst>
                <a:gd name="T0" fmla="*/ 0 w 13"/>
                <a:gd name="T1" fmla="*/ 1 h 1"/>
                <a:gd name="T2" fmla="*/ 0 w 13"/>
                <a:gd name="T3" fmla="*/ 1 h 1"/>
                <a:gd name="T4" fmla="*/ 13 w 13"/>
                <a:gd name="T5" fmla="*/ 0 h 1"/>
                <a:gd name="T6" fmla="*/ 0 w 13"/>
                <a:gd name="T7" fmla="*/ 1 h 1"/>
              </a:gdLst>
              <a:ahLst/>
              <a:cxnLst>
                <a:cxn ang="0">
                  <a:pos x="T0" y="T1"/>
                </a:cxn>
                <a:cxn ang="0">
                  <a:pos x="T2" y="T3"/>
                </a:cxn>
                <a:cxn ang="0">
                  <a:pos x="T4" y="T5"/>
                </a:cxn>
                <a:cxn ang="0">
                  <a:pos x="T6" y="T7"/>
                </a:cxn>
              </a:cxnLst>
              <a:rect l="0" t="0" r="r" b="b"/>
              <a:pathLst>
                <a:path w="13" h="1">
                  <a:moveTo>
                    <a:pt x="0" y="1"/>
                  </a:moveTo>
                  <a:lnTo>
                    <a:pt x="0" y="1"/>
                  </a:lnTo>
                  <a:lnTo>
                    <a:pt x="13"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3" name="フリーフォーム 92"/>
            <p:cNvSpPr>
              <a:spLocks/>
            </p:cNvSpPr>
            <p:nvPr/>
          </p:nvSpPr>
          <p:spPr bwMode="invGray">
            <a:xfrm>
              <a:off x="6162675" y="2814638"/>
              <a:ext cx="258763" cy="7937"/>
            </a:xfrm>
            <a:custGeom>
              <a:avLst/>
              <a:gdLst>
                <a:gd name="T0" fmla="*/ 77 w 135"/>
                <a:gd name="T1" fmla="*/ 2 h 4"/>
                <a:gd name="T2" fmla="*/ 77 w 135"/>
                <a:gd name="T3" fmla="*/ 2 h 4"/>
                <a:gd name="T4" fmla="*/ 135 w 135"/>
                <a:gd name="T5" fmla="*/ 0 h 4"/>
                <a:gd name="T6" fmla="*/ 6 w 135"/>
                <a:gd name="T7" fmla="*/ 4 h 4"/>
                <a:gd name="T8" fmla="*/ 90 w 135"/>
                <a:gd name="T9" fmla="*/ 3 h 4"/>
                <a:gd name="T10" fmla="*/ 77 w 135"/>
                <a:gd name="T11" fmla="*/ 2 h 4"/>
              </a:gdLst>
              <a:ahLst/>
              <a:cxnLst>
                <a:cxn ang="0">
                  <a:pos x="T0" y="T1"/>
                </a:cxn>
                <a:cxn ang="0">
                  <a:pos x="T2" y="T3"/>
                </a:cxn>
                <a:cxn ang="0">
                  <a:pos x="T4" y="T5"/>
                </a:cxn>
                <a:cxn ang="0">
                  <a:pos x="T6" y="T7"/>
                </a:cxn>
                <a:cxn ang="0">
                  <a:pos x="T8" y="T9"/>
                </a:cxn>
                <a:cxn ang="0">
                  <a:pos x="T10" y="T11"/>
                </a:cxn>
              </a:cxnLst>
              <a:rect l="0" t="0" r="r" b="b"/>
              <a:pathLst>
                <a:path w="135" h="4">
                  <a:moveTo>
                    <a:pt x="77" y="2"/>
                  </a:moveTo>
                  <a:lnTo>
                    <a:pt x="77" y="2"/>
                  </a:lnTo>
                  <a:lnTo>
                    <a:pt x="135" y="0"/>
                  </a:lnTo>
                  <a:cubicBezTo>
                    <a:pt x="96" y="1"/>
                    <a:pt x="0" y="1"/>
                    <a:pt x="6" y="4"/>
                  </a:cubicBezTo>
                  <a:cubicBezTo>
                    <a:pt x="37" y="4"/>
                    <a:pt x="75" y="4"/>
                    <a:pt x="90" y="3"/>
                  </a:cubicBezTo>
                  <a:lnTo>
                    <a:pt x="77"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4" name="フリーフォーム 93"/>
            <p:cNvSpPr>
              <a:spLocks/>
            </p:cNvSpPr>
            <p:nvPr/>
          </p:nvSpPr>
          <p:spPr bwMode="invGray">
            <a:xfrm>
              <a:off x="5019675" y="2713038"/>
              <a:ext cx="73025" cy="4762"/>
            </a:xfrm>
            <a:custGeom>
              <a:avLst/>
              <a:gdLst>
                <a:gd name="T0" fmla="*/ 13 w 38"/>
                <a:gd name="T1" fmla="*/ 1 h 2"/>
                <a:gd name="T2" fmla="*/ 13 w 38"/>
                <a:gd name="T3" fmla="*/ 1 h 2"/>
                <a:gd name="T4" fmla="*/ 38 w 38"/>
                <a:gd name="T5" fmla="*/ 0 h 2"/>
                <a:gd name="T6" fmla="*/ 7 w 38"/>
                <a:gd name="T7" fmla="*/ 0 h 2"/>
                <a:gd name="T8" fmla="*/ 13 w 38"/>
                <a:gd name="T9" fmla="*/ 1 h 2"/>
              </a:gdLst>
              <a:ahLst/>
              <a:cxnLst>
                <a:cxn ang="0">
                  <a:pos x="T0" y="T1"/>
                </a:cxn>
                <a:cxn ang="0">
                  <a:pos x="T2" y="T3"/>
                </a:cxn>
                <a:cxn ang="0">
                  <a:pos x="T4" y="T5"/>
                </a:cxn>
                <a:cxn ang="0">
                  <a:pos x="T6" y="T7"/>
                </a:cxn>
                <a:cxn ang="0">
                  <a:pos x="T8" y="T9"/>
                </a:cxn>
              </a:cxnLst>
              <a:rect l="0" t="0" r="r" b="b"/>
              <a:pathLst>
                <a:path w="38" h="2">
                  <a:moveTo>
                    <a:pt x="13" y="1"/>
                  </a:moveTo>
                  <a:lnTo>
                    <a:pt x="13" y="1"/>
                  </a:lnTo>
                  <a:lnTo>
                    <a:pt x="38" y="0"/>
                  </a:lnTo>
                  <a:lnTo>
                    <a:pt x="7" y="0"/>
                  </a:lnTo>
                  <a:cubicBezTo>
                    <a:pt x="16" y="0"/>
                    <a:pt x="0" y="2"/>
                    <a:pt x="1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5" name="フリーフォーム 94"/>
            <p:cNvSpPr>
              <a:spLocks/>
            </p:cNvSpPr>
            <p:nvPr/>
          </p:nvSpPr>
          <p:spPr bwMode="invGray">
            <a:xfrm>
              <a:off x="5021263" y="2713038"/>
              <a:ext cx="11113"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lnTo>
                    <a:pt x="0" y="0"/>
                  </a:ln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6" name="フリーフォーム 95"/>
            <p:cNvSpPr>
              <a:spLocks/>
            </p:cNvSpPr>
            <p:nvPr/>
          </p:nvSpPr>
          <p:spPr bwMode="invGray">
            <a:xfrm>
              <a:off x="5864225" y="2784475"/>
              <a:ext cx="101600" cy="4762"/>
            </a:xfrm>
            <a:custGeom>
              <a:avLst/>
              <a:gdLst>
                <a:gd name="T0" fmla="*/ 3 w 53"/>
                <a:gd name="T1" fmla="*/ 2 h 2"/>
                <a:gd name="T2" fmla="*/ 3 w 53"/>
                <a:gd name="T3" fmla="*/ 2 h 2"/>
                <a:gd name="T4" fmla="*/ 53 w 53"/>
                <a:gd name="T5" fmla="*/ 1 h 2"/>
                <a:gd name="T6" fmla="*/ 3 w 53"/>
                <a:gd name="T7" fmla="*/ 2 h 2"/>
              </a:gdLst>
              <a:ahLst/>
              <a:cxnLst>
                <a:cxn ang="0">
                  <a:pos x="T0" y="T1"/>
                </a:cxn>
                <a:cxn ang="0">
                  <a:pos x="T2" y="T3"/>
                </a:cxn>
                <a:cxn ang="0">
                  <a:pos x="T4" y="T5"/>
                </a:cxn>
                <a:cxn ang="0">
                  <a:pos x="T6" y="T7"/>
                </a:cxn>
              </a:cxnLst>
              <a:rect l="0" t="0" r="r" b="b"/>
              <a:pathLst>
                <a:path w="53" h="2">
                  <a:moveTo>
                    <a:pt x="3" y="2"/>
                  </a:moveTo>
                  <a:lnTo>
                    <a:pt x="3" y="2"/>
                  </a:lnTo>
                  <a:cubicBezTo>
                    <a:pt x="21" y="2"/>
                    <a:pt x="36" y="2"/>
                    <a:pt x="53" y="1"/>
                  </a:cubicBezTo>
                  <a:cubicBezTo>
                    <a:pt x="46" y="1"/>
                    <a:pt x="0" y="0"/>
                    <a:pt x="3"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7" name="フリーフォーム 96"/>
            <p:cNvSpPr>
              <a:spLocks/>
            </p:cNvSpPr>
            <p:nvPr/>
          </p:nvSpPr>
          <p:spPr bwMode="invGray">
            <a:xfrm>
              <a:off x="4703763" y="2722563"/>
              <a:ext cx="84138" cy="1587"/>
            </a:xfrm>
            <a:custGeom>
              <a:avLst/>
              <a:gdLst>
                <a:gd name="T0" fmla="*/ 3 w 44"/>
                <a:gd name="T1" fmla="*/ 1 h 1"/>
                <a:gd name="T2" fmla="*/ 3 w 44"/>
                <a:gd name="T3" fmla="*/ 1 h 1"/>
                <a:gd name="T4" fmla="*/ 44 w 44"/>
                <a:gd name="T5" fmla="*/ 0 h 1"/>
                <a:gd name="T6" fmla="*/ 0 w 44"/>
                <a:gd name="T7" fmla="*/ 0 h 1"/>
                <a:gd name="T8" fmla="*/ 3 w 44"/>
                <a:gd name="T9" fmla="*/ 1 h 1"/>
              </a:gdLst>
              <a:ahLst/>
              <a:cxnLst>
                <a:cxn ang="0">
                  <a:pos x="T0" y="T1"/>
                </a:cxn>
                <a:cxn ang="0">
                  <a:pos x="T2" y="T3"/>
                </a:cxn>
                <a:cxn ang="0">
                  <a:pos x="T4" y="T5"/>
                </a:cxn>
                <a:cxn ang="0">
                  <a:pos x="T6" y="T7"/>
                </a:cxn>
                <a:cxn ang="0">
                  <a:pos x="T8" y="T9"/>
                </a:cxn>
              </a:cxnLst>
              <a:rect l="0" t="0" r="r" b="b"/>
              <a:pathLst>
                <a:path w="44" h="1">
                  <a:moveTo>
                    <a:pt x="3" y="1"/>
                  </a:moveTo>
                  <a:lnTo>
                    <a:pt x="3" y="1"/>
                  </a:lnTo>
                  <a:lnTo>
                    <a:pt x="44" y="0"/>
                  </a:lnTo>
                  <a:lnTo>
                    <a:pt x="0" y="0"/>
                  </a:lnTo>
                  <a:lnTo>
                    <a:pt x="3"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8" name="フリーフォーム 97"/>
            <p:cNvSpPr>
              <a:spLocks/>
            </p:cNvSpPr>
            <p:nvPr/>
          </p:nvSpPr>
          <p:spPr bwMode="invGray">
            <a:xfrm>
              <a:off x="4264025" y="2713038"/>
              <a:ext cx="77788" cy="4762"/>
            </a:xfrm>
            <a:custGeom>
              <a:avLst/>
              <a:gdLst>
                <a:gd name="T0" fmla="*/ 41 w 41"/>
                <a:gd name="T1" fmla="*/ 1 h 2"/>
                <a:gd name="T2" fmla="*/ 41 w 41"/>
                <a:gd name="T3" fmla="*/ 1 h 2"/>
                <a:gd name="T4" fmla="*/ 34 w 41"/>
                <a:gd name="T5" fmla="*/ 0 h 2"/>
                <a:gd name="T6" fmla="*/ 0 w 41"/>
                <a:gd name="T7" fmla="*/ 1 h 2"/>
                <a:gd name="T8" fmla="*/ 7 w 41"/>
                <a:gd name="T9" fmla="*/ 2 h 2"/>
                <a:gd name="T10" fmla="*/ 41 w 41"/>
                <a:gd name="T11" fmla="*/ 1 h 2"/>
              </a:gdLst>
              <a:ahLst/>
              <a:cxnLst>
                <a:cxn ang="0">
                  <a:pos x="T0" y="T1"/>
                </a:cxn>
                <a:cxn ang="0">
                  <a:pos x="T2" y="T3"/>
                </a:cxn>
                <a:cxn ang="0">
                  <a:pos x="T4" y="T5"/>
                </a:cxn>
                <a:cxn ang="0">
                  <a:pos x="T6" y="T7"/>
                </a:cxn>
                <a:cxn ang="0">
                  <a:pos x="T8" y="T9"/>
                </a:cxn>
                <a:cxn ang="0">
                  <a:pos x="T10" y="T11"/>
                </a:cxn>
              </a:cxnLst>
              <a:rect l="0" t="0" r="r" b="b"/>
              <a:pathLst>
                <a:path w="41" h="2">
                  <a:moveTo>
                    <a:pt x="41" y="1"/>
                  </a:moveTo>
                  <a:lnTo>
                    <a:pt x="41" y="1"/>
                  </a:lnTo>
                  <a:lnTo>
                    <a:pt x="34" y="0"/>
                  </a:lnTo>
                  <a:lnTo>
                    <a:pt x="0" y="1"/>
                  </a:lnTo>
                  <a:lnTo>
                    <a:pt x="7" y="2"/>
                  </a:lnTo>
                  <a:lnTo>
                    <a:pt x="4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9" name="フリーフォーム 98"/>
            <p:cNvSpPr>
              <a:spLocks/>
            </p:cNvSpPr>
            <p:nvPr/>
          </p:nvSpPr>
          <p:spPr bwMode="invGray">
            <a:xfrm>
              <a:off x="4800600" y="2822575"/>
              <a:ext cx="117475" cy="7937"/>
            </a:xfrm>
            <a:custGeom>
              <a:avLst/>
              <a:gdLst>
                <a:gd name="T0" fmla="*/ 11 w 61"/>
                <a:gd name="T1" fmla="*/ 2 h 3"/>
                <a:gd name="T2" fmla="*/ 11 w 61"/>
                <a:gd name="T3" fmla="*/ 2 h 3"/>
                <a:gd name="T4" fmla="*/ 54 w 61"/>
                <a:gd name="T5" fmla="*/ 0 h 3"/>
                <a:gd name="T6" fmla="*/ 0 w 61"/>
                <a:gd name="T7" fmla="*/ 0 h 3"/>
                <a:gd name="T8" fmla="*/ 46 w 61"/>
                <a:gd name="T9" fmla="*/ 0 h 3"/>
                <a:gd name="T10" fmla="*/ 11 w 61"/>
                <a:gd name="T11" fmla="*/ 2 h 3"/>
              </a:gdLst>
              <a:ahLst/>
              <a:cxnLst>
                <a:cxn ang="0">
                  <a:pos x="T0" y="T1"/>
                </a:cxn>
                <a:cxn ang="0">
                  <a:pos x="T2" y="T3"/>
                </a:cxn>
                <a:cxn ang="0">
                  <a:pos x="T4" y="T5"/>
                </a:cxn>
                <a:cxn ang="0">
                  <a:pos x="T6" y="T7"/>
                </a:cxn>
                <a:cxn ang="0">
                  <a:pos x="T8" y="T9"/>
                </a:cxn>
                <a:cxn ang="0">
                  <a:pos x="T10" y="T11"/>
                </a:cxn>
              </a:cxnLst>
              <a:rect l="0" t="0" r="r" b="b"/>
              <a:pathLst>
                <a:path w="61" h="3">
                  <a:moveTo>
                    <a:pt x="11" y="2"/>
                  </a:moveTo>
                  <a:lnTo>
                    <a:pt x="11" y="2"/>
                  </a:lnTo>
                  <a:cubicBezTo>
                    <a:pt x="39" y="3"/>
                    <a:pt x="61" y="0"/>
                    <a:pt x="54" y="0"/>
                  </a:cubicBezTo>
                  <a:lnTo>
                    <a:pt x="0" y="0"/>
                  </a:lnTo>
                  <a:cubicBezTo>
                    <a:pt x="13" y="2"/>
                    <a:pt x="15" y="0"/>
                    <a:pt x="46" y="0"/>
                  </a:cubicBezTo>
                  <a:lnTo>
                    <a:pt x="11"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0" name="フリーフォーム 99"/>
            <p:cNvSpPr>
              <a:spLocks/>
            </p:cNvSpPr>
            <p:nvPr/>
          </p:nvSpPr>
          <p:spPr bwMode="invGray">
            <a:xfrm>
              <a:off x="187325" y="2714625"/>
              <a:ext cx="1925638" cy="31750"/>
            </a:xfrm>
            <a:custGeom>
              <a:avLst/>
              <a:gdLst>
                <a:gd name="T0" fmla="*/ 746 w 1004"/>
                <a:gd name="T1" fmla="*/ 6 h 14"/>
                <a:gd name="T2" fmla="*/ 746 w 1004"/>
                <a:gd name="T3" fmla="*/ 6 h 14"/>
                <a:gd name="T4" fmla="*/ 820 w 1004"/>
                <a:gd name="T5" fmla="*/ 7 h 14"/>
                <a:gd name="T6" fmla="*/ 800 w 1004"/>
                <a:gd name="T7" fmla="*/ 8 h 14"/>
                <a:gd name="T8" fmla="*/ 847 w 1004"/>
                <a:gd name="T9" fmla="*/ 5 h 14"/>
                <a:gd name="T10" fmla="*/ 769 w 1004"/>
                <a:gd name="T11" fmla="*/ 11 h 14"/>
                <a:gd name="T12" fmla="*/ 918 w 1004"/>
                <a:gd name="T13" fmla="*/ 9 h 14"/>
                <a:gd name="T14" fmla="*/ 876 w 1004"/>
                <a:gd name="T15" fmla="*/ 7 h 14"/>
                <a:gd name="T16" fmla="*/ 981 w 1004"/>
                <a:gd name="T17" fmla="*/ 5 h 14"/>
                <a:gd name="T18" fmla="*/ 989 w 1004"/>
                <a:gd name="T19" fmla="*/ 2 h 14"/>
                <a:gd name="T20" fmla="*/ 997 w 1004"/>
                <a:gd name="T21" fmla="*/ 2 h 14"/>
                <a:gd name="T22" fmla="*/ 1004 w 1004"/>
                <a:gd name="T23" fmla="*/ 2 h 14"/>
                <a:gd name="T24" fmla="*/ 999 w 1004"/>
                <a:gd name="T25" fmla="*/ 2 h 14"/>
                <a:gd name="T26" fmla="*/ 994 w 1004"/>
                <a:gd name="T27" fmla="*/ 1 h 14"/>
                <a:gd name="T28" fmla="*/ 904 w 1004"/>
                <a:gd name="T29" fmla="*/ 0 h 14"/>
                <a:gd name="T30" fmla="*/ 791 w 1004"/>
                <a:gd name="T31" fmla="*/ 2 h 14"/>
                <a:gd name="T32" fmla="*/ 756 w 1004"/>
                <a:gd name="T33" fmla="*/ 2 h 14"/>
                <a:gd name="T34" fmla="*/ 743 w 1004"/>
                <a:gd name="T35" fmla="*/ 2 h 14"/>
                <a:gd name="T36" fmla="*/ 764 w 1004"/>
                <a:gd name="T37" fmla="*/ 1 h 14"/>
                <a:gd name="T38" fmla="*/ 697 w 1004"/>
                <a:gd name="T39" fmla="*/ 2 h 14"/>
                <a:gd name="T40" fmla="*/ 570 w 1004"/>
                <a:gd name="T41" fmla="*/ 3 h 14"/>
                <a:gd name="T42" fmla="*/ 559 w 1004"/>
                <a:gd name="T43" fmla="*/ 2 h 14"/>
                <a:gd name="T44" fmla="*/ 554 w 1004"/>
                <a:gd name="T45" fmla="*/ 3 h 14"/>
                <a:gd name="T46" fmla="*/ 0 w 1004"/>
                <a:gd name="T47" fmla="*/ 4 h 14"/>
                <a:gd name="T48" fmla="*/ 79 w 1004"/>
                <a:gd name="T49" fmla="*/ 5 h 14"/>
                <a:gd name="T50" fmla="*/ 113 w 1004"/>
                <a:gd name="T51" fmla="*/ 8 h 14"/>
                <a:gd name="T52" fmla="*/ 49 w 1004"/>
                <a:gd name="T53" fmla="*/ 8 h 14"/>
                <a:gd name="T54" fmla="*/ 64 w 1004"/>
                <a:gd name="T55" fmla="*/ 12 h 14"/>
                <a:gd name="T56" fmla="*/ 213 w 1004"/>
                <a:gd name="T57" fmla="*/ 8 h 14"/>
                <a:gd name="T58" fmla="*/ 234 w 1004"/>
                <a:gd name="T59" fmla="*/ 11 h 14"/>
                <a:gd name="T60" fmla="*/ 223 w 1004"/>
                <a:gd name="T61" fmla="*/ 11 h 14"/>
                <a:gd name="T62" fmla="*/ 324 w 1004"/>
                <a:gd name="T63" fmla="*/ 10 h 14"/>
                <a:gd name="T64" fmla="*/ 322 w 1004"/>
                <a:gd name="T65" fmla="*/ 12 h 14"/>
                <a:gd name="T66" fmla="*/ 454 w 1004"/>
                <a:gd name="T67" fmla="*/ 10 h 14"/>
                <a:gd name="T68" fmla="*/ 452 w 1004"/>
                <a:gd name="T69" fmla="*/ 11 h 14"/>
                <a:gd name="T70" fmla="*/ 620 w 1004"/>
                <a:gd name="T71" fmla="*/ 9 h 14"/>
                <a:gd name="T72" fmla="*/ 568 w 1004"/>
                <a:gd name="T73" fmla="*/ 11 h 14"/>
                <a:gd name="T74" fmla="*/ 643 w 1004"/>
                <a:gd name="T75" fmla="*/ 10 h 14"/>
                <a:gd name="T76" fmla="*/ 622 w 1004"/>
                <a:gd name="T77" fmla="*/ 12 h 14"/>
                <a:gd name="T78" fmla="*/ 758 w 1004"/>
                <a:gd name="T79" fmla="*/ 8 h 14"/>
                <a:gd name="T80" fmla="*/ 746 w 1004"/>
                <a:gd name="T8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4" h="14">
                  <a:moveTo>
                    <a:pt x="746" y="6"/>
                  </a:moveTo>
                  <a:lnTo>
                    <a:pt x="746" y="6"/>
                  </a:lnTo>
                  <a:cubicBezTo>
                    <a:pt x="758" y="5"/>
                    <a:pt x="817" y="5"/>
                    <a:pt x="820" y="7"/>
                  </a:cubicBezTo>
                  <a:cubicBezTo>
                    <a:pt x="812" y="7"/>
                    <a:pt x="780" y="8"/>
                    <a:pt x="800" y="8"/>
                  </a:cubicBezTo>
                  <a:lnTo>
                    <a:pt x="847" y="5"/>
                  </a:lnTo>
                  <a:cubicBezTo>
                    <a:pt x="909" y="7"/>
                    <a:pt x="800" y="10"/>
                    <a:pt x="769" y="11"/>
                  </a:cubicBezTo>
                  <a:cubicBezTo>
                    <a:pt x="832" y="11"/>
                    <a:pt x="851" y="9"/>
                    <a:pt x="918" y="9"/>
                  </a:cubicBezTo>
                  <a:cubicBezTo>
                    <a:pt x="899" y="9"/>
                    <a:pt x="886" y="8"/>
                    <a:pt x="876" y="7"/>
                  </a:cubicBezTo>
                  <a:cubicBezTo>
                    <a:pt x="873" y="5"/>
                    <a:pt x="936" y="6"/>
                    <a:pt x="981" y="5"/>
                  </a:cubicBezTo>
                  <a:cubicBezTo>
                    <a:pt x="952" y="4"/>
                    <a:pt x="969" y="3"/>
                    <a:pt x="989" y="2"/>
                  </a:cubicBezTo>
                  <a:cubicBezTo>
                    <a:pt x="993" y="2"/>
                    <a:pt x="996" y="2"/>
                    <a:pt x="997" y="2"/>
                  </a:cubicBezTo>
                  <a:lnTo>
                    <a:pt x="1004" y="2"/>
                  </a:lnTo>
                  <a:lnTo>
                    <a:pt x="999" y="2"/>
                  </a:lnTo>
                  <a:cubicBezTo>
                    <a:pt x="999" y="1"/>
                    <a:pt x="998" y="1"/>
                    <a:pt x="994" y="1"/>
                  </a:cubicBezTo>
                  <a:cubicBezTo>
                    <a:pt x="957" y="1"/>
                    <a:pt x="928" y="0"/>
                    <a:pt x="904" y="0"/>
                  </a:cubicBezTo>
                  <a:cubicBezTo>
                    <a:pt x="928" y="3"/>
                    <a:pt x="822" y="1"/>
                    <a:pt x="791" y="2"/>
                  </a:cubicBezTo>
                  <a:lnTo>
                    <a:pt x="756" y="2"/>
                  </a:lnTo>
                  <a:lnTo>
                    <a:pt x="743" y="2"/>
                  </a:lnTo>
                  <a:cubicBezTo>
                    <a:pt x="740" y="2"/>
                    <a:pt x="744" y="1"/>
                    <a:pt x="764" y="1"/>
                  </a:cubicBezTo>
                  <a:cubicBezTo>
                    <a:pt x="747" y="1"/>
                    <a:pt x="692" y="1"/>
                    <a:pt x="697" y="2"/>
                  </a:cubicBezTo>
                  <a:lnTo>
                    <a:pt x="570" y="3"/>
                  </a:lnTo>
                  <a:cubicBezTo>
                    <a:pt x="566" y="3"/>
                    <a:pt x="562" y="2"/>
                    <a:pt x="559" y="2"/>
                  </a:cubicBezTo>
                  <a:cubicBezTo>
                    <a:pt x="554" y="2"/>
                    <a:pt x="554" y="3"/>
                    <a:pt x="554" y="3"/>
                  </a:cubicBezTo>
                  <a:lnTo>
                    <a:pt x="0" y="4"/>
                  </a:lnTo>
                  <a:lnTo>
                    <a:pt x="79" y="5"/>
                  </a:lnTo>
                  <a:cubicBezTo>
                    <a:pt x="37" y="8"/>
                    <a:pt x="125" y="6"/>
                    <a:pt x="113" y="8"/>
                  </a:cubicBezTo>
                  <a:cubicBezTo>
                    <a:pt x="94" y="9"/>
                    <a:pt x="66" y="9"/>
                    <a:pt x="49" y="8"/>
                  </a:cubicBezTo>
                  <a:cubicBezTo>
                    <a:pt x="43" y="9"/>
                    <a:pt x="67" y="10"/>
                    <a:pt x="64" y="12"/>
                  </a:cubicBezTo>
                  <a:cubicBezTo>
                    <a:pt x="134" y="13"/>
                    <a:pt x="145" y="7"/>
                    <a:pt x="213" y="8"/>
                  </a:cubicBezTo>
                  <a:cubicBezTo>
                    <a:pt x="210" y="10"/>
                    <a:pt x="189" y="11"/>
                    <a:pt x="234" y="11"/>
                  </a:cubicBezTo>
                  <a:lnTo>
                    <a:pt x="223" y="11"/>
                  </a:lnTo>
                  <a:cubicBezTo>
                    <a:pt x="294" y="9"/>
                    <a:pt x="278" y="14"/>
                    <a:pt x="324" y="10"/>
                  </a:cubicBezTo>
                  <a:lnTo>
                    <a:pt x="322" y="12"/>
                  </a:lnTo>
                  <a:cubicBezTo>
                    <a:pt x="355" y="11"/>
                    <a:pt x="418" y="11"/>
                    <a:pt x="454" y="10"/>
                  </a:cubicBezTo>
                  <a:lnTo>
                    <a:pt x="452" y="11"/>
                  </a:lnTo>
                  <a:cubicBezTo>
                    <a:pt x="551" y="8"/>
                    <a:pt x="508" y="10"/>
                    <a:pt x="620" y="9"/>
                  </a:cubicBezTo>
                  <a:lnTo>
                    <a:pt x="568" y="11"/>
                  </a:lnTo>
                  <a:cubicBezTo>
                    <a:pt x="607" y="12"/>
                    <a:pt x="616" y="10"/>
                    <a:pt x="643" y="10"/>
                  </a:cubicBezTo>
                  <a:cubicBezTo>
                    <a:pt x="641" y="10"/>
                    <a:pt x="648" y="12"/>
                    <a:pt x="622" y="12"/>
                  </a:cubicBezTo>
                  <a:lnTo>
                    <a:pt x="758" y="8"/>
                  </a:lnTo>
                  <a:cubicBezTo>
                    <a:pt x="790" y="7"/>
                    <a:pt x="751" y="7"/>
                    <a:pt x="746"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1" name="フリーフォーム 100"/>
            <p:cNvSpPr>
              <a:spLocks/>
            </p:cNvSpPr>
            <p:nvPr/>
          </p:nvSpPr>
          <p:spPr bwMode="invGray">
            <a:xfrm>
              <a:off x="1947862" y="2735263"/>
              <a:ext cx="47625" cy="0"/>
            </a:xfrm>
            <a:custGeom>
              <a:avLst/>
              <a:gdLst>
                <a:gd name="T0" fmla="*/ 0 w 25"/>
                <a:gd name="T1" fmla="*/ 0 w 25"/>
                <a:gd name="T2" fmla="*/ 25 w 25"/>
                <a:gd name="T3" fmla="*/ 0 w 25"/>
              </a:gdLst>
              <a:ahLst/>
              <a:cxnLst>
                <a:cxn ang="0">
                  <a:pos x="T0" y="0"/>
                </a:cxn>
                <a:cxn ang="0">
                  <a:pos x="T1" y="0"/>
                </a:cxn>
                <a:cxn ang="0">
                  <a:pos x="T2" y="0"/>
                </a:cxn>
                <a:cxn ang="0">
                  <a:pos x="T3" y="0"/>
                </a:cxn>
              </a:cxnLst>
              <a:rect l="0" t="0" r="r" b="b"/>
              <a:pathLst>
                <a:path w="25">
                  <a:moveTo>
                    <a:pt x="0" y="0"/>
                  </a:moveTo>
                  <a:lnTo>
                    <a:pt x="0" y="0"/>
                  </a:lnTo>
                  <a:lnTo>
                    <a:pt x="2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2" name="フリーフォーム 101"/>
            <p:cNvSpPr>
              <a:spLocks/>
            </p:cNvSpPr>
            <p:nvPr/>
          </p:nvSpPr>
          <p:spPr bwMode="invGray">
            <a:xfrm>
              <a:off x="112712" y="2724150"/>
              <a:ext cx="74613" cy="0"/>
            </a:xfrm>
            <a:custGeom>
              <a:avLst/>
              <a:gdLst>
                <a:gd name="T0" fmla="*/ 0 w 39"/>
                <a:gd name="T1" fmla="*/ 0 w 39"/>
                <a:gd name="T2" fmla="*/ 39 w 39"/>
                <a:gd name="T3" fmla="*/ 0 w 39"/>
              </a:gdLst>
              <a:ahLst/>
              <a:cxnLst>
                <a:cxn ang="0">
                  <a:pos x="T0" y="0"/>
                </a:cxn>
                <a:cxn ang="0">
                  <a:pos x="T1" y="0"/>
                </a:cxn>
                <a:cxn ang="0">
                  <a:pos x="T2" y="0"/>
                </a:cxn>
                <a:cxn ang="0">
                  <a:pos x="T3" y="0"/>
                </a:cxn>
              </a:cxnLst>
              <a:rect l="0" t="0" r="r" b="b"/>
              <a:pathLst>
                <a:path w="39">
                  <a:moveTo>
                    <a:pt x="0" y="0"/>
                  </a:moveTo>
                  <a:lnTo>
                    <a:pt x="0" y="0"/>
                  </a:lnTo>
                  <a:lnTo>
                    <a:pt x="39" y="0"/>
                  </a:lnTo>
                  <a:cubicBezTo>
                    <a:pt x="27" y="0"/>
                    <a:pt x="14"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3" name="フリーフォーム 102"/>
            <p:cNvSpPr>
              <a:spLocks/>
            </p:cNvSpPr>
            <p:nvPr/>
          </p:nvSpPr>
          <p:spPr bwMode="invGray">
            <a:xfrm>
              <a:off x="2187575" y="2717800"/>
              <a:ext cx="176213" cy="6350"/>
            </a:xfrm>
            <a:custGeom>
              <a:avLst/>
              <a:gdLst>
                <a:gd name="T0" fmla="*/ 71 w 92"/>
                <a:gd name="T1" fmla="*/ 3 h 3"/>
                <a:gd name="T2" fmla="*/ 71 w 92"/>
                <a:gd name="T3" fmla="*/ 3 h 3"/>
                <a:gd name="T4" fmla="*/ 92 w 92"/>
                <a:gd name="T5" fmla="*/ 0 h 3"/>
                <a:gd name="T6" fmla="*/ 8 w 92"/>
                <a:gd name="T7" fmla="*/ 1 h 3"/>
                <a:gd name="T8" fmla="*/ 2 w 92"/>
                <a:gd name="T9" fmla="*/ 3 h 3"/>
                <a:gd name="T10" fmla="*/ 71 w 92"/>
                <a:gd name="T11" fmla="*/ 3 h 3"/>
              </a:gdLst>
              <a:ahLst/>
              <a:cxnLst>
                <a:cxn ang="0">
                  <a:pos x="T0" y="T1"/>
                </a:cxn>
                <a:cxn ang="0">
                  <a:pos x="T2" y="T3"/>
                </a:cxn>
                <a:cxn ang="0">
                  <a:pos x="T4" y="T5"/>
                </a:cxn>
                <a:cxn ang="0">
                  <a:pos x="T6" y="T7"/>
                </a:cxn>
                <a:cxn ang="0">
                  <a:pos x="T8" y="T9"/>
                </a:cxn>
                <a:cxn ang="0">
                  <a:pos x="T10" y="T11"/>
                </a:cxn>
              </a:cxnLst>
              <a:rect l="0" t="0" r="r" b="b"/>
              <a:pathLst>
                <a:path w="92" h="3">
                  <a:moveTo>
                    <a:pt x="71" y="3"/>
                  </a:moveTo>
                  <a:lnTo>
                    <a:pt x="71" y="3"/>
                  </a:lnTo>
                  <a:cubicBezTo>
                    <a:pt x="47" y="2"/>
                    <a:pt x="88" y="1"/>
                    <a:pt x="92" y="0"/>
                  </a:cubicBezTo>
                  <a:lnTo>
                    <a:pt x="8" y="1"/>
                  </a:lnTo>
                  <a:cubicBezTo>
                    <a:pt x="8" y="1"/>
                    <a:pt x="0" y="2"/>
                    <a:pt x="2" y="3"/>
                  </a:cubicBezTo>
                  <a:lnTo>
                    <a:pt x="71"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4" name="フリーフォーム 103"/>
            <p:cNvSpPr>
              <a:spLocks/>
            </p:cNvSpPr>
            <p:nvPr/>
          </p:nvSpPr>
          <p:spPr bwMode="invGray">
            <a:xfrm>
              <a:off x="2112962" y="2714625"/>
              <a:ext cx="90488" cy="4762"/>
            </a:xfrm>
            <a:custGeom>
              <a:avLst/>
              <a:gdLst>
                <a:gd name="T0" fmla="*/ 22 w 47"/>
                <a:gd name="T1" fmla="*/ 0 h 2"/>
                <a:gd name="T2" fmla="*/ 22 w 47"/>
                <a:gd name="T3" fmla="*/ 0 h 2"/>
                <a:gd name="T4" fmla="*/ 0 w 47"/>
                <a:gd name="T5" fmla="*/ 2 h 2"/>
                <a:gd name="T6" fmla="*/ 47 w 47"/>
                <a:gd name="T7" fmla="*/ 2 h 2"/>
                <a:gd name="T8" fmla="*/ 22 w 47"/>
                <a:gd name="T9" fmla="*/ 0 h 2"/>
              </a:gdLst>
              <a:ahLst/>
              <a:cxnLst>
                <a:cxn ang="0">
                  <a:pos x="T0" y="T1"/>
                </a:cxn>
                <a:cxn ang="0">
                  <a:pos x="T2" y="T3"/>
                </a:cxn>
                <a:cxn ang="0">
                  <a:pos x="T4" y="T5"/>
                </a:cxn>
                <a:cxn ang="0">
                  <a:pos x="T6" y="T7"/>
                </a:cxn>
                <a:cxn ang="0">
                  <a:pos x="T8" y="T9"/>
                </a:cxn>
              </a:cxnLst>
              <a:rect l="0" t="0" r="r" b="b"/>
              <a:pathLst>
                <a:path w="47" h="2">
                  <a:moveTo>
                    <a:pt x="22" y="0"/>
                  </a:moveTo>
                  <a:lnTo>
                    <a:pt x="22" y="0"/>
                  </a:lnTo>
                  <a:cubicBezTo>
                    <a:pt x="19" y="1"/>
                    <a:pt x="11" y="1"/>
                    <a:pt x="0" y="2"/>
                  </a:cubicBezTo>
                  <a:lnTo>
                    <a:pt x="47" y="2"/>
                  </a:lnTo>
                  <a:cubicBezTo>
                    <a:pt x="47" y="1"/>
                    <a:pt x="41" y="0"/>
                    <a:pt x="2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5" name="フリーフォーム 104"/>
            <p:cNvSpPr>
              <a:spLocks/>
            </p:cNvSpPr>
            <p:nvPr/>
          </p:nvSpPr>
          <p:spPr bwMode="invGray">
            <a:xfrm>
              <a:off x="2101850" y="2811463"/>
              <a:ext cx="71438" cy="3175"/>
            </a:xfrm>
            <a:custGeom>
              <a:avLst/>
              <a:gdLst>
                <a:gd name="T0" fmla="*/ 37 w 37"/>
                <a:gd name="T1" fmla="*/ 0 h 1"/>
                <a:gd name="T2" fmla="*/ 37 w 37"/>
                <a:gd name="T3" fmla="*/ 0 h 1"/>
                <a:gd name="T4" fmla="*/ 22 w 37"/>
                <a:gd name="T5" fmla="*/ 1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lnTo>
                    <a:pt x="37" y="0"/>
                  </a:lnTo>
                  <a:lnTo>
                    <a:pt x="22" y="1"/>
                  </a:lnTo>
                  <a:lnTo>
                    <a:pt x="0" y="1"/>
                  </a:lnTo>
                  <a:lnTo>
                    <a:pt x="37"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6" name="フリーフォーム 105"/>
            <p:cNvSpPr>
              <a:spLocks/>
            </p:cNvSpPr>
            <p:nvPr/>
          </p:nvSpPr>
          <p:spPr bwMode="invGray">
            <a:xfrm>
              <a:off x="1724025" y="2805113"/>
              <a:ext cx="120650" cy="4762"/>
            </a:xfrm>
            <a:custGeom>
              <a:avLst/>
              <a:gdLst>
                <a:gd name="T0" fmla="*/ 0 w 63"/>
                <a:gd name="T1" fmla="*/ 0 h 2"/>
                <a:gd name="T2" fmla="*/ 0 w 63"/>
                <a:gd name="T3" fmla="*/ 0 h 2"/>
                <a:gd name="T4" fmla="*/ 63 w 63"/>
                <a:gd name="T5" fmla="*/ 0 h 2"/>
                <a:gd name="T6" fmla="*/ 0 w 63"/>
                <a:gd name="T7" fmla="*/ 0 h 2"/>
              </a:gdLst>
              <a:ahLst/>
              <a:cxnLst>
                <a:cxn ang="0">
                  <a:pos x="T0" y="T1"/>
                </a:cxn>
                <a:cxn ang="0">
                  <a:pos x="T2" y="T3"/>
                </a:cxn>
                <a:cxn ang="0">
                  <a:pos x="T4" y="T5"/>
                </a:cxn>
                <a:cxn ang="0">
                  <a:pos x="T6" y="T7"/>
                </a:cxn>
              </a:cxnLst>
              <a:rect l="0" t="0" r="r" b="b"/>
              <a:pathLst>
                <a:path w="63" h="2">
                  <a:moveTo>
                    <a:pt x="0" y="0"/>
                  </a:moveTo>
                  <a:lnTo>
                    <a:pt x="0" y="0"/>
                  </a:lnTo>
                  <a:cubicBezTo>
                    <a:pt x="18" y="2"/>
                    <a:pt x="52" y="1"/>
                    <a:pt x="63" y="0"/>
                  </a:cubicBezTo>
                  <a:cubicBezTo>
                    <a:pt x="24" y="0"/>
                    <a:pt x="41"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7" name="フリーフォーム 106"/>
            <p:cNvSpPr>
              <a:spLocks/>
            </p:cNvSpPr>
            <p:nvPr/>
          </p:nvSpPr>
          <p:spPr bwMode="invGray">
            <a:xfrm>
              <a:off x="1744662" y="2833688"/>
              <a:ext cx="73025" cy="3175"/>
            </a:xfrm>
            <a:custGeom>
              <a:avLst/>
              <a:gdLst>
                <a:gd name="T0" fmla="*/ 38 w 38"/>
                <a:gd name="T1" fmla="*/ 0 h 1"/>
                <a:gd name="T2" fmla="*/ 38 w 38"/>
                <a:gd name="T3" fmla="*/ 0 h 1"/>
                <a:gd name="T4" fmla="*/ 0 w 38"/>
                <a:gd name="T5" fmla="*/ 1 h 1"/>
                <a:gd name="T6" fmla="*/ 3 w 38"/>
                <a:gd name="T7" fmla="*/ 1 h 1"/>
                <a:gd name="T8" fmla="*/ 38 w 38"/>
                <a:gd name="T9" fmla="*/ 0 h 1"/>
              </a:gdLst>
              <a:ahLst/>
              <a:cxnLst>
                <a:cxn ang="0">
                  <a:pos x="T0" y="T1"/>
                </a:cxn>
                <a:cxn ang="0">
                  <a:pos x="T2" y="T3"/>
                </a:cxn>
                <a:cxn ang="0">
                  <a:pos x="T4" y="T5"/>
                </a:cxn>
                <a:cxn ang="0">
                  <a:pos x="T6" y="T7"/>
                </a:cxn>
                <a:cxn ang="0">
                  <a:pos x="T8" y="T9"/>
                </a:cxn>
              </a:cxnLst>
              <a:rect l="0" t="0" r="r" b="b"/>
              <a:pathLst>
                <a:path w="38" h="1">
                  <a:moveTo>
                    <a:pt x="38" y="0"/>
                  </a:moveTo>
                  <a:lnTo>
                    <a:pt x="38" y="0"/>
                  </a:lnTo>
                  <a:lnTo>
                    <a:pt x="0" y="1"/>
                  </a:lnTo>
                  <a:lnTo>
                    <a:pt x="3" y="1"/>
                  </a:lnTo>
                  <a:lnTo>
                    <a:pt x="3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8" name="フリーフォーム 107"/>
            <p:cNvSpPr>
              <a:spLocks/>
            </p:cNvSpPr>
            <p:nvPr/>
          </p:nvSpPr>
          <p:spPr bwMode="invGray">
            <a:xfrm>
              <a:off x="-474663" y="2741613"/>
              <a:ext cx="34925" cy="0"/>
            </a:xfrm>
            <a:custGeom>
              <a:avLst/>
              <a:gdLst>
                <a:gd name="T0" fmla="*/ 18 w 18"/>
                <a:gd name="T1" fmla="*/ 18 w 18"/>
                <a:gd name="T2" fmla="*/ 0 w 18"/>
                <a:gd name="T3" fmla="*/ 18 w 18"/>
              </a:gdLst>
              <a:ahLst/>
              <a:cxnLst>
                <a:cxn ang="0">
                  <a:pos x="T0" y="0"/>
                </a:cxn>
                <a:cxn ang="0">
                  <a:pos x="T1" y="0"/>
                </a:cxn>
                <a:cxn ang="0">
                  <a:pos x="T2" y="0"/>
                </a:cxn>
                <a:cxn ang="0">
                  <a:pos x="T3" y="0"/>
                </a:cxn>
              </a:cxnLst>
              <a:rect l="0" t="0" r="r" b="b"/>
              <a:pathLst>
                <a:path w="18">
                  <a:moveTo>
                    <a:pt x="18" y="0"/>
                  </a:moveTo>
                  <a:lnTo>
                    <a:pt x="18" y="0"/>
                  </a:lnTo>
                  <a:lnTo>
                    <a:pt x="0" y="0"/>
                  </a:lnTo>
                  <a:lnTo>
                    <a:pt x="1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9" name="フリーフォーム 108"/>
            <p:cNvSpPr>
              <a:spLocks/>
            </p:cNvSpPr>
            <p:nvPr/>
          </p:nvSpPr>
          <p:spPr bwMode="invGray">
            <a:xfrm>
              <a:off x="-947738" y="2725738"/>
              <a:ext cx="1239838" cy="19050"/>
            </a:xfrm>
            <a:custGeom>
              <a:avLst/>
              <a:gdLst>
                <a:gd name="T0" fmla="*/ 588 w 647"/>
                <a:gd name="T1" fmla="*/ 5 h 8"/>
                <a:gd name="T2" fmla="*/ 588 w 647"/>
                <a:gd name="T3" fmla="*/ 5 h 8"/>
                <a:gd name="T4" fmla="*/ 619 w 647"/>
                <a:gd name="T5" fmla="*/ 0 h 8"/>
                <a:gd name="T6" fmla="*/ 570 w 647"/>
                <a:gd name="T7" fmla="*/ 1 h 8"/>
                <a:gd name="T8" fmla="*/ 574 w 647"/>
                <a:gd name="T9" fmla="*/ 0 h 8"/>
                <a:gd name="T10" fmla="*/ 515 w 647"/>
                <a:gd name="T11" fmla="*/ 1 h 8"/>
                <a:gd name="T12" fmla="*/ 533 w 647"/>
                <a:gd name="T13" fmla="*/ 3 h 8"/>
                <a:gd name="T14" fmla="*/ 450 w 647"/>
                <a:gd name="T15" fmla="*/ 0 h 8"/>
                <a:gd name="T16" fmla="*/ 361 w 647"/>
                <a:gd name="T17" fmla="*/ 0 h 8"/>
                <a:gd name="T18" fmla="*/ 368 w 647"/>
                <a:gd name="T19" fmla="*/ 0 h 8"/>
                <a:gd name="T20" fmla="*/ 355 w 647"/>
                <a:gd name="T21" fmla="*/ 0 h 8"/>
                <a:gd name="T22" fmla="*/ 55 w 647"/>
                <a:gd name="T23" fmla="*/ 1 h 8"/>
                <a:gd name="T24" fmla="*/ 45 w 647"/>
                <a:gd name="T25" fmla="*/ 6 h 8"/>
                <a:gd name="T26" fmla="*/ 207 w 647"/>
                <a:gd name="T27" fmla="*/ 5 h 8"/>
                <a:gd name="T28" fmla="*/ 214 w 647"/>
                <a:gd name="T29" fmla="*/ 6 h 8"/>
                <a:gd name="T30" fmla="*/ 250 w 647"/>
                <a:gd name="T31" fmla="*/ 4 h 8"/>
                <a:gd name="T32" fmla="*/ 216 w 647"/>
                <a:gd name="T33" fmla="*/ 3 h 8"/>
                <a:gd name="T34" fmla="*/ 393 w 647"/>
                <a:gd name="T35" fmla="*/ 3 h 8"/>
                <a:gd name="T36" fmla="*/ 265 w 647"/>
                <a:gd name="T37" fmla="*/ 5 h 8"/>
                <a:gd name="T38" fmla="*/ 265 w 647"/>
                <a:gd name="T39" fmla="*/ 7 h 8"/>
                <a:gd name="T40" fmla="*/ 588 w 647"/>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7" h="8">
                  <a:moveTo>
                    <a:pt x="588" y="5"/>
                  </a:moveTo>
                  <a:lnTo>
                    <a:pt x="588" y="5"/>
                  </a:lnTo>
                  <a:cubicBezTo>
                    <a:pt x="499" y="3"/>
                    <a:pt x="647" y="3"/>
                    <a:pt x="619" y="0"/>
                  </a:cubicBezTo>
                  <a:lnTo>
                    <a:pt x="570" y="1"/>
                  </a:lnTo>
                  <a:lnTo>
                    <a:pt x="574" y="0"/>
                  </a:lnTo>
                  <a:lnTo>
                    <a:pt x="515" y="1"/>
                  </a:lnTo>
                  <a:cubicBezTo>
                    <a:pt x="527" y="2"/>
                    <a:pt x="536" y="2"/>
                    <a:pt x="533" y="3"/>
                  </a:cubicBezTo>
                  <a:cubicBezTo>
                    <a:pt x="454" y="3"/>
                    <a:pt x="508" y="2"/>
                    <a:pt x="450" y="0"/>
                  </a:cubicBezTo>
                  <a:lnTo>
                    <a:pt x="361" y="0"/>
                  </a:lnTo>
                  <a:lnTo>
                    <a:pt x="368" y="0"/>
                  </a:lnTo>
                  <a:cubicBezTo>
                    <a:pt x="361" y="0"/>
                    <a:pt x="357" y="0"/>
                    <a:pt x="355" y="0"/>
                  </a:cubicBezTo>
                  <a:lnTo>
                    <a:pt x="55" y="1"/>
                  </a:lnTo>
                  <a:cubicBezTo>
                    <a:pt x="0" y="3"/>
                    <a:pt x="85" y="4"/>
                    <a:pt x="45" y="6"/>
                  </a:cubicBezTo>
                  <a:cubicBezTo>
                    <a:pt x="108" y="6"/>
                    <a:pt x="202" y="8"/>
                    <a:pt x="207" y="5"/>
                  </a:cubicBezTo>
                  <a:cubicBezTo>
                    <a:pt x="205" y="5"/>
                    <a:pt x="201" y="6"/>
                    <a:pt x="214" y="6"/>
                  </a:cubicBezTo>
                  <a:lnTo>
                    <a:pt x="250" y="4"/>
                  </a:lnTo>
                  <a:lnTo>
                    <a:pt x="216" y="3"/>
                  </a:lnTo>
                  <a:cubicBezTo>
                    <a:pt x="252" y="1"/>
                    <a:pt x="371" y="1"/>
                    <a:pt x="393" y="3"/>
                  </a:cubicBezTo>
                  <a:cubicBezTo>
                    <a:pt x="325" y="4"/>
                    <a:pt x="359" y="6"/>
                    <a:pt x="265" y="5"/>
                  </a:cubicBezTo>
                  <a:cubicBezTo>
                    <a:pt x="269" y="6"/>
                    <a:pt x="286" y="7"/>
                    <a:pt x="265" y="7"/>
                  </a:cubicBezTo>
                  <a:cubicBezTo>
                    <a:pt x="375" y="6"/>
                    <a:pt x="474" y="8"/>
                    <a:pt x="588"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0" name="フリーフォーム 109"/>
            <p:cNvSpPr>
              <a:spLocks/>
            </p:cNvSpPr>
            <p:nvPr/>
          </p:nvSpPr>
          <p:spPr bwMode="invGray">
            <a:xfrm>
              <a:off x="-1944688" y="2741613"/>
              <a:ext cx="4763" cy="0"/>
            </a:xfrm>
            <a:custGeom>
              <a:avLst/>
              <a:gdLst>
                <a:gd name="T0" fmla="*/ 1 w 2"/>
                <a:gd name="T1" fmla="*/ 1 w 2"/>
                <a:gd name="T2" fmla="*/ 2 w 2"/>
                <a:gd name="T3" fmla="*/ 1 w 2"/>
              </a:gdLst>
              <a:ahLst/>
              <a:cxnLst>
                <a:cxn ang="0">
                  <a:pos x="T0" y="0"/>
                </a:cxn>
                <a:cxn ang="0">
                  <a:pos x="T1" y="0"/>
                </a:cxn>
                <a:cxn ang="0">
                  <a:pos x="T2" y="0"/>
                </a:cxn>
                <a:cxn ang="0">
                  <a:pos x="T3" y="0"/>
                </a:cxn>
              </a:cxnLst>
              <a:rect l="0" t="0" r="r" b="b"/>
              <a:pathLst>
                <a:path w="2">
                  <a:moveTo>
                    <a:pt x="1" y="0"/>
                  </a:moveTo>
                  <a:lnTo>
                    <a:pt x="1" y="0"/>
                  </a:lnTo>
                  <a:lnTo>
                    <a:pt x="2" y="0"/>
                  </a:lnTo>
                  <a:cubicBezTo>
                    <a:pt x="0" y="0"/>
                    <a:pt x="0"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1" name="フリーフォーム 110"/>
            <p:cNvSpPr>
              <a:spLocks/>
            </p:cNvSpPr>
            <p:nvPr/>
          </p:nvSpPr>
          <p:spPr bwMode="invGray">
            <a:xfrm>
              <a:off x="-1939925" y="2735263"/>
              <a:ext cx="173038" cy="6350"/>
            </a:xfrm>
            <a:custGeom>
              <a:avLst/>
              <a:gdLst>
                <a:gd name="T0" fmla="*/ 36 w 90"/>
                <a:gd name="T1" fmla="*/ 3 h 3"/>
                <a:gd name="T2" fmla="*/ 36 w 90"/>
                <a:gd name="T3" fmla="*/ 3 h 3"/>
                <a:gd name="T4" fmla="*/ 90 w 90"/>
                <a:gd name="T5" fmla="*/ 0 h 3"/>
                <a:gd name="T6" fmla="*/ 6 w 90"/>
                <a:gd name="T7" fmla="*/ 1 h 3"/>
                <a:gd name="T8" fmla="*/ 0 w 90"/>
                <a:gd name="T9" fmla="*/ 3 h 3"/>
                <a:gd name="T10" fmla="*/ 48 w 90"/>
                <a:gd name="T11" fmla="*/ 2 h 3"/>
                <a:gd name="T12" fmla="*/ 36 w 9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0" h="3">
                  <a:moveTo>
                    <a:pt x="36" y="3"/>
                  </a:moveTo>
                  <a:lnTo>
                    <a:pt x="36" y="3"/>
                  </a:lnTo>
                  <a:lnTo>
                    <a:pt x="90" y="0"/>
                  </a:lnTo>
                  <a:lnTo>
                    <a:pt x="6" y="1"/>
                  </a:lnTo>
                  <a:lnTo>
                    <a:pt x="0" y="3"/>
                  </a:lnTo>
                  <a:cubicBezTo>
                    <a:pt x="8" y="2"/>
                    <a:pt x="37" y="1"/>
                    <a:pt x="48" y="2"/>
                  </a:cubicBezTo>
                  <a:lnTo>
                    <a:pt x="36"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2" name="フリーフォーム 111"/>
            <p:cNvSpPr>
              <a:spLocks/>
            </p:cNvSpPr>
            <p:nvPr/>
          </p:nvSpPr>
          <p:spPr bwMode="invGray">
            <a:xfrm>
              <a:off x="-1773238" y="2733675"/>
              <a:ext cx="123825" cy="12700"/>
            </a:xfrm>
            <a:custGeom>
              <a:avLst/>
              <a:gdLst>
                <a:gd name="T0" fmla="*/ 65 w 65"/>
                <a:gd name="T1" fmla="*/ 0 h 6"/>
                <a:gd name="T2" fmla="*/ 65 w 65"/>
                <a:gd name="T3" fmla="*/ 0 h 6"/>
                <a:gd name="T4" fmla="*/ 48 w 65"/>
                <a:gd name="T5" fmla="*/ 4 h 6"/>
                <a:gd name="T6" fmla="*/ 0 w 65"/>
                <a:gd name="T7" fmla="*/ 4 h 6"/>
                <a:gd name="T8" fmla="*/ 61 w 65"/>
                <a:gd name="T9" fmla="*/ 4 h 6"/>
                <a:gd name="T10" fmla="*/ 65 w 65"/>
                <a:gd name="T11" fmla="*/ 0 h 6"/>
              </a:gdLst>
              <a:ahLst/>
              <a:cxnLst>
                <a:cxn ang="0">
                  <a:pos x="T0" y="T1"/>
                </a:cxn>
                <a:cxn ang="0">
                  <a:pos x="T2" y="T3"/>
                </a:cxn>
                <a:cxn ang="0">
                  <a:pos x="T4" y="T5"/>
                </a:cxn>
                <a:cxn ang="0">
                  <a:pos x="T6" y="T7"/>
                </a:cxn>
                <a:cxn ang="0">
                  <a:pos x="T8" y="T9"/>
                </a:cxn>
                <a:cxn ang="0">
                  <a:pos x="T10" y="T11"/>
                </a:cxn>
              </a:cxnLst>
              <a:rect l="0" t="0" r="r" b="b"/>
              <a:pathLst>
                <a:path w="65" h="6">
                  <a:moveTo>
                    <a:pt x="65" y="0"/>
                  </a:moveTo>
                  <a:lnTo>
                    <a:pt x="65" y="0"/>
                  </a:lnTo>
                  <a:cubicBezTo>
                    <a:pt x="22" y="1"/>
                    <a:pt x="25" y="3"/>
                    <a:pt x="48" y="4"/>
                  </a:cubicBezTo>
                  <a:cubicBezTo>
                    <a:pt x="8" y="5"/>
                    <a:pt x="27" y="1"/>
                    <a:pt x="0" y="4"/>
                  </a:cubicBezTo>
                  <a:cubicBezTo>
                    <a:pt x="1" y="6"/>
                    <a:pt x="50" y="5"/>
                    <a:pt x="61" y="4"/>
                  </a:cubicBezTo>
                  <a:lnTo>
                    <a:pt x="6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3" name="フリーフォーム 112"/>
            <p:cNvSpPr>
              <a:spLocks/>
            </p:cNvSpPr>
            <p:nvPr/>
          </p:nvSpPr>
          <p:spPr bwMode="invGray">
            <a:xfrm>
              <a:off x="-1057275" y="2735263"/>
              <a:ext cx="57150" cy="3175"/>
            </a:xfrm>
            <a:custGeom>
              <a:avLst/>
              <a:gdLst>
                <a:gd name="T0" fmla="*/ 12 w 30"/>
                <a:gd name="T1" fmla="*/ 0 h 1"/>
                <a:gd name="T2" fmla="*/ 12 w 30"/>
                <a:gd name="T3" fmla="*/ 0 h 1"/>
                <a:gd name="T4" fmla="*/ 0 w 30"/>
                <a:gd name="T5" fmla="*/ 1 h 1"/>
                <a:gd name="T6" fmla="*/ 30 w 30"/>
                <a:gd name="T7" fmla="*/ 1 h 1"/>
                <a:gd name="T8" fmla="*/ 12 w 30"/>
                <a:gd name="T9" fmla="*/ 0 h 1"/>
              </a:gdLst>
              <a:ahLst/>
              <a:cxnLst>
                <a:cxn ang="0">
                  <a:pos x="T0" y="T1"/>
                </a:cxn>
                <a:cxn ang="0">
                  <a:pos x="T2" y="T3"/>
                </a:cxn>
                <a:cxn ang="0">
                  <a:pos x="T4" y="T5"/>
                </a:cxn>
                <a:cxn ang="0">
                  <a:pos x="T6" y="T7"/>
                </a:cxn>
                <a:cxn ang="0">
                  <a:pos x="T8" y="T9"/>
                </a:cxn>
              </a:cxnLst>
              <a:rect l="0" t="0" r="r" b="b"/>
              <a:pathLst>
                <a:path w="30" h="1">
                  <a:moveTo>
                    <a:pt x="12" y="0"/>
                  </a:moveTo>
                  <a:lnTo>
                    <a:pt x="12" y="0"/>
                  </a:lnTo>
                  <a:lnTo>
                    <a:pt x="0" y="1"/>
                  </a:lnTo>
                  <a:lnTo>
                    <a:pt x="3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4" name="フリーフォーム 113"/>
            <p:cNvSpPr>
              <a:spLocks/>
            </p:cNvSpPr>
            <p:nvPr/>
          </p:nvSpPr>
          <p:spPr bwMode="invGray">
            <a:xfrm>
              <a:off x="-1116013" y="2738438"/>
              <a:ext cx="58738" cy="3175"/>
            </a:xfrm>
            <a:custGeom>
              <a:avLst/>
              <a:gdLst>
                <a:gd name="T0" fmla="*/ 30 w 30"/>
                <a:gd name="T1" fmla="*/ 0 h 2"/>
                <a:gd name="T2" fmla="*/ 30 w 30"/>
                <a:gd name="T3" fmla="*/ 0 h 2"/>
                <a:gd name="T4" fmla="*/ 0 w 30"/>
                <a:gd name="T5" fmla="*/ 0 h 2"/>
                <a:gd name="T6" fmla="*/ 9 w 30"/>
                <a:gd name="T7" fmla="*/ 2 h 2"/>
                <a:gd name="T8" fmla="*/ 30 w 30"/>
                <a:gd name="T9" fmla="*/ 0 h 2"/>
              </a:gdLst>
              <a:ahLst/>
              <a:cxnLst>
                <a:cxn ang="0">
                  <a:pos x="T0" y="T1"/>
                </a:cxn>
                <a:cxn ang="0">
                  <a:pos x="T2" y="T3"/>
                </a:cxn>
                <a:cxn ang="0">
                  <a:pos x="T4" y="T5"/>
                </a:cxn>
                <a:cxn ang="0">
                  <a:pos x="T6" y="T7"/>
                </a:cxn>
                <a:cxn ang="0">
                  <a:pos x="T8" y="T9"/>
                </a:cxn>
              </a:cxnLst>
              <a:rect l="0" t="0" r="r" b="b"/>
              <a:pathLst>
                <a:path w="30" h="2">
                  <a:moveTo>
                    <a:pt x="30" y="0"/>
                  </a:moveTo>
                  <a:lnTo>
                    <a:pt x="30" y="0"/>
                  </a:lnTo>
                  <a:lnTo>
                    <a:pt x="0" y="0"/>
                  </a:lnTo>
                  <a:cubicBezTo>
                    <a:pt x="2" y="0"/>
                    <a:pt x="4" y="1"/>
                    <a:pt x="9" y="2"/>
                  </a:cubicBezTo>
                  <a:lnTo>
                    <a:pt x="3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5" name="フリーフォーム 114"/>
            <p:cNvSpPr>
              <a:spLocks/>
            </p:cNvSpPr>
            <p:nvPr/>
          </p:nvSpPr>
          <p:spPr bwMode="invGray">
            <a:xfrm>
              <a:off x="-1349375" y="2735263"/>
              <a:ext cx="84138" cy="0"/>
            </a:xfrm>
            <a:custGeom>
              <a:avLst/>
              <a:gdLst>
                <a:gd name="T0" fmla="*/ 44 w 44"/>
                <a:gd name="T1" fmla="*/ 44 w 44"/>
                <a:gd name="T2" fmla="*/ 0 w 44"/>
                <a:gd name="T3" fmla="*/ 44 w 44"/>
              </a:gdLst>
              <a:ahLst/>
              <a:cxnLst>
                <a:cxn ang="0">
                  <a:pos x="T0" y="0"/>
                </a:cxn>
                <a:cxn ang="0">
                  <a:pos x="T1" y="0"/>
                </a:cxn>
                <a:cxn ang="0">
                  <a:pos x="T2" y="0"/>
                </a:cxn>
                <a:cxn ang="0">
                  <a:pos x="T3" y="0"/>
                </a:cxn>
              </a:cxnLst>
              <a:rect l="0" t="0" r="r" b="b"/>
              <a:pathLst>
                <a:path w="44">
                  <a:moveTo>
                    <a:pt x="44" y="0"/>
                  </a:moveTo>
                  <a:lnTo>
                    <a:pt x="44" y="0"/>
                  </a:lnTo>
                  <a:lnTo>
                    <a:pt x="0" y="0"/>
                  </a:lnTo>
                  <a:lnTo>
                    <a:pt x="4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6" name="フリーフォーム 115"/>
            <p:cNvSpPr>
              <a:spLocks/>
            </p:cNvSpPr>
            <p:nvPr/>
          </p:nvSpPr>
          <p:spPr bwMode="invGray">
            <a:xfrm>
              <a:off x="-1265238" y="2735263"/>
              <a:ext cx="65088" cy="3175"/>
            </a:xfrm>
            <a:custGeom>
              <a:avLst/>
              <a:gdLst>
                <a:gd name="T0" fmla="*/ 34 w 34"/>
                <a:gd name="T1" fmla="*/ 1 h 1"/>
                <a:gd name="T2" fmla="*/ 34 w 34"/>
                <a:gd name="T3" fmla="*/ 1 h 1"/>
                <a:gd name="T4" fmla="*/ 33 w 34"/>
                <a:gd name="T5" fmla="*/ 0 h 1"/>
                <a:gd name="T6" fmla="*/ 0 w 34"/>
                <a:gd name="T7" fmla="*/ 0 h 1"/>
                <a:gd name="T8" fmla="*/ 34 w 34"/>
                <a:gd name="T9" fmla="*/ 1 h 1"/>
              </a:gdLst>
              <a:ahLst/>
              <a:cxnLst>
                <a:cxn ang="0">
                  <a:pos x="T0" y="T1"/>
                </a:cxn>
                <a:cxn ang="0">
                  <a:pos x="T2" y="T3"/>
                </a:cxn>
                <a:cxn ang="0">
                  <a:pos x="T4" y="T5"/>
                </a:cxn>
                <a:cxn ang="0">
                  <a:pos x="T6" y="T7"/>
                </a:cxn>
                <a:cxn ang="0">
                  <a:pos x="T8" y="T9"/>
                </a:cxn>
              </a:cxnLst>
              <a:rect l="0" t="0" r="r" b="b"/>
              <a:pathLst>
                <a:path w="34" h="1">
                  <a:moveTo>
                    <a:pt x="34" y="1"/>
                  </a:moveTo>
                  <a:lnTo>
                    <a:pt x="34" y="1"/>
                  </a:lnTo>
                  <a:lnTo>
                    <a:pt x="33" y="0"/>
                  </a:lnTo>
                  <a:lnTo>
                    <a:pt x="0" y="0"/>
                  </a:lnTo>
                  <a:lnTo>
                    <a:pt x="3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7" name="フリーフォーム 116"/>
            <p:cNvSpPr>
              <a:spLocks/>
            </p:cNvSpPr>
            <p:nvPr/>
          </p:nvSpPr>
          <p:spPr bwMode="invGray">
            <a:xfrm>
              <a:off x="-1219200" y="2728913"/>
              <a:ext cx="103188" cy="9525"/>
            </a:xfrm>
            <a:custGeom>
              <a:avLst/>
              <a:gdLst>
                <a:gd name="T0" fmla="*/ 54 w 54"/>
                <a:gd name="T1" fmla="*/ 4 h 4"/>
                <a:gd name="T2" fmla="*/ 54 w 54"/>
                <a:gd name="T3" fmla="*/ 4 h 4"/>
                <a:gd name="T4" fmla="*/ 0 w 54"/>
                <a:gd name="T5" fmla="*/ 1 h 4"/>
                <a:gd name="T6" fmla="*/ 9 w 54"/>
                <a:gd name="T7" fmla="*/ 3 h 4"/>
                <a:gd name="T8" fmla="*/ 54 w 54"/>
                <a:gd name="T9" fmla="*/ 4 h 4"/>
              </a:gdLst>
              <a:ahLst/>
              <a:cxnLst>
                <a:cxn ang="0">
                  <a:pos x="T0" y="T1"/>
                </a:cxn>
                <a:cxn ang="0">
                  <a:pos x="T2" y="T3"/>
                </a:cxn>
                <a:cxn ang="0">
                  <a:pos x="T4" y="T5"/>
                </a:cxn>
                <a:cxn ang="0">
                  <a:pos x="T6" y="T7"/>
                </a:cxn>
                <a:cxn ang="0">
                  <a:pos x="T8" y="T9"/>
                </a:cxn>
              </a:cxnLst>
              <a:rect l="0" t="0" r="r" b="b"/>
              <a:pathLst>
                <a:path w="54" h="4">
                  <a:moveTo>
                    <a:pt x="54" y="4"/>
                  </a:moveTo>
                  <a:lnTo>
                    <a:pt x="54" y="4"/>
                  </a:lnTo>
                  <a:cubicBezTo>
                    <a:pt x="49" y="2"/>
                    <a:pt x="43" y="0"/>
                    <a:pt x="0" y="1"/>
                  </a:cubicBezTo>
                  <a:lnTo>
                    <a:pt x="9" y="3"/>
                  </a:lnTo>
                  <a:lnTo>
                    <a:pt x="54"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8" name="フリーフォーム 117"/>
            <p:cNvSpPr>
              <a:spLocks/>
            </p:cNvSpPr>
            <p:nvPr/>
          </p:nvSpPr>
          <p:spPr bwMode="invGray">
            <a:xfrm>
              <a:off x="1225550" y="2830513"/>
              <a:ext cx="73025" cy="3175"/>
            </a:xfrm>
            <a:custGeom>
              <a:avLst/>
              <a:gdLst>
                <a:gd name="T0" fmla="*/ 34 w 38"/>
                <a:gd name="T1" fmla="*/ 0 h 2"/>
                <a:gd name="T2" fmla="*/ 34 w 38"/>
                <a:gd name="T3" fmla="*/ 0 h 2"/>
                <a:gd name="T4" fmla="*/ 0 w 38"/>
                <a:gd name="T5" fmla="*/ 1 h 2"/>
                <a:gd name="T6" fmla="*/ 4 w 38"/>
                <a:gd name="T7" fmla="*/ 2 h 2"/>
                <a:gd name="T8" fmla="*/ 38 w 38"/>
                <a:gd name="T9" fmla="*/ 1 h 2"/>
                <a:gd name="T10" fmla="*/ 34 w 38"/>
                <a:gd name="T11" fmla="*/ 0 h 2"/>
              </a:gdLst>
              <a:ahLst/>
              <a:cxnLst>
                <a:cxn ang="0">
                  <a:pos x="T0" y="T1"/>
                </a:cxn>
                <a:cxn ang="0">
                  <a:pos x="T2" y="T3"/>
                </a:cxn>
                <a:cxn ang="0">
                  <a:pos x="T4" y="T5"/>
                </a:cxn>
                <a:cxn ang="0">
                  <a:pos x="T6" y="T7"/>
                </a:cxn>
                <a:cxn ang="0">
                  <a:pos x="T8" y="T9"/>
                </a:cxn>
                <a:cxn ang="0">
                  <a:pos x="T10" y="T11"/>
                </a:cxn>
              </a:cxnLst>
              <a:rect l="0" t="0" r="r" b="b"/>
              <a:pathLst>
                <a:path w="38" h="2">
                  <a:moveTo>
                    <a:pt x="34" y="0"/>
                  </a:moveTo>
                  <a:lnTo>
                    <a:pt x="34" y="0"/>
                  </a:lnTo>
                  <a:lnTo>
                    <a:pt x="0" y="1"/>
                  </a:lnTo>
                  <a:lnTo>
                    <a:pt x="4" y="2"/>
                  </a:lnTo>
                  <a:lnTo>
                    <a:pt x="38" y="1"/>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9" name="フリーフォーム 118"/>
            <p:cNvSpPr>
              <a:spLocks/>
            </p:cNvSpPr>
            <p:nvPr/>
          </p:nvSpPr>
          <p:spPr bwMode="invGray">
            <a:xfrm>
              <a:off x="874712" y="2827338"/>
              <a:ext cx="39688" cy="3175"/>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9" y="1"/>
                    <a:pt x="16" y="1"/>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0" name="フリーフォーム 119"/>
            <p:cNvSpPr>
              <a:spLocks/>
            </p:cNvSpPr>
            <p:nvPr/>
          </p:nvSpPr>
          <p:spPr bwMode="invGray">
            <a:xfrm>
              <a:off x="417512" y="2827338"/>
              <a:ext cx="457200" cy="31750"/>
            </a:xfrm>
            <a:custGeom>
              <a:avLst/>
              <a:gdLst>
                <a:gd name="T0" fmla="*/ 113 w 238"/>
                <a:gd name="T1" fmla="*/ 12 h 14"/>
                <a:gd name="T2" fmla="*/ 113 w 238"/>
                <a:gd name="T3" fmla="*/ 12 h 14"/>
                <a:gd name="T4" fmla="*/ 94 w 238"/>
                <a:gd name="T5" fmla="*/ 9 h 14"/>
                <a:gd name="T6" fmla="*/ 157 w 238"/>
                <a:gd name="T7" fmla="*/ 6 h 14"/>
                <a:gd name="T8" fmla="*/ 145 w 238"/>
                <a:gd name="T9" fmla="*/ 8 h 14"/>
                <a:gd name="T10" fmla="*/ 169 w 238"/>
                <a:gd name="T11" fmla="*/ 6 h 14"/>
                <a:gd name="T12" fmla="*/ 238 w 238"/>
                <a:gd name="T13" fmla="*/ 1 h 14"/>
                <a:gd name="T14" fmla="*/ 32 w 238"/>
                <a:gd name="T15" fmla="*/ 3 h 14"/>
                <a:gd name="T16" fmla="*/ 19 w 238"/>
                <a:gd name="T17" fmla="*/ 13 h 14"/>
                <a:gd name="T18" fmla="*/ 113 w 238"/>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
                  <a:moveTo>
                    <a:pt x="113" y="12"/>
                  </a:moveTo>
                  <a:lnTo>
                    <a:pt x="113" y="12"/>
                  </a:lnTo>
                  <a:cubicBezTo>
                    <a:pt x="73" y="10"/>
                    <a:pt x="168" y="9"/>
                    <a:pt x="94" y="9"/>
                  </a:cubicBezTo>
                  <a:cubicBezTo>
                    <a:pt x="88" y="7"/>
                    <a:pt x="122" y="5"/>
                    <a:pt x="157" y="6"/>
                  </a:cubicBezTo>
                  <a:cubicBezTo>
                    <a:pt x="155" y="7"/>
                    <a:pt x="123" y="7"/>
                    <a:pt x="145" y="8"/>
                  </a:cubicBezTo>
                  <a:cubicBezTo>
                    <a:pt x="168" y="7"/>
                    <a:pt x="177" y="8"/>
                    <a:pt x="169" y="6"/>
                  </a:cubicBezTo>
                  <a:cubicBezTo>
                    <a:pt x="208" y="4"/>
                    <a:pt x="212" y="3"/>
                    <a:pt x="238" y="1"/>
                  </a:cubicBezTo>
                  <a:cubicBezTo>
                    <a:pt x="191" y="2"/>
                    <a:pt x="92" y="0"/>
                    <a:pt x="32" y="3"/>
                  </a:cubicBezTo>
                  <a:cubicBezTo>
                    <a:pt x="0" y="6"/>
                    <a:pt x="20" y="9"/>
                    <a:pt x="19" y="13"/>
                  </a:cubicBezTo>
                  <a:cubicBezTo>
                    <a:pt x="24" y="14"/>
                    <a:pt x="110" y="14"/>
                    <a:pt x="113" y="1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1" name="フリーフォーム 120"/>
            <p:cNvSpPr>
              <a:spLocks/>
            </p:cNvSpPr>
            <p:nvPr/>
          </p:nvSpPr>
          <p:spPr bwMode="invGray">
            <a:xfrm>
              <a:off x="755650" y="2859087"/>
              <a:ext cx="68263" cy="4762"/>
            </a:xfrm>
            <a:custGeom>
              <a:avLst/>
              <a:gdLst>
                <a:gd name="T0" fmla="*/ 0 w 36"/>
                <a:gd name="T1" fmla="*/ 1 h 2"/>
                <a:gd name="T2" fmla="*/ 0 w 36"/>
                <a:gd name="T3" fmla="*/ 1 h 2"/>
                <a:gd name="T4" fmla="*/ 36 w 36"/>
                <a:gd name="T5" fmla="*/ 1 h 2"/>
                <a:gd name="T6" fmla="*/ 0 w 36"/>
                <a:gd name="T7" fmla="*/ 1 h 2"/>
              </a:gdLst>
              <a:ahLst/>
              <a:cxnLst>
                <a:cxn ang="0">
                  <a:pos x="T0" y="T1"/>
                </a:cxn>
                <a:cxn ang="0">
                  <a:pos x="T2" y="T3"/>
                </a:cxn>
                <a:cxn ang="0">
                  <a:pos x="T4" y="T5"/>
                </a:cxn>
                <a:cxn ang="0">
                  <a:pos x="T6" y="T7"/>
                </a:cxn>
              </a:cxnLst>
              <a:rect l="0" t="0" r="r" b="b"/>
              <a:pathLst>
                <a:path w="36" h="2">
                  <a:moveTo>
                    <a:pt x="0" y="1"/>
                  </a:moveTo>
                  <a:lnTo>
                    <a:pt x="0" y="1"/>
                  </a:lnTo>
                  <a:cubicBezTo>
                    <a:pt x="19" y="2"/>
                    <a:pt x="24" y="1"/>
                    <a:pt x="36" y="1"/>
                  </a:cubicBezTo>
                  <a:cubicBezTo>
                    <a:pt x="33" y="0"/>
                    <a:pt x="15"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2" name="フリーフォーム 121"/>
            <p:cNvSpPr>
              <a:spLocks/>
            </p:cNvSpPr>
            <p:nvPr/>
          </p:nvSpPr>
          <p:spPr bwMode="invGray">
            <a:xfrm>
              <a:off x="-133350" y="2798763"/>
              <a:ext cx="111125" cy="4762"/>
            </a:xfrm>
            <a:custGeom>
              <a:avLst/>
              <a:gdLst>
                <a:gd name="T0" fmla="*/ 37 w 58"/>
                <a:gd name="T1" fmla="*/ 0 h 2"/>
                <a:gd name="T2" fmla="*/ 37 w 58"/>
                <a:gd name="T3" fmla="*/ 0 h 2"/>
                <a:gd name="T4" fmla="*/ 7 w 58"/>
                <a:gd name="T5" fmla="*/ 2 h 2"/>
                <a:gd name="T6" fmla="*/ 58 w 58"/>
                <a:gd name="T7" fmla="*/ 2 h 2"/>
                <a:gd name="T8" fmla="*/ 37 w 58"/>
                <a:gd name="T9" fmla="*/ 0 h 2"/>
              </a:gdLst>
              <a:ahLst/>
              <a:cxnLst>
                <a:cxn ang="0">
                  <a:pos x="T0" y="T1"/>
                </a:cxn>
                <a:cxn ang="0">
                  <a:pos x="T2" y="T3"/>
                </a:cxn>
                <a:cxn ang="0">
                  <a:pos x="T4" y="T5"/>
                </a:cxn>
                <a:cxn ang="0">
                  <a:pos x="T6" y="T7"/>
                </a:cxn>
                <a:cxn ang="0">
                  <a:pos x="T8" y="T9"/>
                </a:cxn>
              </a:cxnLst>
              <a:rect l="0" t="0" r="r" b="b"/>
              <a:pathLst>
                <a:path w="58" h="2">
                  <a:moveTo>
                    <a:pt x="37" y="0"/>
                  </a:moveTo>
                  <a:lnTo>
                    <a:pt x="37" y="0"/>
                  </a:lnTo>
                  <a:cubicBezTo>
                    <a:pt x="34" y="1"/>
                    <a:pt x="0" y="1"/>
                    <a:pt x="7" y="2"/>
                  </a:cubicBezTo>
                  <a:lnTo>
                    <a:pt x="58" y="2"/>
                  </a:lnTo>
                  <a:cubicBezTo>
                    <a:pt x="46" y="2"/>
                    <a:pt x="42" y="1"/>
                    <a:pt x="3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3" name="フリーフォーム 122"/>
            <p:cNvSpPr>
              <a:spLocks/>
            </p:cNvSpPr>
            <p:nvPr/>
          </p:nvSpPr>
          <p:spPr bwMode="invGray">
            <a:xfrm>
              <a:off x="-22225" y="2800350"/>
              <a:ext cx="44450" cy="3175"/>
            </a:xfrm>
            <a:custGeom>
              <a:avLst/>
              <a:gdLst>
                <a:gd name="T0" fmla="*/ 23 w 23"/>
                <a:gd name="T1" fmla="*/ 0 h 1"/>
                <a:gd name="T2" fmla="*/ 23 w 23"/>
                <a:gd name="T3" fmla="*/ 0 h 1"/>
                <a:gd name="T4" fmla="*/ 0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lnTo>
                    <a:pt x="23" y="0"/>
                  </a:lnTo>
                  <a:lnTo>
                    <a:pt x="0" y="1"/>
                  </a:lnTo>
                  <a:cubicBezTo>
                    <a:pt x="6" y="1"/>
                    <a:pt x="13"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4" name="フリーフォーム 123"/>
            <p:cNvSpPr>
              <a:spLocks/>
            </p:cNvSpPr>
            <p:nvPr/>
          </p:nvSpPr>
          <p:spPr bwMode="invGray">
            <a:xfrm>
              <a:off x="-66675" y="2798763"/>
              <a:ext cx="6350" cy="0"/>
            </a:xfrm>
            <a:custGeom>
              <a:avLst/>
              <a:gdLst>
                <a:gd name="T0" fmla="*/ 0 w 3"/>
                <a:gd name="T1" fmla="*/ 0 w 3"/>
                <a:gd name="T2" fmla="*/ 2 w 3"/>
                <a:gd name="T3" fmla="*/ 0 w 3"/>
              </a:gdLst>
              <a:ahLst/>
              <a:cxnLst>
                <a:cxn ang="0">
                  <a:pos x="T0" y="0"/>
                </a:cxn>
                <a:cxn ang="0">
                  <a:pos x="T1" y="0"/>
                </a:cxn>
                <a:cxn ang="0">
                  <a:pos x="T2" y="0"/>
                </a:cxn>
                <a:cxn ang="0">
                  <a:pos x="T3" y="0"/>
                </a:cxn>
              </a:cxnLst>
              <a:rect l="0" t="0" r="r" b="b"/>
              <a:pathLst>
                <a:path w="3">
                  <a:moveTo>
                    <a:pt x="0" y="0"/>
                  </a:moveTo>
                  <a:lnTo>
                    <a:pt x="0" y="0"/>
                  </a:lnTo>
                  <a:lnTo>
                    <a:pt x="2" y="0"/>
                  </a:lnTo>
                  <a:cubicBezTo>
                    <a:pt x="3" y="0"/>
                    <a:pt x="3"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5" name="フリーフォーム 124"/>
            <p:cNvSpPr>
              <a:spLocks/>
            </p:cNvSpPr>
            <p:nvPr/>
          </p:nvSpPr>
          <p:spPr bwMode="invGray">
            <a:xfrm>
              <a:off x="-1566863" y="2730500"/>
              <a:ext cx="65088" cy="3175"/>
            </a:xfrm>
            <a:custGeom>
              <a:avLst/>
              <a:gdLst>
                <a:gd name="T0" fmla="*/ 33 w 34"/>
                <a:gd name="T1" fmla="*/ 1 h 1"/>
                <a:gd name="T2" fmla="*/ 33 w 34"/>
                <a:gd name="T3" fmla="*/ 1 h 1"/>
                <a:gd name="T4" fmla="*/ 0 w 34"/>
                <a:gd name="T5" fmla="*/ 1 h 1"/>
                <a:gd name="T6" fmla="*/ 33 w 34"/>
                <a:gd name="T7" fmla="*/ 1 h 1"/>
              </a:gdLst>
              <a:ahLst/>
              <a:cxnLst>
                <a:cxn ang="0">
                  <a:pos x="T0" y="T1"/>
                </a:cxn>
                <a:cxn ang="0">
                  <a:pos x="T2" y="T3"/>
                </a:cxn>
                <a:cxn ang="0">
                  <a:pos x="T4" y="T5"/>
                </a:cxn>
                <a:cxn ang="0">
                  <a:pos x="T6" y="T7"/>
                </a:cxn>
              </a:cxnLst>
              <a:rect l="0" t="0" r="r" b="b"/>
              <a:pathLst>
                <a:path w="34" h="1">
                  <a:moveTo>
                    <a:pt x="33" y="1"/>
                  </a:moveTo>
                  <a:lnTo>
                    <a:pt x="33" y="1"/>
                  </a:lnTo>
                  <a:cubicBezTo>
                    <a:pt x="34" y="0"/>
                    <a:pt x="12" y="1"/>
                    <a:pt x="0" y="1"/>
                  </a:cubicBezTo>
                  <a:cubicBezTo>
                    <a:pt x="9" y="1"/>
                    <a:pt x="22" y="1"/>
                    <a:pt x="3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6" name="フリーフォーム 125"/>
            <p:cNvSpPr>
              <a:spLocks/>
            </p:cNvSpPr>
            <p:nvPr/>
          </p:nvSpPr>
          <p:spPr bwMode="invGray">
            <a:xfrm>
              <a:off x="-3175000" y="2740025"/>
              <a:ext cx="38100" cy="0"/>
            </a:xfrm>
            <a:custGeom>
              <a:avLst/>
              <a:gdLst>
                <a:gd name="T0" fmla="*/ 20 w 20"/>
                <a:gd name="T1" fmla="*/ 20 w 20"/>
                <a:gd name="T2" fmla="*/ 0 w 20"/>
                <a:gd name="T3" fmla="*/ 20 w 20"/>
              </a:gdLst>
              <a:ahLst/>
              <a:cxnLst>
                <a:cxn ang="0">
                  <a:pos x="T0" y="0"/>
                </a:cxn>
                <a:cxn ang="0">
                  <a:pos x="T1" y="0"/>
                </a:cxn>
                <a:cxn ang="0">
                  <a:pos x="T2" y="0"/>
                </a:cxn>
                <a:cxn ang="0">
                  <a:pos x="T3" y="0"/>
                </a:cxn>
              </a:cxnLst>
              <a:rect l="0" t="0" r="r" b="b"/>
              <a:pathLst>
                <a:path w="20">
                  <a:moveTo>
                    <a:pt x="20" y="0"/>
                  </a:moveTo>
                  <a:lnTo>
                    <a:pt x="20" y="0"/>
                  </a:lnTo>
                  <a:lnTo>
                    <a:pt x="0" y="0"/>
                  </a:lnTo>
                  <a:cubicBezTo>
                    <a:pt x="7" y="0"/>
                    <a:pt x="11" y="0"/>
                    <a:pt x="2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7" name="フリーフォーム 126"/>
            <p:cNvSpPr>
              <a:spLocks/>
            </p:cNvSpPr>
            <p:nvPr/>
          </p:nvSpPr>
          <p:spPr bwMode="invGray">
            <a:xfrm>
              <a:off x="-3735388" y="2803525"/>
              <a:ext cx="6350" cy="1587"/>
            </a:xfrm>
            <a:custGeom>
              <a:avLst/>
              <a:gdLst>
                <a:gd name="T0" fmla="*/ 4 w 4"/>
                <a:gd name="T1" fmla="*/ 0 h 1"/>
                <a:gd name="T2" fmla="*/ 4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4" y="0"/>
                  </a:lnTo>
                  <a:cubicBezTo>
                    <a:pt x="3" y="0"/>
                    <a:pt x="2" y="1"/>
                    <a:pt x="0" y="1"/>
                  </a:cubicBezTo>
                  <a:cubicBezTo>
                    <a:pt x="2" y="1"/>
                    <a:pt x="3"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8" name="フリーフォーム 127"/>
            <p:cNvSpPr>
              <a:spLocks/>
            </p:cNvSpPr>
            <p:nvPr/>
          </p:nvSpPr>
          <p:spPr bwMode="invGray">
            <a:xfrm>
              <a:off x="-3924300" y="2803525"/>
              <a:ext cx="188913" cy="3175"/>
            </a:xfrm>
            <a:custGeom>
              <a:avLst/>
              <a:gdLst>
                <a:gd name="T0" fmla="*/ 98 w 98"/>
                <a:gd name="T1" fmla="*/ 1 h 2"/>
                <a:gd name="T2" fmla="*/ 98 w 98"/>
                <a:gd name="T3" fmla="*/ 1 h 2"/>
                <a:gd name="T4" fmla="*/ 26 w 98"/>
                <a:gd name="T5" fmla="*/ 1 h 2"/>
                <a:gd name="T6" fmla="*/ 28 w 98"/>
                <a:gd name="T7" fmla="*/ 1 h 2"/>
                <a:gd name="T8" fmla="*/ 0 w 98"/>
                <a:gd name="T9" fmla="*/ 2 h 2"/>
                <a:gd name="T10" fmla="*/ 98 w 98"/>
                <a:gd name="T11" fmla="*/ 1 h 2"/>
              </a:gdLst>
              <a:ahLst/>
              <a:cxnLst>
                <a:cxn ang="0">
                  <a:pos x="T0" y="T1"/>
                </a:cxn>
                <a:cxn ang="0">
                  <a:pos x="T2" y="T3"/>
                </a:cxn>
                <a:cxn ang="0">
                  <a:pos x="T4" y="T5"/>
                </a:cxn>
                <a:cxn ang="0">
                  <a:pos x="T6" y="T7"/>
                </a:cxn>
                <a:cxn ang="0">
                  <a:pos x="T8" y="T9"/>
                </a:cxn>
                <a:cxn ang="0">
                  <a:pos x="T10" y="T11"/>
                </a:cxn>
              </a:cxnLst>
              <a:rect l="0" t="0" r="r" b="b"/>
              <a:pathLst>
                <a:path w="98" h="2">
                  <a:moveTo>
                    <a:pt x="98" y="1"/>
                  </a:moveTo>
                  <a:lnTo>
                    <a:pt x="98" y="1"/>
                  </a:lnTo>
                  <a:cubicBezTo>
                    <a:pt x="84" y="2"/>
                    <a:pt x="42" y="0"/>
                    <a:pt x="26" y="1"/>
                  </a:cubicBezTo>
                  <a:lnTo>
                    <a:pt x="28" y="1"/>
                  </a:lnTo>
                  <a:lnTo>
                    <a:pt x="0" y="2"/>
                  </a:lnTo>
                  <a:cubicBezTo>
                    <a:pt x="27" y="2"/>
                    <a:pt x="82" y="2"/>
                    <a:pt x="9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 name="タイトル 1"/>
          <p:cNvSpPr>
            <a:spLocks noGrp="1"/>
          </p:cNvSpPr>
          <p:nvPr>
            <p:ph type="title"/>
          </p:nvPr>
        </p:nvSpPr>
        <p:spPr>
          <a:xfrm>
            <a:off x="608012" y="1905000"/>
            <a:ext cx="9144000" cy="2667000"/>
          </a:xfrm>
        </p:spPr>
        <p:txBody>
          <a:bodyPr anchor="b">
            <a:noAutofit/>
          </a:bodyPr>
          <a:lstStyle>
            <a:lvl1pPr algn="l" latinLnBrk="0">
              <a:defRPr kumimoji="1" lang="ja-JP" sz="4400" b="0" cap="none" baseline="0">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a:t>マスター タイトルのスタイルを編集するには、ここをクリック</a:t>
            </a:r>
          </a:p>
        </p:txBody>
      </p:sp>
      <p:sp>
        <p:nvSpPr>
          <p:cNvPr id="3" name="テキスト プレースホルダー 2"/>
          <p:cNvSpPr>
            <a:spLocks noGrp="1"/>
          </p:cNvSpPr>
          <p:nvPr>
            <p:ph type="body" idx="1"/>
          </p:nvPr>
        </p:nvSpPr>
        <p:spPr>
          <a:xfrm>
            <a:off x="608012" y="5102525"/>
            <a:ext cx="9143999" cy="1069675"/>
          </a:xfrm>
        </p:spPr>
        <p:txBody>
          <a:bodyPr anchor="t">
            <a:normAutofit/>
          </a:bodyPr>
          <a:lstStyle>
            <a:lvl1pPr marL="0" indent="0" latinLnBrk="0">
              <a:spcBef>
                <a:spcPts val="0"/>
              </a:spcBef>
              <a:buNone/>
              <a:defRPr kumimoji="1" lang="ja-JP" sz="2400">
                <a:solidFill>
                  <a:schemeClr val="tx1">
                    <a:tint val="75000"/>
                  </a:schemeClr>
                </a:solidFill>
                <a:latin typeface="Meiryo UI" panose="020B0604030504040204" pitchFamily="50" charset="-128"/>
                <a:ea typeface="Meiryo UI" panose="020B0604030504040204" pitchFamily="50" charset="-128"/>
                <a:cs typeface="Meiryo UI" panose="020B0604030504040204" pitchFamily="50" charset="-128"/>
              </a:defRPr>
            </a:lvl1pPr>
            <a:lvl2pPr marL="457200" indent="0" latinLnBrk="0">
              <a:buNone/>
              <a:defRPr kumimoji="1" lang="ja-JP" sz="1800">
                <a:solidFill>
                  <a:schemeClr val="tx1">
                    <a:tint val="75000"/>
                  </a:schemeClr>
                </a:solidFill>
              </a:defRPr>
            </a:lvl2pPr>
            <a:lvl3pPr marL="914400" indent="0" latinLnBrk="0">
              <a:buNone/>
              <a:defRPr kumimoji="1" lang="ja-JP" sz="1600">
                <a:solidFill>
                  <a:schemeClr val="tx1">
                    <a:tint val="75000"/>
                  </a:schemeClr>
                </a:solidFill>
              </a:defRPr>
            </a:lvl3pPr>
            <a:lvl4pPr marL="1371600" indent="0" latinLnBrk="0">
              <a:buNone/>
              <a:defRPr kumimoji="1" lang="ja-JP" sz="1400">
                <a:solidFill>
                  <a:schemeClr val="tx1">
                    <a:tint val="75000"/>
                  </a:schemeClr>
                </a:solidFill>
              </a:defRPr>
            </a:lvl4pPr>
            <a:lvl5pPr marL="1828800" indent="0" latinLnBrk="0">
              <a:buNone/>
              <a:defRPr kumimoji="1" lang="ja-JP" sz="1400">
                <a:solidFill>
                  <a:schemeClr val="tx1">
                    <a:tint val="75000"/>
                  </a:schemeClr>
                </a:solidFill>
              </a:defRPr>
            </a:lvl5pPr>
            <a:lvl6pPr marL="2286000" indent="0" latinLnBrk="0">
              <a:buNone/>
              <a:defRPr kumimoji="1" lang="ja-JP" sz="1400">
                <a:solidFill>
                  <a:schemeClr val="tx1">
                    <a:tint val="75000"/>
                  </a:schemeClr>
                </a:solidFill>
              </a:defRPr>
            </a:lvl6pPr>
            <a:lvl7pPr marL="2743200" indent="0" latinLnBrk="0">
              <a:buNone/>
              <a:defRPr kumimoji="1" lang="ja-JP" sz="1400">
                <a:solidFill>
                  <a:schemeClr val="tx1">
                    <a:tint val="75000"/>
                  </a:schemeClr>
                </a:solidFill>
              </a:defRPr>
            </a:lvl7pPr>
            <a:lvl8pPr marL="3200400" indent="0" latinLnBrk="0">
              <a:buNone/>
              <a:defRPr kumimoji="1" lang="ja-JP" sz="1400">
                <a:solidFill>
                  <a:schemeClr val="tx1">
                    <a:tint val="75000"/>
                  </a:schemeClr>
                </a:solidFill>
              </a:defRPr>
            </a:lvl8pPr>
            <a:lvl9pPr marL="3657600" indent="0" latinLnBrk="0">
              <a:buNone/>
              <a:defRPr kumimoji="1" lang="ja-JP" sz="1400">
                <a:solidFill>
                  <a:schemeClr val="tx1">
                    <a:tint val="75000"/>
                  </a:schemeClr>
                </a:solidFill>
              </a:defRPr>
            </a:lvl9pPr>
          </a:lstStyle>
          <a:p>
            <a:pPr lvl="0"/>
            <a:r>
              <a:rPr kumimoji="1" lang="ja-JP"/>
              <a:t>マスター テキストのスタイルを編集するには、ここをクリック</a:t>
            </a:r>
          </a:p>
        </p:txBody>
      </p:sp>
      <p:sp>
        <p:nvSpPr>
          <p:cNvPr id="4" name="日付プレースホルダー 3"/>
          <p:cNvSpPr>
            <a:spLocks noGrp="1"/>
          </p:cNvSpPr>
          <p:nvPr>
            <p:ph type="dt" sz="half" idx="10"/>
          </p:nvPr>
        </p:nvSpPr>
        <p:spPr>
          <a:xfrm>
            <a:off x="7161211"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5" name="フッター プレースホルダー 4"/>
          <p:cNvSpPr>
            <a:spLocks noGrp="1"/>
          </p:cNvSpPr>
          <p:nvPr>
            <p:ph type="ftr" sz="quarter" idx="11"/>
          </p:nvPr>
        </p:nvSpPr>
        <p:spPr>
          <a:xfrm>
            <a:off x="608012"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6" name="スライド番号プレースホルダー 5"/>
          <p:cNvSpPr>
            <a:spLocks noGrp="1"/>
          </p:cNvSpPr>
          <p:nvPr>
            <p:ph type="sldNum" sz="quarter" idx="12"/>
          </p:nvPr>
        </p:nvSpPr>
        <p:spPr>
          <a:xfrm>
            <a:off x="8609011"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spTree>
    <p:extLst>
      <p:ext uri="{BB962C8B-B14F-4D97-AF65-F5344CB8AC3E}">
        <p14:creationId xmlns:p14="http://schemas.microsoft.com/office/powerpoint/2010/main" val="4058797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08013" y="274638"/>
            <a:ext cx="7467598" cy="1020762"/>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dirty="0"/>
              <a:t>マスター タイトルのスタイルを編集するには、ここをクリック</a:t>
            </a:r>
          </a:p>
        </p:txBody>
      </p:sp>
      <p:sp>
        <p:nvSpPr>
          <p:cNvPr id="3" name="コンテンツ プレースホルダー 2"/>
          <p:cNvSpPr>
            <a:spLocks noGrp="1"/>
          </p:cNvSpPr>
          <p:nvPr>
            <p:ph sz="half" idx="1"/>
          </p:nvPr>
        </p:nvSpPr>
        <p:spPr>
          <a:xfrm>
            <a:off x="608012" y="1905000"/>
            <a:ext cx="4419599" cy="4267200"/>
          </a:xfrm>
        </p:spPr>
        <p:txBody>
          <a:bodyPr>
            <a:normAutofit/>
          </a:bodyPr>
          <a:lstStyle>
            <a:lvl1pPr latinLnBrk="0">
              <a:defRPr kumimoji="1" lang="ja-JP" sz="2400">
                <a:latin typeface="Meiryo UI" panose="020B0604030504040204" pitchFamily="50" charset="-128"/>
                <a:ea typeface="Meiryo UI" panose="020B0604030504040204" pitchFamily="50" charset="-128"/>
                <a:cs typeface="Meiryo UI" panose="020B0604030504040204" pitchFamily="50" charset="-128"/>
              </a:defRPr>
            </a:lvl1pPr>
            <a:lvl2pPr latinLnBrk="0">
              <a:defRPr kumimoji="1" lang="ja-JP" sz="2000">
                <a:latin typeface="Meiryo UI" panose="020B0604030504040204" pitchFamily="50" charset="-128"/>
                <a:ea typeface="Meiryo UI" panose="020B0604030504040204" pitchFamily="50" charset="-128"/>
                <a:cs typeface="Meiryo UI" panose="020B0604030504040204" pitchFamily="50" charset="-128"/>
              </a:defRPr>
            </a:lvl2pPr>
            <a:lvl3pPr latinLnBrk="0">
              <a:defRPr kumimoji="1" lang="ja-JP" sz="1800">
                <a:latin typeface="Meiryo UI" panose="020B0604030504040204" pitchFamily="50" charset="-128"/>
                <a:ea typeface="Meiryo UI" panose="020B0604030504040204" pitchFamily="50" charset="-128"/>
                <a:cs typeface="Meiryo UI" panose="020B0604030504040204" pitchFamily="50" charset="-128"/>
              </a:defRPr>
            </a:lvl3pPr>
            <a:lvl4pPr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4pPr>
            <a:lvl5pPr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5pPr>
            <a:lvl6pPr marL="1956816" latinLnBrk="0">
              <a:defRPr kumimoji="1" lang="ja-JP" sz="1600"/>
            </a:lvl6pPr>
            <a:lvl7pPr marL="1956816" latinLnBrk="0">
              <a:defRPr kumimoji="1" lang="ja-JP" sz="1600" baseline="0"/>
            </a:lvl7pPr>
            <a:lvl8pPr marL="1956816" latinLnBrk="0">
              <a:defRPr kumimoji="1" lang="ja-JP" sz="1600" baseline="0"/>
            </a:lvl8pPr>
            <a:lvl9pPr marL="1956816" latinLnBrk="0">
              <a:defRPr kumimoji="1" lang="ja-JP" sz="1600" baseline="0"/>
            </a:lvl9pPr>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4" name="コンテンツ プレースホルダー 3"/>
          <p:cNvSpPr>
            <a:spLocks noGrp="1"/>
          </p:cNvSpPr>
          <p:nvPr>
            <p:ph sz="half" idx="2"/>
          </p:nvPr>
        </p:nvSpPr>
        <p:spPr>
          <a:xfrm>
            <a:off x="5332414" y="1905000"/>
            <a:ext cx="4419598" cy="4267200"/>
          </a:xfrm>
        </p:spPr>
        <p:txBody>
          <a:bodyPr>
            <a:normAutofit/>
          </a:bodyPr>
          <a:lstStyle>
            <a:lvl1pPr latinLnBrk="0">
              <a:defRPr kumimoji="1" lang="ja-JP" sz="2400">
                <a:latin typeface="Meiryo UI" panose="020B0604030504040204" pitchFamily="50" charset="-128"/>
                <a:ea typeface="Meiryo UI" panose="020B0604030504040204" pitchFamily="50" charset="-128"/>
                <a:cs typeface="Meiryo UI" panose="020B0604030504040204" pitchFamily="50" charset="-128"/>
              </a:defRPr>
            </a:lvl1pPr>
            <a:lvl2pPr latinLnBrk="0">
              <a:defRPr kumimoji="1" lang="ja-JP" sz="2000">
                <a:latin typeface="Meiryo UI" panose="020B0604030504040204" pitchFamily="50" charset="-128"/>
                <a:ea typeface="Meiryo UI" panose="020B0604030504040204" pitchFamily="50" charset="-128"/>
                <a:cs typeface="Meiryo UI" panose="020B0604030504040204" pitchFamily="50" charset="-128"/>
              </a:defRPr>
            </a:lvl2pPr>
            <a:lvl3pPr latinLnBrk="0">
              <a:defRPr kumimoji="1" lang="ja-JP" sz="1800">
                <a:latin typeface="Meiryo UI" panose="020B0604030504040204" pitchFamily="50" charset="-128"/>
                <a:ea typeface="Meiryo UI" panose="020B0604030504040204" pitchFamily="50" charset="-128"/>
                <a:cs typeface="Meiryo UI" panose="020B0604030504040204" pitchFamily="50" charset="-128"/>
              </a:defRPr>
            </a:lvl3pPr>
            <a:lvl4pPr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4pPr>
            <a:lvl5pPr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5pPr>
            <a:lvl6pPr marL="1956816" latinLnBrk="0">
              <a:defRPr kumimoji="1" lang="ja-JP" sz="1600"/>
            </a:lvl6pPr>
            <a:lvl7pPr marL="1956816" latinLnBrk="0">
              <a:defRPr kumimoji="1" lang="ja-JP" sz="1600"/>
            </a:lvl7pPr>
            <a:lvl8pPr marL="1956816" latinLnBrk="0">
              <a:defRPr kumimoji="1" lang="ja-JP" sz="1600" baseline="0"/>
            </a:lvl8pPr>
            <a:lvl9pPr marL="1956816" latinLnBrk="0">
              <a:defRPr kumimoji="1" lang="ja-JP" sz="1600" baseline="0"/>
            </a:lvl9pPr>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5" name="日付プレースホルダー 4"/>
          <p:cNvSpPr>
            <a:spLocks noGrp="1"/>
          </p:cNvSpPr>
          <p:nvPr>
            <p:ph type="dt" sz="half" idx="10"/>
          </p:nvPr>
        </p:nvSpPr>
        <p:spPr>
          <a:xfrm>
            <a:off x="7161211"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6" name="フッター プレースホルダー 5"/>
          <p:cNvSpPr>
            <a:spLocks noGrp="1"/>
          </p:cNvSpPr>
          <p:nvPr>
            <p:ph type="ftr" sz="quarter" idx="11"/>
          </p:nvPr>
        </p:nvSpPr>
        <p:spPr>
          <a:xfrm>
            <a:off x="608012"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7" name="スライド番号プレースホルダー 6"/>
          <p:cNvSpPr>
            <a:spLocks noGrp="1"/>
          </p:cNvSpPr>
          <p:nvPr>
            <p:ph type="sldNum" sz="quarter" idx="12"/>
          </p:nvPr>
        </p:nvSpPr>
        <p:spPr>
          <a:xfrm>
            <a:off x="8609011"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grpSp>
        <p:nvGrpSpPr>
          <p:cNvPr id="83" name="線"/>
          <p:cNvGrpSpPr/>
          <p:nvPr userDrawn="1"/>
        </p:nvGrpSpPr>
        <p:grpSpPr bwMode="invGray">
          <a:xfrm>
            <a:off x="608012" y="1514474"/>
            <a:ext cx="7467599" cy="85726"/>
            <a:chOff x="1522413" y="1514475"/>
            <a:chExt cx="10569575" cy="64008"/>
          </a:xfrm>
          <a:solidFill>
            <a:srgbClr val="FFFF00"/>
          </a:solidFill>
        </p:grpSpPr>
        <p:sp>
          <p:nvSpPr>
            <p:cNvPr id="84" name="フリーフォーム 10"/>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11"/>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2"/>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7"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spTree>
    <p:extLst>
      <p:ext uri="{BB962C8B-B14F-4D97-AF65-F5344CB8AC3E}">
        <p14:creationId xmlns:p14="http://schemas.microsoft.com/office/powerpoint/2010/main" val="1683294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08013" y="274638"/>
            <a:ext cx="7467598" cy="1020762"/>
          </a:xfrm>
        </p:spPr>
        <p:txBody>
          <a:bodyPr/>
          <a:lstStyle>
            <a:lvl1pPr latinLnBrk="0">
              <a:defRPr kumimoji="1" lang="ja-JP">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dirty="0"/>
              <a:t>マスター タイトルのスタイルを編集するには、ここをクリック</a:t>
            </a:r>
          </a:p>
        </p:txBody>
      </p:sp>
      <p:sp>
        <p:nvSpPr>
          <p:cNvPr id="3" name="テキスト プレースホルダー 2"/>
          <p:cNvSpPr>
            <a:spLocks noGrp="1"/>
          </p:cNvSpPr>
          <p:nvPr>
            <p:ph type="body" idx="1"/>
          </p:nvPr>
        </p:nvSpPr>
        <p:spPr>
          <a:xfrm>
            <a:off x="608012" y="1905000"/>
            <a:ext cx="4416552" cy="762000"/>
          </a:xfrm>
        </p:spPr>
        <p:txBody>
          <a:bodyPr anchor="ctr"/>
          <a:lstStyle>
            <a:lvl1pPr marL="0" indent="0" latinLnBrk="0">
              <a:spcBef>
                <a:spcPts val="0"/>
              </a:spcBef>
              <a:buNone/>
              <a:defRPr kumimoji="1" lang="ja-JP" sz="2400" b="0">
                <a:latin typeface="Meiryo UI" panose="020B0604030504040204" pitchFamily="50" charset="-128"/>
                <a:ea typeface="Meiryo UI" panose="020B0604030504040204" pitchFamily="50" charset="-128"/>
                <a:cs typeface="Meiryo UI" panose="020B0604030504040204" pitchFamily="50" charset="-128"/>
              </a:defRPr>
            </a:lvl1pPr>
            <a:lvl2pPr marL="457200" indent="0" latinLnBrk="0">
              <a:buNone/>
              <a:defRPr kumimoji="1" lang="ja-JP" sz="2000" b="1"/>
            </a:lvl2pPr>
            <a:lvl3pPr marL="914400" indent="0" latinLnBrk="0">
              <a:buNone/>
              <a:defRPr kumimoji="1" lang="ja-JP" sz="1800" b="1"/>
            </a:lvl3pPr>
            <a:lvl4pPr marL="1371600" indent="0" latinLnBrk="0">
              <a:buNone/>
              <a:defRPr kumimoji="1" lang="ja-JP" sz="1600" b="1"/>
            </a:lvl4pPr>
            <a:lvl5pPr marL="1828800" indent="0" latinLnBrk="0">
              <a:buNone/>
              <a:defRPr kumimoji="1" lang="ja-JP" sz="1600" b="1"/>
            </a:lvl5pPr>
            <a:lvl6pPr marL="2286000" indent="0" latinLnBrk="0">
              <a:buNone/>
              <a:defRPr kumimoji="1" lang="ja-JP" sz="1600" b="1"/>
            </a:lvl6pPr>
            <a:lvl7pPr marL="2743200" indent="0" latinLnBrk="0">
              <a:buNone/>
              <a:defRPr kumimoji="1" lang="ja-JP" sz="1600" b="1"/>
            </a:lvl7pPr>
            <a:lvl8pPr marL="3200400" indent="0" latinLnBrk="0">
              <a:buNone/>
              <a:defRPr kumimoji="1" lang="ja-JP" sz="1600" b="1"/>
            </a:lvl8pPr>
            <a:lvl9pPr marL="3657600" indent="0" latinLnBrk="0">
              <a:buNone/>
              <a:defRPr kumimoji="1" lang="ja-JP" sz="1600" b="1"/>
            </a:lvl9pPr>
          </a:lstStyle>
          <a:p>
            <a:pPr lvl="0"/>
            <a:r>
              <a:rPr kumimoji="1" lang="ja-JP"/>
              <a:t>マスター テキストのスタイルを編集するには、ここをクリック</a:t>
            </a:r>
          </a:p>
        </p:txBody>
      </p:sp>
      <p:sp>
        <p:nvSpPr>
          <p:cNvPr id="4" name="コンテンツ プレースホルダー 3"/>
          <p:cNvSpPr>
            <a:spLocks noGrp="1"/>
          </p:cNvSpPr>
          <p:nvPr>
            <p:ph sz="half" idx="2"/>
          </p:nvPr>
        </p:nvSpPr>
        <p:spPr>
          <a:xfrm>
            <a:off x="608012" y="2819399"/>
            <a:ext cx="4416552" cy="3352801"/>
          </a:xfrm>
        </p:spPr>
        <p:txBody>
          <a:bodyPr/>
          <a:lstStyle>
            <a:lvl1pPr latinLnBrk="0">
              <a:defRPr kumimoji="1" lang="ja-JP" sz="2400">
                <a:latin typeface="Meiryo UI" panose="020B0604030504040204" pitchFamily="50" charset="-128"/>
                <a:ea typeface="Meiryo UI" panose="020B0604030504040204" pitchFamily="50" charset="-128"/>
                <a:cs typeface="Meiryo UI" panose="020B0604030504040204" pitchFamily="50" charset="-128"/>
              </a:defRPr>
            </a:lvl1pPr>
            <a:lvl2pPr latinLnBrk="0">
              <a:defRPr kumimoji="1" lang="ja-JP" sz="2000">
                <a:latin typeface="Meiryo UI" panose="020B0604030504040204" pitchFamily="50" charset="-128"/>
                <a:ea typeface="Meiryo UI" panose="020B0604030504040204" pitchFamily="50" charset="-128"/>
                <a:cs typeface="Meiryo UI" panose="020B0604030504040204" pitchFamily="50" charset="-128"/>
              </a:defRPr>
            </a:lvl2pPr>
            <a:lvl3pPr latinLnBrk="0">
              <a:defRPr kumimoji="1" lang="ja-JP" sz="1800">
                <a:latin typeface="Meiryo UI" panose="020B0604030504040204" pitchFamily="50" charset="-128"/>
                <a:ea typeface="Meiryo UI" panose="020B0604030504040204" pitchFamily="50" charset="-128"/>
                <a:cs typeface="Meiryo UI" panose="020B0604030504040204" pitchFamily="50" charset="-128"/>
              </a:defRPr>
            </a:lvl3pPr>
            <a:lvl4pPr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4pPr>
            <a:lvl5pPr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5pPr>
            <a:lvl6pPr marL="1956816" latinLnBrk="0">
              <a:defRPr kumimoji="1" lang="ja-JP" sz="1600"/>
            </a:lvl6pPr>
            <a:lvl7pPr marL="1956816" latinLnBrk="0">
              <a:defRPr kumimoji="1" lang="ja-JP" sz="1600" baseline="0"/>
            </a:lvl7pPr>
            <a:lvl8pPr marL="1956816" latinLnBrk="0">
              <a:defRPr kumimoji="1" lang="ja-JP" sz="1600" baseline="0"/>
            </a:lvl8pPr>
            <a:lvl9pPr marL="1956816" latinLnBrk="0">
              <a:defRPr kumimoji="1" lang="ja-JP" sz="1600" baseline="0"/>
            </a:lvl9pPr>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5" name="テキスト プレースホルダー 4"/>
          <p:cNvSpPr>
            <a:spLocks noGrp="1"/>
          </p:cNvSpPr>
          <p:nvPr>
            <p:ph type="body" sz="quarter" idx="3"/>
          </p:nvPr>
        </p:nvSpPr>
        <p:spPr>
          <a:xfrm>
            <a:off x="5335459" y="1905000"/>
            <a:ext cx="4416552" cy="762000"/>
          </a:xfrm>
        </p:spPr>
        <p:txBody>
          <a:bodyPr anchor="ctr"/>
          <a:lstStyle>
            <a:lvl1pPr marL="0" indent="0" latinLnBrk="0">
              <a:spcBef>
                <a:spcPts val="0"/>
              </a:spcBef>
              <a:buNone/>
              <a:defRPr kumimoji="1" lang="ja-JP" sz="2400" b="0">
                <a:latin typeface="Meiryo UI" panose="020B0604030504040204" pitchFamily="50" charset="-128"/>
                <a:ea typeface="Meiryo UI" panose="020B0604030504040204" pitchFamily="50" charset="-128"/>
                <a:cs typeface="Meiryo UI" panose="020B0604030504040204" pitchFamily="50" charset="-128"/>
              </a:defRPr>
            </a:lvl1pPr>
            <a:lvl2pPr marL="457200" indent="0" latinLnBrk="0">
              <a:buNone/>
              <a:defRPr kumimoji="1" lang="ja-JP" sz="2000" b="1"/>
            </a:lvl2pPr>
            <a:lvl3pPr marL="914400" indent="0" latinLnBrk="0">
              <a:buNone/>
              <a:defRPr kumimoji="1" lang="ja-JP" sz="1800" b="1"/>
            </a:lvl3pPr>
            <a:lvl4pPr marL="1371600" indent="0" latinLnBrk="0">
              <a:buNone/>
              <a:defRPr kumimoji="1" lang="ja-JP" sz="1600" b="1"/>
            </a:lvl4pPr>
            <a:lvl5pPr marL="1828800" indent="0" latinLnBrk="0">
              <a:buNone/>
              <a:defRPr kumimoji="1" lang="ja-JP" sz="1600" b="1"/>
            </a:lvl5pPr>
            <a:lvl6pPr marL="2286000" indent="0" latinLnBrk="0">
              <a:buNone/>
              <a:defRPr kumimoji="1" lang="ja-JP" sz="1600" b="1"/>
            </a:lvl6pPr>
            <a:lvl7pPr marL="2743200" indent="0" latinLnBrk="0">
              <a:buNone/>
              <a:defRPr kumimoji="1" lang="ja-JP" sz="1600" b="1"/>
            </a:lvl7pPr>
            <a:lvl8pPr marL="3200400" indent="0" latinLnBrk="0">
              <a:buNone/>
              <a:defRPr kumimoji="1" lang="ja-JP" sz="1600" b="1"/>
            </a:lvl8pPr>
            <a:lvl9pPr marL="3657600" indent="0" latinLnBrk="0">
              <a:buNone/>
              <a:defRPr kumimoji="1" lang="ja-JP" sz="1600" b="1"/>
            </a:lvl9pPr>
          </a:lstStyle>
          <a:p>
            <a:pPr lvl="0"/>
            <a:r>
              <a:rPr kumimoji="1" lang="ja-JP"/>
              <a:t>マスター テキストのスタイルを編集するには、ここをクリック</a:t>
            </a:r>
          </a:p>
        </p:txBody>
      </p:sp>
      <p:sp>
        <p:nvSpPr>
          <p:cNvPr id="6" name="コンテンツ プレースホルダー 5"/>
          <p:cNvSpPr>
            <a:spLocks noGrp="1"/>
          </p:cNvSpPr>
          <p:nvPr>
            <p:ph sz="quarter" idx="4"/>
          </p:nvPr>
        </p:nvSpPr>
        <p:spPr>
          <a:xfrm>
            <a:off x="5335459" y="2819399"/>
            <a:ext cx="4416552" cy="3352801"/>
          </a:xfrm>
        </p:spPr>
        <p:txBody>
          <a:bodyPr/>
          <a:lstStyle>
            <a:lvl1pPr latinLnBrk="0">
              <a:defRPr kumimoji="1" lang="ja-JP" sz="2400">
                <a:latin typeface="Meiryo UI" panose="020B0604030504040204" pitchFamily="50" charset="-128"/>
                <a:ea typeface="Meiryo UI" panose="020B0604030504040204" pitchFamily="50" charset="-128"/>
                <a:cs typeface="Meiryo UI" panose="020B0604030504040204" pitchFamily="50" charset="-128"/>
              </a:defRPr>
            </a:lvl1pPr>
            <a:lvl2pPr latinLnBrk="0">
              <a:defRPr kumimoji="1" lang="ja-JP" sz="2000">
                <a:latin typeface="Meiryo UI" panose="020B0604030504040204" pitchFamily="50" charset="-128"/>
                <a:ea typeface="Meiryo UI" panose="020B0604030504040204" pitchFamily="50" charset="-128"/>
                <a:cs typeface="Meiryo UI" panose="020B0604030504040204" pitchFamily="50" charset="-128"/>
              </a:defRPr>
            </a:lvl2pPr>
            <a:lvl3pPr latinLnBrk="0">
              <a:defRPr kumimoji="1" lang="ja-JP" sz="1800">
                <a:latin typeface="Meiryo UI" panose="020B0604030504040204" pitchFamily="50" charset="-128"/>
                <a:ea typeface="Meiryo UI" panose="020B0604030504040204" pitchFamily="50" charset="-128"/>
                <a:cs typeface="Meiryo UI" panose="020B0604030504040204" pitchFamily="50" charset="-128"/>
              </a:defRPr>
            </a:lvl3pPr>
            <a:lvl4pPr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4pPr>
            <a:lvl5pPr marL="1956816"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5pPr>
            <a:lvl6pPr marL="1956816" latinLnBrk="0">
              <a:defRPr kumimoji="1" lang="ja-JP" sz="1600"/>
            </a:lvl6pPr>
            <a:lvl7pPr marL="1956816" latinLnBrk="0">
              <a:defRPr kumimoji="1" lang="ja-JP" sz="1600"/>
            </a:lvl7pPr>
            <a:lvl8pPr marL="1956816" latinLnBrk="0">
              <a:defRPr kumimoji="1" lang="ja-JP" sz="1600"/>
            </a:lvl8pPr>
            <a:lvl9pPr marL="1956816" latinLnBrk="0">
              <a:defRPr kumimoji="1" lang="ja-JP" sz="1600"/>
            </a:lvl9pPr>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7" name="日付プレースホルダー 6"/>
          <p:cNvSpPr>
            <a:spLocks noGrp="1"/>
          </p:cNvSpPr>
          <p:nvPr>
            <p:ph type="dt" sz="half" idx="10"/>
          </p:nvPr>
        </p:nvSpPr>
        <p:spPr>
          <a:xfrm>
            <a:off x="7161211"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8" name="フッター プレースホルダー 7"/>
          <p:cNvSpPr>
            <a:spLocks noGrp="1"/>
          </p:cNvSpPr>
          <p:nvPr>
            <p:ph type="ftr" sz="quarter" idx="11"/>
          </p:nvPr>
        </p:nvSpPr>
        <p:spPr>
          <a:xfrm>
            <a:off x="608012"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9" name="スライド番号プレースホルダー 8"/>
          <p:cNvSpPr>
            <a:spLocks noGrp="1"/>
          </p:cNvSpPr>
          <p:nvPr>
            <p:ph type="sldNum" sz="quarter" idx="12"/>
          </p:nvPr>
        </p:nvSpPr>
        <p:spPr>
          <a:xfrm>
            <a:off x="8609011"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grpSp>
        <p:nvGrpSpPr>
          <p:cNvPr id="85" name="線"/>
          <p:cNvGrpSpPr/>
          <p:nvPr userDrawn="1"/>
        </p:nvGrpSpPr>
        <p:grpSpPr bwMode="invGray">
          <a:xfrm>
            <a:off x="608012" y="1514482"/>
            <a:ext cx="7467599" cy="64800"/>
            <a:chOff x="1522413" y="1514475"/>
            <a:chExt cx="10569575" cy="62778"/>
          </a:xfrm>
          <a:solidFill>
            <a:srgbClr val="FFFF00"/>
          </a:solidFill>
        </p:grpSpPr>
        <p:sp>
          <p:nvSpPr>
            <p:cNvPr id="86" name="フリーフォーム 10"/>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1"/>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2"/>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2"/>
            <p:cNvSpPr>
              <a:spLocks noEditPoints="1"/>
            </p:cNvSpPr>
            <p:nvPr/>
          </p:nvSpPr>
          <p:spPr bwMode="invGray">
            <a:xfrm>
              <a:off x="1562101" y="1514475"/>
              <a:ext cx="9563100" cy="53759"/>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7"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8"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9"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spTree>
    <p:extLst>
      <p:ext uri="{BB962C8B-B14F-4D97-AF65-F5344CB8AC3E}">
        <p14:creationId xmlns:p14="http://schemas.microsoft.com/office/powerpoint/2010/main" val="4182491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a:xfrm>
            <a:off x="608013" y="274638"/>
            <a:ext cx="7467598" cy="1020762"/>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dirty="0"/>
              <a:t>マスター タイトルのスタイルを編集するには、ここをクリック</a:t>
            </a:r>
          </a:p>
        </p:txBody>
      </p:sp>
      <p:sp>
        <p:nvSpPr>
          <p:cNvPr id="3" name="日付プレースホルダー 2"/>
          <p:cNvSpPr>
            <a:spLocks noGrp="1"/>
          </p:cNvSpPr>
          <p:nvPr>
            <p:ph type="dt" sz="half" idx="10"/>
          </p:nvPr>
        </p:nvSpPr>
        <p:spPr>
          <a:xfrm>
            <a:off x="7161211"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4" name="フッター プレースホルダー 3"/>
          <p:cNvSpPr>
            <a:spLocks noGrp="1"/>
          </p:cNvSpPr>
          <p:nvPr>
            <p:ph type="ftr" sz="quarter" idx="11"/>
          </p:nvPr>
        </p:nvSpPr>
        <p:spPr>
          <a:xfrm>
            <a:off x="608012"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5" name="スライド番号プレースホルダー 4"/>
          <p:cNvSpPr>
            <a:spLocks noGrp="1"/>
          </p:cNvSpPr>
          <p:nvPr>
            <p:ph type="sldNum" sz="quarter" idx="12"/>
          </p:nvPr>
        </p:nvSpPr>
        <p:spPr>
          <a:xfrm>
            <a:off x="8609011"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grpSp>
        <p:nvGrpSpPr>
          <p:cNvPr id="81" name="線"/>
          <p:cNvGrpSpPr/>
          <p:nvPr userDrawn="1"/>
        </p:nvGrpSpPr>
        <p:grpSpPr bwMode="invGray">
          <a:xfrm>
            <a:off x="608012" y="1514474"/>
            <a:ext cx="7467599" cy="64800"/>
            <a:chOff x="1522413" y="1514475"/>
            <a:chExt cx="10569575" cy="64008"/>
          </a:xfrm>
          <a:solidFill>
            <a:srgbClr val="FFFF00"/>
          </a:solidFill>
        </p:grpSpPr>
        <p:sp>
          <p:nvSpPr>
            <p:cNvPr id="82" name="フリーフォーム 10"/>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フリーフォーム 11"/>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12"/>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spTree>
    <p:extLst>
      <p:ext uri="{BB962C8B-B14F-4D97-AF65-F5344CB8AC3E}">
        <p14:creationId xmlns:p14="http://schemas.microsoft.com/office/powerpoint/2010/main" val="2531561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a:xfrm>
            <a:off x="7161211" y="6400801"/>
            <a:ext cx="1243859" cy="276226"/>
          </a:xfrm>
        </p:spPr>
        <p:txBody>
          <a:bodyPr/>
          <a:lstStyle/>
          <a:p>
            <a:fld id="{9AFE8FB1-0A7A-443E-AAF7-31D4FA1AA312}" type="datetimeFigureOut">
              <a:rPr lang="en-US"/>
              <a:pPr/>
              <a:t>7/6/2016</a:t>
            </a:fld>
            <a:endParaRPr kumimoji="1" lang="ja-JP" dirty="0"/>
          </a:p>
        </p:txBody>
      </p:sp>
      <p:sp>
        <p:nvSpPr>
          <p:cNvPr id="3" name="フッター プレースホルダー 2"/>
          <p:cNvSpPr>
            <a:spLocks noGrp="1"/>
          </p:cNvSpPr>
          <p:nvPr>
            <p:ph type="ftr" sz="quarter" idx="11"/>
          </p:nvPr>
        </p:nvSpPr>
        <p:spPr>
          <a:xfrm>
            <a:off x="608012" y="6400801"/>
            <a:ext cx="6324599" cy="276226"/>
          </a:xfrm>
        </p:spPr>
        <p:txBody>
          <a:bodyPr/>
          <a:lstStyle/>
          <a:p>
            <a:endParaRPr kumimoji="1" lang="ja-JP"/>
          </a:p>
        </p:txBody>
      </p:sp>
      <p:sp>
        <p:nvSpPr>
          <p:cNvPr id="4" name="スライド番号プレースホルダー 3"/>
          <p:cNvSpPr>
            <a:spLocks noGrp="1"/>
          </p:cNvSpPr>
          <p:nvPr>
            <p:ph type="sldNum" sz="quarter" idx="12"/>
          </p:nvPr>
        </p:nvSpPr>
        <p:spPr>
          <a:xfrm>
            <a:off x="8609011" y="6400801"/>
            <a:ext cx="1143002" cy="276226"/>
          </a:xfrm>
        </p:spPr>
        <p:txBody>
          <a:bodyPr/>
          <a:lstStyle/>
          <a:p>
            <a:fld id="{25BA54BD-C84D-46CE-8B72-31BFB26ABA43}" type="slidenum">
              <a:rPr/>
              <a:pPr/>
              <a:t>‹#›</a:t>
            </a:fld>
            <a:endParaRPr kumimoji="1" lang="ja-JP"/>
          </a:p>
        </p:txBody>
      </p:sp>
    </p:spTree>
    <p:extLst>
      <p:ext uri="{BB962C8B-B14F-4D97-AF65-F5344CB8AC3E}">
        <p14:creationId xmlns:p14="http://schemas.microsoft.com/office/powerpoint/2010/main" val="1405966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画像とキャプション">
    <p:spTree>
      <p:nvGrpSpPr>
        <p:cNvPr id="1" name=""/>
        <p:cNvGrpSpPr/>
        <p:nvPr/>
      </p:nvGrpSpPr>
      <p:grpSpPr>
        <a:xfrm>
          <a:off x="0" y="0"/>
          <a:ext cx="0" cy="0"/>
          <a:chOff x="0" y="0"/>
          <a:chExt cx="0" cy="0"/>
        </a:xfrm>
      </p:grpSpPr>
      <p:sp>
        <p:nvSpPr>
          <p:cNvPr id="2" name="タイトル 1"/>
          <p:cNvSpPr>
            <a:spLocks noGrp="1"/>
          </p:cNvSpPr>
          <p:nvPr>
            <p:ph type="title"/>
          </p:nvPr>
        </p:nvSpPr>
        <p:spPr>
          <a:xfrm>
            <a:off x="606726" y="274638"/>
            <a:ext cx="8383286" cy="1020762"/>
          </a:xfrm>
        </p:spPr>
        <p:txBody>
          <a:bodyPr anchor="b">
            <a:noAutofit/>
          </a:bodyPr>
          <a:lstStyle>
            <a:lvl1pPr algn="l" latinLnBrk="0">
              <a:defRPr kumimoji="1" lang="ja-JP" sz="3200" b="0">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dirty="0"/>
              <a:t>マスター タイトルのスタイルを編集するには、ここをクリック</a:t>
            </a:r>
          </a:p>
        </p:txBody>
      </p:sp>
      <p:sp>
        <p:nvSpPr>
          <p:cNvPr id="5" name="日付プレースホルダー 4"/>
          <p:cNvSpPr>
            <a:spLocks noGrp="1"/>
          </p:cNvSpPr>
          <p:nvPr>
            <p:ph type="dt" sz="half" idx="10"/>
          </p:nvPr>
        </p:nvSpPr>
        <p:spPr>
          <a:xfrm>
            <a:off x="7159924"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6" name="フッター プレースホルダー 5"/>
          <p:cNvSpPr>
            <a:spLocks noGrp="1"/>
          </p:cNvSpPr>
          <p:nvPr>
            <p:ph type="ftr" sz="quarter" idx="11"/>
          </p:nvPr>
        </p:nvSpPr>
        <p:spPr>
          <a:xfrm>
            <a:off x="606725"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7" name="スライド番号プレースホルダー 6"/>
          <p:cNvSpPr>
            <a:spLocks noGrp="1"/>
          </p:cNvSpPr>
          <p:nvPr>
            <p:ph type="sldNum" sz="quarter" idx="12"/>
          </p:nvPr>
        </p:nvSpPr>
        <p:spPr>
          <a:xfrm>
            <a:off x="8607724"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grpSp>
        <p:nvGrpSpPr>
          <p:cNvPr id="311" name="線"/>
          <p:cNvGrpSpPr/>
          <p:nvPr userDrawn="1"/>
        </p:nvGrpSpPr>
        <p:grpSpPr bwMode="invGray">
          <a:xfrm>
            <a:off x="608012" y="1514477"/>
            <a:ext cx="7467599" cy="64800"/>
            <a:chOff x="1522413" y="1514484"/>
            <a:chExt cx="10569575" cy="62769"/>
          </a:xfrm>
          <a:solidFill>
            <a:srgbClr val="FFFF00"/>
          </a:solidFill>
        </p:grpSpPr>
        <p:sp>
          <p:nvSpPr>
            <p:cNvPr id="312" name="フリーフォーム 10"/>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3" name="フリーフォーム 11"/>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4" name="フリーフォーム 12"/>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5"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6"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7"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8"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9"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0"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1"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2"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3"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4"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5"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6"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7"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8"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9"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0"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1"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2"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3"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4"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5"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6"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7"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8"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9"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0"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1"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2"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3"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4"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5"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6"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7"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8"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9"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0"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1"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2"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3"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4"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5"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6"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7"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8"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9"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0"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1"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2" name="フリーフォーム 62"/>
            <p:cNvSpPr>
              <a:spLocks noEditPoints="1"/>
            </p:cNvSpPr>
            <p:nvPr/>
          </p:nvSpPr>
          <p:spPr bwMode="invGray">
            <a:xfrm>
              <a:off x="1562101" y="1514484"/>
              <a:ext cx="9563100" cy="576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3"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4"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5"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6"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7"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8"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9"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0"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1"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2"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3"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4"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5"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6"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7"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8"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9"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0"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1"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2"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3"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4"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5"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386" name="図 385" descr="paper_texture_01.png"/>
          <p:cNvPicPr>
            <a:picLocks noChangeAspect="1"/>
          </p:cNvPicPr>
          <p:nvPr userDrawn="1"/>
        </p:nvPicPr>
        <p:blipFill>
          <a:blip r:embed="rId2" cstate="print"/>
          <a:srcRect b="28485"/>
          <a:stretch>
            <a:fillRect/>
          </a:stretch>
        </p:blipFill>
        <p:spPr>
          <a:xfrm>
            <a:off x="684212" y="1752600"/>
            <a:ext cx="8239932" cy="44196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3617694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キャプション付きのコンテンツ">
    <p:spTree>
      <p:nvGrpSpPr>
        <p:cNvPr id="1" name=""/>
        <p:cNvGrpSpPr/>
        <p:nvPr/>
      </p:nvGrpSpPr>
      <p:grpSpPr>
        <a:xfrm>
          <a:off x="0" y="0"/>
          <a:ext cx="0" cy="0"/>
          <a:chOff x="0" y="0"/>
          <a:chExt cx="0" cy="0"/>
        </a:xfrm>
      </p:grpSpPr>
      <p:grpSp>
        <p:nvGrpSpPr>
          <p:cNvPr id="616" name="グループ 615"/>
          <p:cNvGrpSpPr/>
          <p:nvPr/>
        </p:nvGrpSpPr>
        <p:grpSpPr bwMode="invGray">
          <a:xfrm>
            <a:off x="4500090" y="1630821"/>
            <a:ext cx="5294376" cy="4114800"/>
            <a:chOff x="3310555" y="716546"/>
            <a:chExt cx="5294376" cy="4114800"/>
          </a:xfrm>
          <a:solidFill>
            <a:srgbClr val="FFFF00"/>
          </a:solidFill>
        </p:grpSpPr>
        <p:grpSp>
          <p:nvGrpSpPr>
            <p:cNvPr id="768" name="グループ 767"/>
            <p:cNvGrpSpPr/>
            <p:nvPr/>
          </p:nvGrpSpPr>
          <p:grpSpPr bwMode="invGray">
            <a:xfrm flipH="1">
              <a:off x="3310555" y="737968"/>
              <a:ext cx="5294376" cy="54864"/>
              <a:chOff x="1522413" y="1514475"/>
              <a:chExt cx="10569575" cy="64008"/>
            </a:xfrm>
            <a:grpFill/>
          </p:grpSpPr>
          <p:sp>
            <p:nvSpPr>
              <p:cNvPr id="844" name="フリーフォーム 843"/>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5" name="フリーフォーム 844"/>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6" name="フリーフォーム 845"/>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7"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8"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9"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0"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1"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2"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3"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4"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5"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6"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7"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8"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9"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0"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1"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2"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3"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4"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5"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6"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7"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8"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9"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0"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1"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2"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3"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4"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5"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6"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7"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8"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9"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0"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1"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2"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3"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4"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5"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6"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7"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8"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9"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0"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1"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2"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3"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4"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5"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6"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7"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8"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9"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0"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1"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2"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3"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4"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5"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6"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7"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8"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9"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0"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1"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2"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3"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4"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5"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6"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7"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69" name="グループ 768"/>
            <p:cNvGrpSpPr/>
            <p:nvPr/>
          </p:nvGrpSpPr>
          <p:grpSpPr bwMode="invGray">
            <a:xfrm rot="16200000" flipH="1">
              <a:off x="6492229" y="2755658"/>
              <a:ext cx="4114800" cy="36576"/>
              <a:chOff x="1522413" y="1514475"/>
              <a:chExt cx="10569575" cy="64008"/>
            </a:xfrm>
            <a:grpFill/>
          </p:grpSpPr>
          <p:sp>
            <p:nvSpPr>
              <p:cNvPr id="770" name="フリーフォーム 769"/>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1" name="フリーフォーム 770"/>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2" name="フリーフォーム 771"/>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3"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4"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5"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6"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7"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8"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9"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0"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1"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2"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3"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4"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5"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6"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7"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8"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9"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0"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1"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2"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3"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4"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5"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6"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7"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8"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9"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0"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1"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2"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3"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4"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5"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6"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7"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8"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9"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0"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1"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2"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3"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4"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5"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6"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7"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8"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9"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0"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1"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2"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3"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4"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5"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6"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7"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8"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9"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0"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1"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2"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3"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4"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5"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6"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7"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8"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9"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0"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1"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2"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3"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617" name="グループ 616"/>
          <p:cNvGrpSpPr/>
          <p:nvPr/>
        </p:nvGrpSpPr>
        <p:grpSpPr bwMode="invGray">
          <a:xfrm rot="10800000">
            <a:off x="3503438" y="2091906"/>
            <a:ext cx="5294376" cy="4114800"/>
            <a:chOff x="3310555" y="716546"/>
            <a:chExt cx="5294376" cy="4114800"/>
          </a:xfrm>
          <a:solidFill>
            <a:srgbClr val="FFFF00"/>
          </a:solidFill>
        </p:grpSpPr>
        <p:grpSp>
          <p:nvGrpSpPr>
            <p:cNvPr id="618" name="グループ 617"/>
            <p:cNvGrpSpPr/>
            <p:nvPr/>
          </p:nvGrpSpPr>
          <p:grpSpPr bwMode="invGray">
            <a:xfrm flipH="1">
              <a:off x="3310555" y="737968"/>
              <a:ext cx="5294376" cy="54864"/>
              <a:chOff x="1522413" y="1514475"/>
              <a:chExt cx="10569575" cy="64008"/>
            </a:xfrm>
            <a:grpFill/>
          </p:grpSpPr>
          <p:sp>
            <p:nvSpPr>
              <p:cNvPr id="694" name="フリーフォーム 693"/>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5" name="フリーフォーム 694"/>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6" name="フリーフォーム 695"/>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7"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8"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9"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0"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1"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2"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3"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4"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5"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6"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7"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8"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9"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0"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1"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2"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3"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4"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5"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6"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7"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8"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9"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0"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1"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2"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3"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4"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5"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6"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7"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8"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9"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0"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1"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2"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3"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4"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5"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6"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7"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8"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9"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0"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1"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2"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3"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4"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5"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6"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7"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8"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9"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0"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1"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2"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3"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4"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5"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6"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7"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8"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9"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0"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1"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2"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3"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4"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5"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6"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7"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619" name="グループ 618"/>
            <p:cNvGrpSpPr/>
            <p:nvPr/>
          </p:nvGrpSpPr>
          <p:grpSpPr bwMode="invGray">
            <a:xfrm rot="16200000" flipH="1">
              <a:off x="6492229" y="2755658"/>
              <a:ext cx="4114800" cy="36576"/>
              <a:chOff x="1522413" y="1514475"/>
              <a:chExt cx="10569575" cy="64008"/>
            </a:xfrm>
            <a:grpFill/>
          </p:grpSpPr>
          <p:sp>
            <p:nvSpPr>
              <p:cNvPr id="620" name="フリーフォーム 619"/>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1" name="フリーフォーム 620"/>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2" name="フリーフォーム 621"/>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3"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4"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5"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6"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7"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8"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9"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0"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1"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2"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3"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4"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5"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6"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7"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8"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9"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0"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1"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2"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3"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4"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5"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6"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7"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8"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9"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0"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1"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2"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3"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4"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5"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6"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7"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8"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9"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0"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1"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2"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3"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4"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5"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6"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7"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8"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9"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0"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1"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2"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3"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4"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5"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6"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7"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8"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9"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0"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1"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2"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3"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4"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5"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6"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7"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8"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9"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0"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1"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2"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3"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sp>
        <p:nvSpPr>
          <p:cNvPr id="2" name="タイトル 1"/>
          <p:cNvSpPr>
            <a:spLocks noGrp="1"/>
          </p:cNvSpPr>
          <p:nvPr>
            <p:ph type="title"/>
          </p:nvPr>
        </p:nvSpPr>
        <p:spPr>
          <a:xfrm>
            <a:off x="608013" y="274638"/>
            <a:ext cx="9143998" cy="1020762"/>
          </a:xfrm>
        </p:spPr>
        <p:txBody>
          <a:bodyPr anchor="b">
            <a:noAutofit/>
          </a:bodyPr>
          <a:lstStyle>
            <a:lvl1pPr algn="l" latinLnBrk="0">
              <a:defRPr kumimoji="1" lang="ja-JP" sz="3200" b="0">
                <a:latin typeface="Meiryo UI" panose="020B0604030504040204" pitchFamily="50" charset="-128"/>
                <a:ea typeface="Meiryo UI" panose="020B0604030504040204" pitchFamily="50" charset="-128"/>
                <a:cs typeface="Meiryo UI" panose="020B0604030504040204" pitchFamily="50" charset="-128"/>
              </a:defRPr>
            </a:lvl1pPr>
          </a:lstStyle>
          <a:p>
            <a:r>
              <a:rPr kumimoji="1" lang="ja-JP" dirty="0"/>
              <a:t>マスター タイトルのスタイルを編集するには、ここをクリック</a:t>
            </a:r>
          </a:p>
        </p:txBody>
      </p:sp>
      <p:sp>
        <p:nvSpPr>
          <p:cNvPr id="3" name="コンテンツ プレースホルダー 2"/>
          <p:cNvSpPr>
            <a:spLocks noGrp="1"/>
          </p:cNvSpPr>
          <p:nvPr>
            <p:ph idx="1"/>
          </p:nvPr>
        </p:nvSpPr>
        <p:spPr>
          <a:xfrm>
            <a:off x="3795621" y="1905000"/>
            <a:ext cx="5669280" cy="4038600"/>
          </a:xfrm>
        </p:spPr>
        <p:txBody>
          <a:bodyPr>
            <a:normAutofit/>
          </a:bodyPr>
          <a:lstStyle>
            <a:lvl1pPr latinLnBrk="0">
              <a:defRPr kumimoji="1" lang="ja-JP" sz="2400">
                <a:latin typeface="Meiryo UI" panose="020B0604030504040204" pitchFamily="50" charset="-128"/>
                <a:ea typeface="Meiryo UI" panose="020B0604030504040204" pitchFamily="50" charset="-128"/>
                <a:cs typeface="Meiryo UI" panose="020B0604030504040204" pitchFamily="50" charset="-128"/>
              </a:defRPr>
            </a:lvl1pPr>
            <a:lvl2pPr latinLnBrk="0">
              <a:defRPr kumimoji="1" lang="ja-JP" sz="2000">
                <a:latin typeface="Meiryo UI" panose="020B0604030504040204" pitchFamily="50" charset="-128"/>
                <a:ea typeface="Meiryo UI" panose="020B0604030504040204" pitchFamily="50" charset="-128"/>
                <a:cs typeface="Meiryo UI" panose="020B0604030504040204" pitchFamily="50" charset="-128"/>
              </a:defRPr>
            </a:lvl2pPr>
            <a:lvl3pPr latinLnBrk="0">
              <a:defRPr kumimoji="1" lang="ja-JP" sz="1800">
                <a:latin typeface="Meiryo UI" panose="020B0604030504040204" pitchFamily="50" charset="-128"/>
                <a:ea typeface="Meiryo UI" panose="020B0604030504040204" pitchFamily="50" charset="-128"/>
                <a:cs typeface="Meiryo UI" panose="020B0604030504040204" pitchFamily="50" charset="-128"/>
              </a:defRPr>
            </a:lvl3pPr>
            <a:lvl4pPr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4pPr>
            <a:lvl5pPr latinLnBrk="0">
              <a:defRPr kumimoji="1" lang="ja-JP" sz="1600">
                <a:latin typeface="Meiryo UI" panose="020B0604030504040204" pitchFamily="50" charset="-128"/>
                <a:ea typeface="Meiryo UI" panose="020B0604030504040204" pitchFamily="50" charset="-128"/>
                <a:cs typeface="Meiryo UI" panose="020B0604030504040204" pitchFamily="50" charset="-128"/>
              </a:defRPr>
            </a:lvl5pPr>
            <a:lvl6pPr latinLnBrk="0">
              <a:defRPr kumimoji="1" lang="ja-JP" sz="1600"/>
            </a:lvl6pPr>
            <a:lvl7pPr latinLnBrk="0">
              <a:defRPr kumimoji="1" lang="ja-JP" sz="1600" baseline="0"/>
            </a:lvl7pPr>
            <a:lvl8pPr latinLnBrk="0">
              <a:defRPr kumimoji="1" lang="ja-JP" sz="1600" baseline="0"/>
            </a:lvl8pPr>
            <a:lvl9pPr latinLnBrk="0">
              <a:defRPr kumimoji="1" lang="ja-JP" sz="1600" baseline="0"/>
            </a:lvl9pPr>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4" name="テキスト プレースホルダー 3"/>
          <p:cNvSpPr>
            <a:spLocks noGrp="1"/>
          </p:cNvSpPr>
          <p:nvPr>
            <p:ph type="body" sz="half" idx="2"/>
          </p:nvPr>
        </p:nvSpPr>
        <p:spPr>
          <a:xfrm>
            <a:off x="608012" y="3429000"/>
            <a:ext cx="2743200" cy="2743200"/>
          </a:xfrm>
        </p:spPr>
        <p:txBody>
          <a:bodyPr anchor="b">
            <a:normAutofit/>
          </a:bodyPr>
          <a:lstStyle>
            <a:lvl1pPr marL="0" indent="0" latinLnBrk="0">
              <a:spcBef>
                <a:spcPts val="1200"/>
              </a:spcBef>
              <a:buNone/>
              <a:defRPr kumimoji="1" lang="ja-JP" sz="1600">
                <a:latin typeface="Meiryo UI" panose="020B0604030504040204" pitchFamily="50" charset="-128"/>
                <a:ea typeface="Meiryo UI" panose="020B0604030504040204" pitchFamily="50" charset="-128"/>
                <a:cs typeface="Meiryo UI" panose="020B0604030504040204" pitchFamily="50" charset="-128"/>
              </a:defRPr>
            </a:lvl1pPr>
            <a:lvl2pPr marL="457200" indent="0" latinLnBrk="0">
              <a:buNone/>
              <a:defRPr kumimoji="1" lang="ja-JP" sz="1200"/>
            </a:lvl2pPr>
            <a:lvl3pPr marL="914400" indent="0" latinLnBrk="0">
              <a:buNone/>
              <a:defRPr kumimoji="1" lang="ja-JP" sz="1000"/>
            </a:lvl3pPr>
            <a:lvl4pPr marL="1371600" indent="0" latinLnBrk="0">
              <a:buNone/>
              <a:defRPr kumimoji="1" lang="ja-JP" sz="900"/>
            </a:lvl4pPr>
            <a:lvl5pPr marL="1828800" indent="0" latinLnBrk="0">
              <a:buNone/>
              <a:defRPr kumimoji="1" lang="ja-JP" sz="900"/>
            </a:lvl5pPr>
            <a:lvl6pPr marL="2286000" indent="0" latinLnBrk="0">
              <a:buNone/>
              <a:defRPr kumimoji="1" lang="ja-JP" sz="900"/>
            </a:lvl6pPr>
            <a:lvl7pPr marL="2743200" indent="0" latinLnBrk="0">
              <a:buNone/>
              <a:defRPr kumimoji="1" lang="ja-JP" sz="900"/>
            </a:lvl7pPr>
            <a:lvl8pPr marL="3200400" indent="0" latinLnBrk="0">
              <a:buNone/>
              <a:defRPr kumimoji="1" lang="ja-JP" sz="900"/>
            </a:lvl8pPr>
            <a:lvl9pPr marL="3657600" indent="0" latinLnBrk="0">
              <a:buNone/>
              <a:defRPr kumimoji="1" lang="ja-JP" sz="900"/>
            </a:lvl9pPr>
          </a:lstStyle>
          <a:p>
            <a:pPr lvl="0"/>
            <a:r>
              <a:rPr kumimoji="1" lang="ja-JP"/>
              <a:t>マスター テキストのスタイルを編集するには、ここをクリック</a:t>
            </a:r>
          </a:p>
        </p:txBody>
      </p:sp>
      <p:sp>
        <p:nvSpPr>
          <p:cNvPr id="5" name="日付プレースホルダー 4"/>
          <p:cNvSpPr>
            <a:spLocks noGrp="1"/>
          </p:cNvSpPr>
          <p:nvPr>
            <p:ph type="dt" sz="half" idx="10"/>
          </p:nvPr>
        </p:nvSpPr>
        <p:spPr>
          <a:xfrm>
            <a:off x="7161211" y="6400801"/>
            <a:ext cx="124385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6" name="フッター プレースホルダー 5"/>
          <p:cNvSpPr>
            <a:spLocks noGrp="1"/>
          </p:cNvSpPr>
          <p:nvPr>
            <p:ph type="ftr" sz="quarter" idx="11"/>
          </p:nvPr>
        </p:nvSpPr>
        <p:spPr>
          <a:xfrm>
            <a:off x="608012" y="6400801"/>
            <a:ext cx="6324599"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7" name="スライド番号プレースホルダー 6"/>
          <p:cNvSpPr>
            <a:spLocks noGrp="1"/>
          </p:cNvSpPr>
          <p:nvPr>
            <p:ph type="sldNum" sz="quarter" idx="12"/>
          </p:nvPr>
        </p:nvSpPr>
        <p:spPr>
          <a:xfrm>
            <a:off x="8609011" y="6400801"/>
            <a:ext cx="1143002" cy="276226"/>
          </a:xfrm>
        </p:spPr>
        <p:txBody>
          <a:bodyPr/>
          <a:lstStyle>
            <a:lvl1pPr>
              <a:defRPr>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spTree>
    <p:extLst>
      <p:ext uri="{BB962C8B-B14F-4D97-AF65-F5344CB8AC3E}">
        <p14:creationId xmlns:p14="http://schemas.microsoft.com/office/powerpoint/2010/main" val="962116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1522414" y="274638"/>
            <a:ext cx="9143998" cy="1020762"/>
          </a:xfrm>
          <a:prstGeom prst="rect">
            <a:avLst/>
          </a:prstGeom>
        </p:spPr>
        <p:txBody>
          <a:bodyPr vert="horz" lIns="91440" tIns="45720" rIns="91440" bIns="45720" rtlCol="0" anchor="b">
            <a:normAutofit/>
          </a:bodyPr>
          <a:lstStyle/>
          <a:p>
            <a:r>
              <a:rPr kumimoji="1" lang="ja-JP" dirty="0"/>
              <a:t>マスター タイトルのスタイルを編集するには、ここをクリック</a:t>
            </a:r>
          </a:p>
        </p:txBody>
      </p:sp>
      <p:sp>
        <p:nvSpPr>
          <p:cNvPr id="3" name="テキスト プレースホルダー 2"/>
          <p:cNvSpPr>
            <a:spLocks noGrp="1"/>
          </p:cNvSpPr>
          <p:nvPr>
            <p:ph type="body" idx="1"/>
          </p:nvPr>
        </p:nvSpPr>
        <p:spPr>
          <a:xfrm>
            <a:off x="1522414" y="1905000"/>
            <a:ext cx="9144000" cy="4267200"/>
          </a:xfrm>
          <a:prstGeom prst="rect">
            <a:avLst/>
          </a:prstGeom>
        </p:spPr>
        <p:txBody>
          <a:bodyPr vert="horz" lIns="91440" tIns="45720" rIns="91440" bIns="45720" rtlCol="0">
            <a:normAutofit/>
          </a:bodyPr>
          <a:lstStyle/>
          <a:p>
            <a:pPr lvl="0"/>
            <a:r>
              <a:rPr kumimoji="1" lang="ja-JP"/>
              <a:t>マスター テキストのスタイルを編集するには、ここをクリック</a:t>
            </a:r>
          </a:p>
          <a:p>
            <a:pPr lvl="1"/>
            <a:r>
              <a:rPr kumimoji="1" lang="ja-JP"/>
              <a:t>第 2 レベル</a:t>
            </a:r>
          </a:p>
          <a:p>
            <a:pPr lvl="2"/>
            <a:r>
              <a:rPr kumimoji="1" lang="ja-JP"/>
              <a:t>第 3 レベル</a:t>
            </a:r>
          </a:p>
          <a:p>
            <a:pPr lvl="3"/>
            <a:r>
              <a:rPr kumimoji="1" lang="ja-JP"/>
              <a:t>第 4 レベル</a:t>
            </a:r>
          </a:p>
          <a:p>
            <a:pPr lvl="4"/>
            <a:r>
              <a:rPr kumimoji="1" lang="ja-JP"/>
              <a:t>第 5 レベル</a:t>
            </a:r>
          </a:p>
        </p:txBody>
      </p:sp>
      <p:sp>
        <p:nvSpPr>
          <p:cNvPr id="4" name="日付プレースホルダー 3"/>
          <p:cNvSpPr>
            <a:spLocks noGrp="1"/>
          </p:cNvSpPr>
          <p:nvPr>
            <p:ph type="dt" sz="half" idx="2"/>
          </p:nvPr>
        </p:nvSpPr>
        <p:spPr>
          <a:xfrm>
            <a:off x="8075612" y="6400801"/>
            <a:ext cx="1243859" cy="276226"/>
          </a:xfrm>
          <a:prstGeom prst="rect">
            <a:avLst/>
          </a:prstGeom>
        </p:spPr>
        <p:txBody>
          <a:bodyPr vert="horz" lIns="91440" tIns="45720" rIns="91440" bIns="45720" rtlCol="0" anchor="ctr"/>
          <a:lstStyle>
            <a:lvl1pPr algn="r" latinLnBrk="0">
              <a:defRPr kumimoji="1" lang="ja-JP" sz="1000">
                <a:solidFill>
                  <a:schemeClr val="tx1">
                    <a:tint val="75000"/>
                  </a:schemeClr>
                </a:solidFill>
                <a:latin typeface="Meiryo UI" panose="020B0604030504040204" pitchFamily="50" charset="-128"/>
                <a:ea typeface="Meiryo UI" panose="020B0604030504040204" pitchFamily="50" charset="-128"/>
                <a:cs typeface="Meiryo UI" panose="020B0604030504040204" pitchFamily="50" charset="-128"/>
              </a:defRPr>
            </a:lvl1pPr>
          </a:lstStyle>
          <a:p>
            <a:r>
              <a:rPr lang="en-US" altLang="ja-JP" dirty="0"/>
              <a:t>2013/7/26</a:t>
            </a:r>
            <a:endParaRPr lang="ja-JP" altLang="en-US" dirty="0"/>
          </a:p>
        </p:txBody>
      </p:sp>
      <p:sp>
        <p:nvSpPr>
          <p:cNvPr id="5" name="フッター プレースホルダー 4"/>
          <p:cNvSpPr>
            <a:spLocks noGrp="1"/>
          </p:cNvSpPr>
          <p:nvPr>
            <p:ph type="ftr" sz="quarter" idx="3"/>
          </p:nvPr>
        </p:nvSpPr>
        <p:spPr>
          <a:xfrm>
            <a:off x="1522413" y="6400801"/>
            <a:ext cx="6324599" cy="276226"/>
          </a:xfrm>
          <a:prstGeom prst="rect">
            <a:avLst/>
          </a:prstGeom>
        </p:spPr>
        <p:txBody>
          <a:bodyPr vert="horz" lIns="91440" tIns="45720" rIns="91440" bIns="45720" rtlCol="0" anchor="ctr"/>
          <a:lstStyle>
            <a:lvl1pPr algn="l" latinLnBrk="0">
              <a:defRPr kumimoji="1" lang="ja-JP" sz="1000">
                <a:solidFill>
                  <a:schemeClr val="tx1">
                    <a:tint val="75000"/>
                  </a:schemeClr>
                </a:solidFill>
                <a:latin typeface="Meiryo UI" panose="020B0604030504040204" pitchFamily="50" charset="-128"/>
                <a:ea typeface="Meiryo UI" panose="020B0604030504040204" pitchFamily="50" charset="-128"/>
                <a:cs typeface="Meiryo UI" panose="020B0604030504040204" pitchFamily="50" charset="-128"/>
              </a:defRPr>
            </a:lvl1pPr>
          </a:lstStyle>
          <a:p>
            <a:endParaRPr lang="ja-JP" altLang="en-US"/>
          </a:p>
        </p:txBody>
      </p:sp>
      <p:sp>
        <p:nvSpPr>
          <p:cNvPr id="6" name="スライド番号プレースホルダー 5"/>
          <p:cNvSpPr>
            <a:spLocks noGrp="1"/>
          </p:cNvSpPr>
          <p:nvPr>
            <p:ph type="sldNum" sz="quarter" idx="4"/>
          </p:nvPr>
        </p:nvSpPr>
        <p:spPr>
          <a:xfrm>
            <a:off x="9523412" y="6400801"/>
            <a:ext cx="1143002" cy="276226"/>
          </a:xfrm>
          <a:prstGeom prst="rect">
            <a:avLst/>
          </a:prstGeom>
        </p:spPr>
        <p:txBody>
          <a:bodyPr vert="horz" lIns="91440" tIns="45720" rIns="91440" bIns="45720" rtlCol="0" anchor="ctr"/>
          <a:lstStyle>
            <a:lvl1pPr algn="r" latinLnBrk="0">
              <a:defRPr kumimoji="1" lang="ja-JP" sz="1000">
                <a:solidFill>
                  <a:schemeClr val="tx1">
                    <a:tint val="75000"/>
                  </a:schemeClr>
                </a:solidFill>
                <a:latin typeface="Meiryo UI" panose="020B0604030504040204" pitchFamily="50" charset="-128"/>
                <a:ea typeface="Meiryo UI" panose="020B0604030504040204" pitchFamily="50" charset="-128"/>
                <a:cs typeface="Meiryo UI" panose="020B0604030504040204" pitchFamily="50" charset="-128"/>
              </a:defRPr>
            </a:lvl1pPr>
          </a:lstStyle>
          <a:p>
            <a:fld id="{25BA54BD-C84D-46CE-8B72-31BFB26ABA43}" type="slidenum">
              <a:rPr lang="en-US" altLang="ja-JP" smtClean="0"/>
              <a:pPr/>
              <a:t>‹#›</a:t>
            </a:fld>
            <a:endParaRPr lang="en-US" altLang="ja-JP"/>
          </a:p>
        </p:txBody>
      </p:sp>
      <p:grpSp>
        <p:nvGrpSpPr>
          <p:cNvPr id="8" name="グループ 616"/>
          <p:cNvGrpSpPr/>
          <p:nvPr userDrawn="1"/>
        </p:nvGrpSpPr>
        <p:grpSpPr bwMode="invGray">
          <a:xfrm rot="10800000">
            <a:off x="9075356" y="0"/>
            <a:ext cx="2276856" cy="1769577"/>
            <a:chOff x="3310555" y="716546"/>
            <a:chExt cx="5294376" cy="4114800"/>
          </a:xfrm>
          <a:solidFill>
            <a:srgbClr val="FFFF00"/>
          </a:solidFill>
        </p:grpSpPr>
        <p:grpSp>
          <p:nvGrpSpPr>
            <p:cNvPr id="9" name="グループ 617"/>
            <p:cNvGrpSpPr/>
            <p:nvPr/>
          </p:nvGrpSpPr>
          <p:grpSpPr bwMode="invGray">
            <a:xfrm flipH="1">
              <a:off x="3310555" y="737968"/>
              <a:ext cx="5294376" cy="54864"/>
              <a:chOff x="1522413" y="1514475"/>
              <a:chExt cx="10569575" cy="64008"/>
            </a:xfrm>
            <a:grpFill/>
          </p:grpSpPr>
          <p:sp>
            <p:nvSpPr>
              <p:cNvPr id="85" name="フリーフォーム 84"/>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85"/>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86"/>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7"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8"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0" name="グループ 618"/>
            <p:cNvGrpSpPr/>
            <p:nvPr/>
          </p:nvGrpSpPr>
          <p:grpSpPr bwMode="invGray">
            <a:xfrm rot="16200000" flipH="1">
              <a:off x="6492229" y="2755658"/>
              <a:ext cx="4114800" cy="36576"/>
              <a:chOff x="1522413" y="1514475"/>
              <a:chExt cx="10569575" cy="64008"/>
            </a:xfrm>
            <a:grpFill/>
          </p:grpSpPr>
          <p:sp>
            <p:nvSpPr>
              <p:cNvPr id="11" name="フリーフォーム 10"/>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1"/>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2"/>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026" name="Picture 2"/>
          <p:cNvPicPr>
            <a:picLocks noChangeAspect="1" noChangeArrowheads="1"/>
          </p:cNvPicPr>
          <p:nvPr userDrawn="1"/>
        </p:nvPicPr>
        <p:blipFill>
          <a:blip r:embed="rId14" cstate="print"/>
          <a:srcRect/>
          <a:stretch>
            <a:fillRect/>
          </a:stretch>
        </p:blipFill>
        <p:spPr bwMode="auto">
          <a:xfrm>
            <a:off x="9140826" y="0"/>
            <a:ext cx="3047999" cy="1714499"/>
          </a:xfrm>
          <a:prstGeom prst="rect">
            <a:avLst/>
          </a:prstGeom>
          <a:noFill/>
          <a:ln w="9525">
            <a:noFill/>
            <a:miter lim="800000"/>
            <a:headEnd/>
            <a:tailEnd/>
          </a:ln>
        </p:spPr>
      </p:pic>
    </p:spTree>
    <p:extLst>
      <p:ext uri="{BB962C8B-B14F-4D97-AF65-F5344CB8AC3E}">
        <p14:creationId xmlns:p14="http://schemas.microsoft.com/office/powerpoint/2010/main" val="535636480"/>
      </p:ext>
    </p:extLst>
  </p:cSld>
  <p:clrMap bg1="dk1" tx1="lt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72" r:id="rId8"/>
    <p:sldLayoutId id="2147483668" r:id="rId9"/>
    <p:sldLayoutId id="2147483669" r:id="rId10"/>
    <p:sldLayoutId id="2147483670" r:id="rId11"/>
    <p:sldLayoutId id="2147483673" r:id="rId1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kumimoji="1" lang="ja-JP" sz="32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1pPr>
    </p:titleStyle>
    <p:bodyStyle>
      <a:lvl1pPr marL="274320" indent="-274320" algn="l" defTabSz="914400" rtl="0" eaLnBrk="1" latinLnBrk="0" hangingPunct="1">
        <a:lnSpc>
          <a:spcPct val="90000"/>
        </a:lnSpc>
        <a:spcBef>
          <a:spcPts val="1800"/>
        </a:spcBef>
        <a:buSzPct val="100000"/>
        <a:buFont typeface="Arial" pitchFamily="34" charset="0"/>
        <a:buChar char="▪"/>
        <a:defRPr kumimoji="1" lang="ja-JP" sz="24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1pPr>
      <a:lvl2pPr marL="576072" indent="-274320" algn="l" defTabSz="914400" rtl="0" eaLnBrk="1" latinLnBrk="0" hangingPunct="1">
        <a:lnSpc>
          <a:spcPct val="90000"/>
        </a:lnSpc>
        <a:spcBef>
          <a:spcPts val="600"/>
        </a:spcBef>
        <a:buSzPct val="100000"/>
        <a:buFont typeface="Consolas" pitchFamily="49" charset="0"/>
        <a:buChar char="–"/>
        <a:defRPr kumimoji="1" lang="ja-JP" sz="20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2pPr>
      <a:lvl3pPr marL="804672" indent="-228600" algn="l" defTabSz="914400" rtl="0" eaLnBrk="1" latinLnBrk="0" hangingPunct="1">
        <a:lnSpc>
          <a:spcPct val="90000"/>
        </a:lnSpc>
        <a:spcBef>
          <a:spcPts val="600"/>
        </a:spcBef>
        <a:buSzPct val="100000"/>
        <a:buFont typeface="Arial" pitchFamily="34" charset="0"/>
        <a:buChar char="▪"/>
        <a:defRPr kumimoji="1" lang="ja-JP" sz="18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3pPr>
      <a:lvl4pPr marL="1033272" indent="-228600" algn="l" defTabSz="914400" rtl="0" eaLnBrk="1" latinLnBrk="0" hangingPunct="1">
        <a:lnSpc>
          <a:spcPct val="90000"/>
        </a:lnSpc>
        <a:spcBef>
          <a:spcPts val="600"/>
        </a:spcBef>
        <a:buSzPct val="100000"/>
        <a:buFont typeface="Consolas" pitchFamily="49" charset="0"/>
        <a:buChar char="–"/>
        <a:defRPr kumimoji="1" lang="ja-JP" sz="16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4pPr>
      <a:lvl5pPr marL="1261872" indent="-228600" algn="l" defTabSz="914400" rtl="0" eaLnBrk="1" latinLnBrk="0" hangingPunct="1">
        <a:lnSpc>
          <a:spcPct val="90000"/>
        </a:lnSpc>
        <a:spcBef>
          <a:spcPts val="600"/>
        </a:spcBef>
        <a:buSzPct val="100000"/>
        <a:buFont typeface="Arial" pitchFamily="34" charset="0"/>
        <a:buChar char="▪"/>
        <a:defRPr kumimoji="1" lang="ja-JP" sz="16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5pPr>
      <a:lvl6pPr marL="1490472" indent="-228600" algn="l" defTabSz="914400" rtl="0" eaLnBrk="1" latinLnBrk="0" hangingPunct="1">
        <a:lnSpc>
          <a:spcPct val="90000"/>
        </a:lnSpc>
        <a:spcBef>
          <a:spcPts val="600"/>
        </a:spcBef>
        <a:buSzPct val="100000"/>
        <a:buFont typeface="Consolas" pitchFamily="49" charset="0"/>
        <a:buChar char="–"/>
        <a:defRPr kumimoji="1" lang="ja-JP" sz="1600" kern="1200">
          <a:solidFill>
            <a:schemeClr val="tx1"/>
          </a:solidFill>
          <a:latin typeface="+mn-lt"/>
          <a:ea typeface="+mn-ea"/>
          <a:cs typeface="+mn-cs"/>
        </a:defRPr>
      </a:lvl6pPr>
      <a:lvl7pPr marL="1719072" indent="-228600" algn="l" defTabSz="914400" rtl="0" eaLnBrk="1" latinLnBrk="0" hangingPunct="1">
        <a:lnSpc>
          <a:spcPct val="90000"/>
        </a:lnSpc>
        <a:spcBef>
          <a:spcPts val="600"/>
        </a:spcBef>
        <a:buSzPct val="100000"/>
        <a:buFont typeface="Arial" pitchFamily="34" charset="0"/>
        <a:buChar char="▪"/>
        <a:defRPr kumimoji="1" lang="ja-JP" sz="1600" kern="1200">
          <a:solidFill>
            <a:schemeClr val="tx1"/>
          </a:solidFill>
          <a:latin typeface="+mn-lt"/>
          <a:ea typeface="+mn-ea"/>
          <a:cs typeface="+mn-cs"/>
        </a:defRPr>
      </a:lvl7pPr>
      <a:lvl8pPr marL="1947672" indent="-228600" algn="l" defTabSz="914400" rtl="0" eaLnBrk="1" latinLnBrk="0" hangingPunct="1">
        <a:lnSpc>
          <a:spcPct val="90000"/>
        </a:lnSpc>
        <a:spcBef>
          <a:spcPts val="600"/>
        </a:spcBef>
        <a:buSzPct val="100000"/>
        <a:buFont typeface="Consolas" pitchFamily="49" charset="0"/>
        <a:buChar char="–"/>
        <a:defRPr kumimoji="1" lang="ja-JP" sz="1600" kern="1200">
          <a:solidFill>
            <a:schemeClr val="tx1"/>
          </a:solidFill>
          <a:latin typeface="+mn-lt"/>
          <a:ea typeface="+mn-ea"/>
          <a:cs typeface="+mn-cs"/>
        </a:defRPr>
      </a:lvl8pPr>
      <a:lvl9pPr marL="2176272" indent="-228600" algn="l" defTabSz="914400" rtl="0" eaLnBrk="1" latinLnBrk="0" hangingPunct="1">
        <a:lnSpc>
          <a:spcPct val="90000"/>
        </a:lnSpc>
        <a:spcBef>
          <a:spcPts val="600"/>
        </a:spcBef>
        <a:buSzPct val="100000"/>
        <a:buFont typeface="Arial" pitchFamily="34" charset="0"/>
        <a:buChar char="▪"/>
        <a:defRPr kumimoji="1" lang="ja-JP" sz="1600" kern="1200">
          <a:solidFill>
            <a:schemeClr val="tx1"/>
          </a:solidFill>
          <a:latin typeface="+mn-lt"/>
          <a:ea typeface="+mn-ea"/>
          <a:cs typeface="+mn-cs"/>
        </a:defRPr>
      </a:lvl9pPr>
    </p:bodyStyle>
    <p:otherStyle>
      <a:defPPr>
        <a:defRPr kumimoji="1" lang="ja-JP"/>
      </a:defPPr>
      <a:lvl1pPr marL="0" algn="l" defTabSz="914400" rtl="0" eaLnBrk="1" latinLnBrk="0" hangingPunct="1">
        <a:defRPr kumimoji="1" lang="ja-JP" sz="1800" kern="1200">
          <a:solidFill>
            <a:schemeClr val="tx1"/>
          </a:solidFill>
          <a:latin typeface="+mn-lt"/>
          <a:ea typeface="+mn-ea"/>
          <a:cs typeface="+mn-cs"/>
        </a:defRPr>
      </a:lvl1pPr>
      <a:lvl2pPr marL="457200" algn="l" defTabSz="914400" rtl="0" eaLnBrk="1" latinLnBrk="0" hangingPunct="1">
        <a:defRPr kumimoji="1" lang="ja-JP" sz="1800" kern="1200">
          <a:solidFill>
            <a:schemeClr val="tx1"/>
          </a:solidFill>
          <a:latin typeface="+mn-lt"/>
          <a:ea typeface="+mn-ea"/>
          <a:cs typeface="+mn-cs"/>
        </a:defRPr>
      </a:lvl2pPr>
      <a:lvl3pPr marL="914400" algn="l" defTabSz="914400" rtl="0" eaLnBrk="1" latinLnBrk="0" hangingPunct="1">
        <a:defRPr kumimoji="1" lang="ja-JP" sz="1800" kern="1200">
          <a:solidFill>
            <a:schemeClr val="tx1"/>
          </a:solidFill>
          <a:latin typeface="+mn-lt"/>
          <a:ea typeface="+mn-ea"/>
          <a:cs typeface="+mn-cs"/>
        </a:defRPr>
      </a:lvl3pPr>
      <a:lvl4pPr marL="1371600" algn="l" defTabSz="914400" rtl="0" eaLnBrk="1" latinLnBrk="0" hangingPunct="1">
        <a:defRPr kumimoji="1" lang="ja-JP" sz="1800" kern="1200">
          <a:solidFill>
            <a:schemeClr val="tx1"/>
          </a:solidFill>
          <a:latin typeface="+mn-lt"/>
          <a:ea typeface="+mn-ea"/>
          <a:cs typeface="+mn-cs"/>
        </a:defRPr>
      </a:lvl4pPr>
      <a:lvl5pPr marL="1828800" algn="l" defTabSz="914400" rtl="0" eaLnBrk="1" latinLnBrk="0" hangingPunct="1">
        <a:defRPr kumimoji="1" lang="ja-JP" sz="1800" kern="1200">
          <a:solidFill>
            <a:schemeClr val="tx1"/>
          </a:solidFill>
          <a:latin typeface="+mn-lt"/>
          <a:ea typeface="+mn-ea"/>
          <a:cs typeface="+mn-cs"/>
        </a:defRPr>
      </a:lvl5pPr>
      <a:lvl6pPr marL="2286000" algn="l" defTabSz="914400" rtl="0" eaLnBrk="1" latinLnBrk="0" hangingPunct="1">
        <a:defRPr kumimoji="1" lang="ja-JP" sz="1800" kern="1200">
          <a:solidFill>
            <a:schemeClr val="tx1"/>
          </a:solidFill>
          <a:latin typeface="+mn-lt"/>
          <a:ea typeface="+mn-ea"/>
          <a:cs typeface="+mn-cs"/>
        </a:defRPr>
      </a:lvl6pPr>
      <a:lvl7pPr marL="2743200" algn="l" defTabSz="914400" rtl="0" eaLnBrk="1" latinLnBrk="0" hangingPunct="1">
        <a:defRPr kumimoji="1" lang="ja-JP" sz="1800" kern="1200">
          <a:solidFill>
            <a:schemeClr val="tx1"/>
          </a:solidFill>
          <a:latin typeface="+mn-lt"/>
          <a:ea typeface="+mn-ea"/>
          <a:cs typeface="+mn-cs"/>
        </a:defRPr>
      </a:lvl7pPr>
      <a:lvl8pPr marL="3200400" algn="l" defTabSz="914400" rtl="0" eaLnBrk="1" latinLnBrk="0" hangingPunct="1">
        <a:defRPr kumimoji="1" lang="ja-JP" sz="1800" kern="1200">
          <a:solidFill>
            <a:schemeClr val="tx1"/>
          </a:solidFill>
          <a:latin typeface="+mn-lt"/>
          <a:ea typeface="+mn-ea"/>
          <a:cs typeface="+mn-cs"/>
        </a:defRPr>
      </a:lvl8pPr>
      <a:lvl9pPr marL="3657600" algn="l" defTabSz="914400" rtl="0" eaLnBrk="1" latinLnBrk="0" hangingPunct="1">
        <a:defRPr kumimoji="1" lang="ja-JP"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userDrawn="1">
          <p15:clr>
            <a:srgbClr val="F26B43"/>
          </p15:clr>
        </p15:guide>
        <p15:guide id="2" pos="3839"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microsoft.com/office/2007/relationships/media" Target="../media/media1.mp4"/><Relationship Id="rId2" Type="http://schemas.openxmlformats.org/officeDocument/2006/relationships/tags" Target="../tags/tag1.xml"/><Relationship Id="rId1" Type="http://schemas.openxmlformats.org/officeDocument/2006/relationships/video" Target="NULL" TargetMode="External"/><Relationship Id="rId6" Type="http://schemas.openxmlformats.org/officeDocument/2006/relationships/image" Target="../media/image4.png"/><Relationship Id="rId5" Type="http://schemas.openxmlformats.org/officeDocument/2006/relationships/notesSlide" Target="../notesSlides/notesSlide1.xml"/><Relationship Id="rId4"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6.png"/><Relationship Id="rId3" Type="http://schemas.microsoft.com/office/2007/relationships/media" Target="../media/media9.mp4"/><Relationship Id="rId7" Type="http://schemas.openxmlformats.org/officeDocument/2006/relationships/image" Target="../media/image2.png"/><Relationship Id="rId2" Type="http://schemas.openxmlformats.org/officeDocument/2006/relationships/tags" Target="../tags/tag13.xml"/><Relationship Id="rId1" Type="http://schemas.openxmlformats.org/officeDocument/2006/relationships/video" Target="NULL" TargetMode="External"/><Relationship Id="rId6" Type="http://schemas.openxmlformats.org/officeDocument/2006/relationships/image" Target="../media/image14.png"/><Relationship Id="rId5" Type="http://schemas.openxmlformats.org/officeDocument/2006/relationships/notesSlide" Target="../notesSlides/notesSlide10.xml"/><Relationship Id="rId4"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8" Type="http://schemas.openxmlformats.org/officeDocument/2006/relationships/image" Target="../media/image18.png"/><Relationship Id="rId3" Type="http://schemas.microsoft.com/office/2007/relationships/media" Target="../media/media10.mp4"/><Relationship Id="rId7" Type="http://schemas.openxmlformats.org/officeDocument/2006/relationships/image" Target="../media/image2.png"/><Relationship Id="rId2" Type="http://schemas.openxmlformats.org/officeDocument/2006/relationships/tags" Target="../tags/tag14.xml"/><Relationship Id="rId1" Type="http://schemas.openxmlformats.org/officeDocument/2006/relationships/video" Target="NULL" TargetMode="External"/><Relationship Id="rId6" Type="http://schemas.openxmlformats.org/officeDocument/2006/relationships/image" Target="../media/image17.png"/><Relationship Id="rId5" Type="http://schemas.openxmlformats.org/officeDocument/2006/relationships/notesSlide" Target="../notesSlides/notesSlide11.xml"/><Relationship Id="rId4"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8" Type="http://schemas.openxmlformats.org/officeDocument/2006/relationships/image" Target="../media/image19.png"/><Relationship Id="rId3" Type="http://schemas.microsoft.com/office/2007/relationships/media" Target="../media/media11.mp4"/><Relationship Id="rId7" Type="http://schemas.openxmlformats.org/officeDocument/2006/relationships/image" Target="../media/image2.png"/><Relationship Id="rId2" Type="http://schemas.openxmlformats.org/officeDocument/2006/relationships/tags" Target="../tags/tag15.xml"/><Relationship Id="rId1" Type="http://schemas.openxmlformats.org/officeDocument/2006/relationships/video" Target="NULL" TargetMode="External"/><Relationship Id="rId6" Type="http://schemas.openxmlformats.org/officeDocument/2006/relationships/image" Target="../media/image17.png"/><Relationship Id="rId5" Type="http://schemas.openxmlformats.org/officeDocument/2006/relationships/notesSlide" Target="../notesSlides/notesSlide12.xml"/><Relationship Id="rId4"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8" Type="http://schemas.openxmlformats.org/officeDocument/2006/relationships/image" Target="../media/image20.png"/><Relationship Id="rId3" Type="http://schemas.microsoft.com/office/2007/relationships/media" Target="../media/media12.mp4"/><Relationship Id="rId7" Type="http://schemas.openxmlformats.org/officeDocument/2006/relationships/image" Target="../media/image2.png"/><Relationship Id="rId2" Type="http://schemas.openxmlformats.org/officeDocument/2006/relationships/tags" Target="../tags/tag16.xml"/><Relationship Id="rId1" Type="http://schemas.openxmlformats.org/officeDocument/2006/relationships/video" Target="NULL" TargetMode="External"/><Relationship Id="rId6" Type="http://schemas.openxmlformats.org/officeDocument/2006/relationships/image" Target="../media/image17.png"/><Relationship Id="rId5" Type="http://schemas.openxmlformats.org/officeDocument/2006/relationships/notesSlide" Target="../notesSlides/notesSlide13.xml"/><Relationship Id="rId10" Type="http://schemas.openxmlformats.org/officeDocument/2006/relationships/image" Target="../media/image21.png"/><Relationship Id="rId4" Type="http://schemas.openxmlformats.org/officeDocument/2006/relationships/slideLayout" Target="../slideLayouts/slideLayout12.xml"/><Relationship Id="rId9" Type="http://schemas.openxmlformats.org/officeDocument/2006/relationships/customXml" Target="../ink/ink1.xml"/></Relationships>
</file>

<file path=ppt/slides/_rels/slide14.xml.rels><?xml version="1.0" encoding="UTF-8" standalone="yes"?>
<Relationships xmlns="http://schemas.openxmlformats.org/package/2006/relationships"><Relationship Id="rId8" Type="http://schemas.openxmlformats.org/officeDocument/2006/relationships/image" Target="../media/image22.png"/><Relationship Id="rId3" Type="http://schemas.microsoft.com/office/2007/relationships/media" Target="../media/media13.mp4"/><Relationship Id="rId7" Type="http://schemas.openxmlformats.org/officeDocument/2006/relationships/image" Target="../media/image2.png"/><Relationship Id="rId2" Type="http://schemas.openxmlformats.org/officeDocument/2006/relationships/tags" Target="../tags/tag17.xml"/><Relationship Id="rId1" Type="http://schemas.openxmlformats.org/officeDocument/2006/relationships/video" Target="NULL" TargetMode="External"/><Relationship Id="rId6" Type="http://schemas.openxmlformats.org/officeDocument/2006/relationships/image" Target="../media/image17.png"/><Relationship Id="rId5" Type="http://schemas.openxmlformats.org/officeDocument/2006/relationships/notesSlide" Target="../notesSlides/notesSlide14.xml"/><Relationship Id="rId4"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8" Type="http://schemas.openxmlformats.org/officeDocument/2006/relationships/image" Target="../media/image23.png"/><Relationship Id="rId3" Type="http://schemas.microsoft.com/office/2007/relationships/media" Target="../media/media14.mp4"/><Relationship Id="rId7" Type="http://schemas.openxmlformats.org/officeDocument/2006/relationships/image" Target="../media/image2.png"/><Relationship Id="rId2" Type="http://schemas.openxmlformats.org/officeDocument/2006/relationships/tags" Target="../tags/tag18.xml"/><Relationship Id="rId1" Type="http://schemas.openxmlformats.org/officeDocument/2006/relationships/video" Target="NULL" TargetMode="External"/><Relationship Id="rId6" Type="http://schemas.openxmlformats.org/officeDocument/2006/relationships/image" Target="../media/image17.png"/><Relationship Id="rId5" Type="http://schemas.openxmlformats.org/officeDocument/2006/relationships/notesSlide" Target="../notesSlides/notesSlide15.xml"/><Relationship Id="rId4"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8" Type="http://schemas.openxmlformats.org/officeDocument/2006/relationships/image" Target="../media/image24.png"/><Relationship Id="rId3" Type="http://schemas.microsoft.com/office/2007/relationships/media" Target="../media/media15.mp4"/><Relationship Id="rId7" Type="http://schemas.openxmlformats.org/officeDocument/2006/relationships/image" Target="../media/image2.png"/><Relationship Id="rId2" Type="http://schemas.openxmlformats.org/officeDocument/2006/relationships/tags" Target="../tags/tag19.xml"/><Relationship Id="rId1" Type="http://schemas.openxmlformats.org/officeDocument/2006/relationships/video" Target="NULL" TargetMode="External"/><Relationship Id="rId6" Type="http://schemas.openxmlformats.org/officeDocument/2006/relationships/image" Target="../media/image17.png"/><Relationship Id="rId5" Type="http://schemas.openxmlformats.org/officeDocument/2006/relationships/notesSlide" Target="../notesSlides/notesSlide16.xml"/><Relationship Id="rId4"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8" Type="http://schemas.openxmlformats.org/officeDocument/2006/relationships/image" Target="../media/image25.png"/><Relationship Id="rId3" Type="http://schemas.microsoft.com/office/2007/relationships/media" Target="../media/media16.mp4"/><Relationship Id="rId7" Type="http://schemas.openxmlformats.org/officeDocument/2006/relationships/image" Target="../media/image2.png"/><Relationship Id="rId2" Type="http://schemas.openxmlformats.org/officeDocument/2006/relationships/tags" Target="../tags/tag20.xml"/><Relationship Id="rId1" Type="http://schemas.openxmlformats.org/officeDocument/2006/relationships/video" Target="NULL" TargetMode="External"/><Relationship Id="rId6" Type="http://schemas.openxmlformats.org/officeDocument/2006/relationships/image" Target="../media/image14.png"/><Relationship Id="rId5" Type="http://schemas.openxmlformats.org/officeDocument/2006/relationships/notesSlide" Target="../notesSlides/notesSlide17.xml"/><Relationship Id="rId4"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8" Type="http://schemas.openxmlformats.org/officeDocument/2006/relationships/image" Target="../media/image27.png"/><Relationship Id="rId3" Type="http://schemas.microsoft.com/office/2007/relationships/media" Target="../media/media17.mp4"/><Relationship Id="rId7" Type="http://schemas.openxmlformats.org/officeDocument/2006/relationships/image" Target="../media/image2.png"/><Relationship Id="rId2" Type="http://schemas.openxmlformats.org/officeDocument/2006/relationships/tags" Target="../tags/tag21.xml"/><Relationship Id="rId1" Type="http://schemas.openxmlformats.org/officeDocument/2006/relationships/video" Target="NULL" TargetMode="External"/><Relationship Id="rId6" Type="http://schemas.openxmlformats.org/officeDocument/2006/relationships/image" Target="../media/image26.png"/><Relationship Id="rId5" Type="http://schemas.openxmlformats.org/officeDocument/2006/relationships/notesSlide" Target="../notesSlides/notesSlide18.xml"/><Relationship Id="rId4"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8" Type="http://schemas.openxmlformats.org/officeDocument/2006/relationships/image" Target="../media/image28.png"/><Relationship Id="rId3" Type="http://schemas.microsoft.com/office/2007/relationships/media" Target="../media/media18.mp4"/><Relationship Id="rId7" Type="http://schemas.openxmlformats.org/officeDocument/2006/relationships/image" Target="../media/image2.png"/><Relationship Id="rId2" Type="http://schemas.openxmlformats.org/officeDocument/2006/relationships/tags" Target="../tags/tag22.xml"/><Relationship Id="rId1" Type="http://schemas.openxmlformats.org/officeDocument/2006/relationships/video" Target="NULL" TargetMode="External"/><Relationship Id="rId6" Type="http://schemas.openxmlformats.org/officeDocument/2006/relationships/image" Target="../media/image26.png"/><Relationship Id="rId5" Type="http://schemas.openxmlformats.org/officeDocument/2006/relationships/notesSlide" Target="../notesSlides/notesSlide19.xml"/><Relationship Id="rId4"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tags" Target="../tags/tag24.xml"/><Relationship Id="rId7" Type="http://schemas.openxmlformats.org/officeDocument/2006/relationships/image" Target="../media/image29.png"/><Relationship Id="rId2" Type="http://schemas.openxmlformats.org/officeDocument/2006/relationships/video" Target="NULL" TargetMode="External"/><Relationship Id="rId1" Type="http://schemas.openxmlformats.org/officeDocument/2006/relationships/tags" Target="../tags/tag23.xml"/><Relationship Id="rId6" Type="http://schemas.openxmlformats.org/officeDocument/2006/relationships/notesSlide" Target="../notesSlides/notesSlide20.xml"/><Relationship Id="rId5" Type="http://schemas.openxmlformats.org/officeDocument/2006/relationships/slideLayout" Target="../slideLayouts/slideLayout5.xml"/><Relationship Id="rId4" Type="http://schemas.microsoft.com/office/2007/relationships/media" Target="../media/media19.mp4"/></Relationships>
</file>

<file path=ppt/slides/_rels/slide21.xml.rels><?xml version="1.0" encoding="UTF-8" standalone="yes"?>
<Relationships xmlns="http://schemas.openxmlformats.org/package/2006/relationships"><Relationship Id="rId8" Type="http://schemas.openxmlformats.org/officeDocument/2006/relationships/image" Target="../media/image2.png"/><Relationship Id="rId3" Type="http://schemas.microsoft.com/office/2007/relationships/media" Target="../media/media20.mp4"/><Relationship Id="rId7" Type="http://schemas.openxmlformats.org/officeDocument/2006/relationships/hyperlink" Target="https://mix.office.com/ja-jp/Home" TargetMode="External"/><Relationship Id="rId2" Type="http://schemas.openxmlformats.org/officeDocument/2006/relationships/tags" Target="../tags/tag25.xml"/><Relationship Id="rId1" Type="http://schemas.openxmlformats.org/officeDocument/2006/relationships/video" Target="NULL" TargetMode="External"/><Relationship Id="rId6" Type="http://schemas.openxmlformats.org/officeDocument/2006/relationships/image" Target="../media/image10.png"/><Relationship Id="rId5" Type="http://schemas.openxmlformats.org/officeDocument/2006/relationships/notesSlide" Target="../notesSlides/notesSlide21.xml"/><Relationship Id="rId4" Type="http://schemas.openxmlformats.org/officeDocument/2006/relationships/slideLayout" Target="../slideLayouts/slideLayout12.xml"/><Relationship Id="rId9" Type="http://schemas.openxmlformats.org/officeDocument/2006/relationships/image" Target="../media/image30.png"/></Relationships>
</file>

<file path=ppt/slides/_rels/slide22.xml.rels><?xml version="1.0" encoding="UTF-8" standalone="yes"?>
<Relationships xmlns="http://schemas.openxmlformats.org/package/2006/relationships"><Relationship Id="rId3" Type="http://schemas.openxmlformats.org/officeDocument/2006/relationships/hyperlink" Target="https://mix.office.com/ja-jp/Home" TargetMode="External"/><Relationship Id="rId2" Type="http://schemas.openxmlformats.org/officeDocument/2006/relationships/notesSlide" Target="../notesSlides/notesSlide22.xml"/><Relationship Id="rId1" Type="http://schemas.openxmlformats.org/officeDocument/2006/relationships/slideLayout" Target="../slideLayouts/slideLayout12.xml"/><Relationship Id="rId4" Type="http://schemas.openxmlformats.org/officeDocument/2006/relationships/image" Target="../media/image31.png"/></Relationships>
</file>

<file path=ppt/slides/_rels/slide3.xml.rels><?xml version="1.0" encoding="UTF-8" standalone="yes"?>
<Relationships xmlns="http://schemas.openxmlformats.org/package/2006/relationships"><Relationship Id="rId3" Type="http://schemas.openxmlformats.org/officeDocument/2006/relationships/tags" Target="../tags/tag3.xml"/><Relationship Id="rId7" Type="http://schemas.openxmlformats.org/officeDocument/2006/relationships/image" Target="../media/image5.png"/><Relationship Id="rId2" Type="http://schemas.openxmlformats.org/officeDocument/2006/relationships/video" Target="NULL" TargetMode="External"/><Relationship Id="rId1" Type="http://schemas.openxmlformats.org/officeDocument/2006/relationships/tags" Target="../tags/tag2.xml"/><Relationship Id="rId6" Type="http://schemas.openxmlformats.org/officeDocument/2006/relationships/notesSlide" Target="../notesSlides/notesSlide3.xml"/><Relationship Id="rId5" Type="http://schemas.openxmlformats.org/officeDocument/2006/relationships/slideLayout" Target="../slideLayouts/slideLayout2.xml"/><Relationship Id="rId4" Type="http://schemas.microsoft.com/office/2007/relationships/media" Target="../media/media2.mp4"/></Relationships>
</file>

<file path=ppt/slides/_rels/slide4.xml.rels><?xml version="1.0" encoding="UTF-8" standalone="yes"?>
<Relationships xmlns="http://schemas.openxmlformats.org/package/2006/relationships"><Relationship Id="rId3" Type="http://schemas.openxmlformats.org/officeDocument/2006/relationships/tags" Target="../tags/tag5.xml"/><Relationship Id="rId7" Type="http://schemas.openxmlformats.org/officeDocument/2006/relationships/image" Target="../media/image6.png"/><Relationship Id="rId2" Type="http://schemas.openxmlformats.org/officeDocument/2006/relationships/video" Target="NULL" TargetMode="External"/><Relationship Id="rId1" Type="http://schemas.openxmlformats.org/officeDocument/2006/relationships/tags" Target="../tags/tag4.xml"/><Relationship Id="rId6" Type="http://schemas.openxmlformats.org/officeDocument/2006/relationships/notesSlide" Target="../notesSlides/notesSlide4.xml"/><Relationship Id="rId5" Type="http://schemas.openxmlformats.org/officeDocument/2006/relationships/slideLayout" Target="../slideLayouts/slideLayout2.xml"/><Relationship Id="rId4" Type="http://schemas.microsoft.com/office/2007/relationships/media" Target="../media/media3.mp4"/></Relationships>
</file>

<file path=ppt/slides/_rels/slide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tags" Target="../tags/tag7.xml"/><Relationship Id="rId7" Type="http://schemas.openxmlformats.org/officeDocument/2006/relationships/notesSlide" Target="../notesSlides/notesSlide5.xml"/><Relationship Id="rId2" Type="http://schemas.openxmlformats.org/officeDocument/2006/relationships/video" Target="NULL" TargetMode="External"/><Relationship Id="rId1" Type="http://schemas.openxmlformats.org/officeDocument/2006/relationships/tags" Target="../tags/tag6.xml"/><Relationship Id="rId6" Type="http://schemas.openxmlformats.org/officeDocument/2006/relationships/slideLayout" Target="../slideLayouts/slideLayout8.xml"/><Relationship Id="rId5" Type="http://schemas.openxmlformats.org/officeDocument/2006/relationships/tags" Target="../tags/tag8.xml"/><Relationship Id="rId10" Type="http://schemas.openxmlformats.org/officeDocument/2006/relationships/image" Target="../media/image8.png"/><Relationship Id="rId4" Type="http://schemas.microsoft.com/office/2007/relationships/media" Target="../media/media4.mp4"/><Relationship Id="rId9" Type="http://schemas.microsoft.com/office/2011/relationships/inkAction" Target="../ink/inkAction1.xml"/></Relationships>
</file>

<file path=ppt/slides/_rels/slide6.xml.rels><?xml version="1.0" encoding="UTF-8" standalone="yes"?>
<Relationships xmlns="http://schemas.openxmlformats.org/package/2006/relationships"><Relationship Id="rId3" Type="http://schemas.microsoft.com/office/2007/relationships/media" Target="../media/media5.mp4"/><Relationship Id="rId2" Type="http://schemas.openxmlformats.org/officeDocument/2006/relationships/tags" Target="../tags/tag9.xml"/><Relationship Id="rId1" Type="http://schemas.openxmlformats.org/officeDocument/2006/relationships/video" Target="NULL" TargetMode="External"/><Relationship Id="rId6" Type="http://schemas.openxmlformats.org/officeDocument/2006/relationships/image" Target="../media/image9.png"/><Relationship Id="rId5" Type="http://schemas.openxmlformats.org/officeDocument/2006/relationships/notesSlide" Target="../notesSlides/notesSlide6.xml"/><Relationship Id="rId4"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8" Type="http://schemas.openxmlformats.org/officeDocument/2006/relationships/image" Target="../media/image2.png"/><Relationship Id="rId3" Type="http://schemas.microsoft.com/office/2007/relationships/media" Target="../media/media6.mp4"/><Relationship Id="rId7" Type="http://schemas.openxmlformats.org/officeDocument/2006/relationships/hyperlink" Target="https://mix.office.com/ja-jp/Home" TargetMode="External"/><Relationship Id="rId2" Type="http://schemas.openxmlformats.org/officeDocument/2006/relationships/tags" Target="../tags/tag10.xml"/><Relationship Id="rId1" Type="http://schemas.openxmlformats.org/officeDocument/2006/relationships/video" Target="NULL" TargetMode="External"/><Relationship Id="rId6" Type="http://schemas.openxmlformats.org/officeDocument/2006/relationships/image" Target="../media/image10.png"/><Relationship Id="rId5" Type="http://schemas.openxmlformats.org/officeDocument/2006/relationships/notesSlide" Target="../notesSlides/notesSlide7.xml"/><Relationship Id="rId4" Type="http://schemas.openxmlformats.org/officeDocument/2006/relationships/slideLayout" Target="../slideLayouts/slideLayout12.xml"/><Relationship Id="rId9" Type="http://schemas.openxmlformats.org/officeDocument/2006/relationships/image" Target="../media/image11.png"/></Relationships>
</file>

<file path=ppt/slides/_rels/slide8.xml.rels><?xml version="1.0" encoding="UTF-8" standalone="yes"?>
<Relationships xmlns="http://schemas.openxmlformats.org/package/2006/relationships"><Relationship Id="rId8" Type="http://schemas.openxmlformats.org/officeDocument/2006/relationships/image" Target="../media/image2.png"/><Relationship Id="rId3" Type="http://schemas.microsoft.com/office/2007/relationships/media" Target="../media/media7.mp4"/><Relationship Id="rId7" Type="http://schemas.openxmlformats.org/officeDocument/2006/relationships/hyperlink" Target="http://educross.jp/" TargetMode="External"/><Relationship Id="rId2" Type="http://schemas.openxmlformats.org/officeDocument/2006/relationships/tags" Target="../tags/tag11.xml"/><Relationship Id="rId1" Type="http://schemas.openxmlformats.org/officeDocument/2006/relationships/video" Target="NULL" TargetMode="External"/><Relationship Id="rId6" Type="http://schemas.openxmlformats.org/officeDocument/2006/relationships/image" Target="../media/image12.png"/><Relationship Id="rId5" Type="http://schemas.openxmlformats.org/officeDocument/2006/relationships/notesSlide" Target="../notesSlides/notesSlide8.xml"/><Relationship Id="rId4" Type="http://schemas.openxmlformats.org/officeDocument/2006/relationships/slideLayout" Target="../slideLayouts/slideLayout12.xml"/><Relationship Id="rId9" Type="http://schemas.openxmlformats.org/officeDocument/2006/relationships/image" Target="../media/image13.png"/></Relationships>
</file>

<file path=ppt/slides/_rels/slide9.xml.rels><?xml version="1.0" encoding="UTF-8" standalone="yes"?>
<Relationships xmlns="http://schemas.openxmlformats.org/package/2006/relationships"><Relationship Id="rId8" Type="http://schemas.openxmlformats.org/officeDocument/2006/relationships/image" Target="../media/image15.png"/><Relationship Id="rId3" Type="http://schemas.microsoft.com/office/2007/relationships/media" Target="../media/media8.mp4"/><Relationship Id="rId7" Type="http://schemas.openxmlformats.org/officeDocument/2006/relationships/image" Target="../media/image2.png"/><Relationship Id="rId2" Type="http://schemas.openxmlformats.org/officeDocument/2006/relationships/tags" Target="../tags/tag12.xml"/><Relationship Id="rId1" Type="http://schemas.openxmlformats.org/officeDocument/2006/relationships/video" Target="NULL" TargetMode="External"/><Relationship Id="rId6" Type="http://schemas.openxmlformats.org/officeDocument/2006/relationships/image" Target="../media/image14.png"/><Relationship Id="rId5" Type="http://schemas.openxmlformats.org/officeDocument/2006/relationships/notesSlide" Target="../notesSlides/notesSlide9.xml"/><Relationship Id="rId4"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p:txBody>
          <a:bodyPr/>
          <a:lstStyle/>
          <a:p>
            <a:pPr>
              <a:lnSpc>
                <a:spcPts val="7000"/>
              </a:lnSpc>
            </a:pPr>
            <a:r>
              <a:rPr lang="ja-JP" altLang="en-US" dirty="0"/>
              <a:t>目からウロコ！</a:t>
            </a:r>
            <a:br>
              <a:rPr lang="en-US" altLang="ja-JP" dirty="0"/>
            </a:br>
            <a:r>
              <a:rPr lang="ja-JP" altLang="en-US" dirty="0"/>
              <a:t>動画を簡単に作る方法</a:t>
            </a:r>
          </a:p>
        </p:txBody>
      </p:sp>
      <p:sp>
        <p:nvSpPr>
          <p:cNvPr id="3" name="サブタイトル 2"/>
          <p:cNvSpPr>
            <a:spLocks noGrp="1"/>
          </p:cNvSpPr>
          <p:nvPr>
            <p:ph type="subTitle" idx="1"/>
          </p:nvPr>
        </p:nvSpPr>
        <p:spPr/>
        <p:txBody>
          <a:bodyPr/>
          <a:lstStyle/>
          <a:p>
            <a:r>
              <a:rPr lang="ja-JP" altLang="en-US" dirty="0"/>
              <a:t>誰でも簡単に、</a:t>
            </a:r>
            <a:r>
              <a:rPr lang="en-US" altLang="ja-JP" dirty="0"/>
              <a:t>Office</a:t>
            </a:r>
            <a:r>
              <a:rPr lang="ja-JP" altLang="en-US" dirty="0"/>
              <a:t> </a:t>
            </a:r>
            <a:r>
              <a:rPr lang="en-US" altLang="ja-JP" dirty="0"/>
              <a:t>Mix</a:t>
            </a:r>
            <a:r>
              <a:rPr lang="ja-JP" altLang="en-US" dirty="0"/>
              <a:t>コンテンツを作る方法です。</a:t>
            </a:r>
            <a:endParaRPr kumimoji="1" lang="ja-JP"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5" name="tmp6369">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69.0666"/>
                </p14:media>
              </p:ext>
              <p:ext uri="{42D2F446-02D8-4167-A562-619A0277C38B}">
                <p15:isNarration xmlns:p15="http://schemas.microsoft.com/office/powerpoint/2012/main" val="1"/>
              </p:ext>
            </p:extLst>
          </p:nvPr>
        </p:nvPicPr>
        <p:blipFill>
          <a:blip r:embed="rId6"/>
          <a:stretch>
            <a:fillRect/>
          </a:stretch>
        </p:blipFill>
        <p:spPr>
          <a:xfrm>
            <a:off x="9142412" y="0"/>
            <a:ext cx="3046413" cy="1736128"/>
          </a:xfrm>
          <a:prstGeom prst="rect">
            <a:avLst/>
          </a:prstGeom>
        </p:spPr>
      </p:pic>
    </p:spTree>
    <p:extLst>
      <p:ext uri="{BB962C8B-B14F-4D97-AF65-F5344CB8AC3E}">
        <p14:creationId xmlns:p14="http://schemas.microsoft.com/office/powerpoint/2010/main" val="1920111014"/>
      </p:ext>
    </p:extLst>
  </p:cSld>
  <p:clrMapOvr>
    <a:masterClrMapping/>
  </p:clrMapOvr>
  <mc:AlternateContent xmlns:mc="http://schemas.openxmlformats.org/markup-compatibility/2006">
    <mc:Choice xmlns:p14="http://schemas.microsoft.com/office/powerpoint/2010/main" Requires="p14">
      <p:transition spd="med" p14:dur="700" advTm="14260">
        <p:fade/>
      </p:transition>
    </mc:Choice>
    <mc:Fallback>
      <p:transition spd="med" advTm="1426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0" y="762000"/>
            <a:ext cx="12189600" cy="6321818"/>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lstStyle/>
          <a:p>
            <a:pPr algn="ctr">
              <a:buNone/>
            </a:pPr>
            <a:endParaRPr lang="en-US" altLang="ja-JP" dirty="0"/>
          </a:p>
          <a:p>
            <a:pPr algn="ctr">
              <a:buNone/>
            </a:pPr>
            <a:r>
              <a:rPr lang="en-US" altLang="ja-JP" sz="2800" b="1" dirty="0"/>
              <a:t>[ </a:t>
            </a:r>
            <a:r>
              <a:rPr lang="ja-JP" altLang="en-US" sz="2800" b="1" dirty="0"/>
              <a:t>スライドを録画 </a:t>
            </a:r>
            <a:r>
              <a:rPr lang="en-US" altLang="ja-JP" sz="2800" dirty="0"/>
              <a:t>]</a:t>
            </a:r>
            <a:r>
              <a:rPr lang="ja-JP" altLang="en-US" sz="2800" b="1" dirty="0"/>
              <a:t>ボタンをクリックします</a:t>
            </a:r>
            <a:endParaRPr lang="en-US" altLang="ja-JP" sz="2800" b="1" dirty="0"/>
          </a:p>
          <a:p>
            <a:pPr algn="ctr">
              <a:buNone/>
            </a:pPr>
            <a:endParaRPr kumimoji="1" lang="ja-JP" altLang="en-US"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grpSp>
        <p:nvGrpSpPr>
          <p:cNvPr id="464" name="グループ化 463"/>
          <p:cNvGrpSpPr/>
          <p:nvPr/>
        </p:nvGrpSpPr>
        <p:grpSpPr>
          <a:xfrm>
            <a:off x="-43380" y="1143000"/>
            <a:ext cx="540785" cy="914399"/>
            <a:chOff x="-43380" y="1143000"/>
            <a:chExt cx="540785" cy="914399"/>
          </a:xfrm>
        </p:grpSpPr>
        <p:grpSp>
          <p:nvGrpSpPr>
            <p:cNvPr id="767" name="グループ化 463"/>
            <p:cNvGrpSpPr/>
            <p:nvPr/>
          </p:nvGrpSpPr>
          <p:grpSpPr>
            <a:xfrm rot="5400000">
              <a:off x="-216364" y="1315984"/>
              <a:ext cx="844959" cy="498992"/>
              <a:chOff x="9238212" y="2133598"/>
              <a:chExt cx="5616882" cy="4114801"/>
            </a:xfrm>
          </p:grpSpPr>
          <p:grpSp>
            <p:nvGrpSpPr>
              <p:cNvPr id="159" name="グループ 766"/>
              <p:cNvGrpSpPr/>
              <p:nvPr/>
            </p:nvGrpSpPr>
            <p:grpSpPr bwMode="invGray">
              <a:xfrm>
                <a:off x="9560718" y="2155030"/>
                <a:ext cx="5294376" cy="396000"/>
                <a:chOff x="1522413" y="1514475"/>
                <a:chExt cx="10569575" cy="64008"/>
              </a:xfrm>
              <a:solidFill>
                <a:srgbClr val="FFFF00"/>
              </a:solidFill>
            </p:grpSpPr>
            <p:sp>
              <p:nvSpPr>
                <p:cNvPr id="390" name="フリーフォーム 389"/>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1" name="フリーフォーム 390"/>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2" name="フリーフォーム 391"/>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3"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4"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5"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6"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7"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8"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9"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0"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1"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2"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3"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4"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5"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6"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7"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8"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9"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0"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1"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2"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3"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4"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5"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6"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7"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8"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9"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0"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1"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2"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3"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4"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5"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6"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7"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8"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9"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0"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1"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2"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3"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4"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5"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6"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7"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8"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9"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0"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1"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2"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3"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4"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5"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6"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7"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8"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9"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0"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1"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2"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3"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4"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5"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6"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7"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8"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9"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0"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1"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2"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3"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288" name="グループ 767"/>
              <p:cNvGrpSpPr/>
              <p:nvPr/>
            </p:nvGrpSpPr>
            <p:grpSpPr bwMode="invGray">
              <a:xfrm rot="5400000">
                <a:off x="7378811" y="3992999"/>
                <a:ext cx="4114801" cy="396000"/>
                <a:chOff x="1522413" y="1514475"/>
                <a:chExt cx="10569575" cy="64008"/>
              </a:xfrm>
              <a:solidFill>
                <a:srgbClr val="FFFF00"/>
              </a:solidFill>
            </p:grpSpPr>
            <p:sp>
              <p:nvSpPr>
                <p:cNvPr id="316" name="フリーフォーム 315"/>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7" name="フリーフォーム 316"/>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8" name="フリーフォーム 317"/>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9"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0"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1"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2"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3"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4"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5"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6"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7"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8"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9"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0"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1"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2"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3"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4"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5"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6"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7"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8"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9"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0"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1"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2"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3"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4"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5"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6"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7"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8"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9"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0"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1"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2"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3"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4"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5"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6"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7"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8"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9"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0"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1"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2"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3"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4"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5"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6"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7"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8"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9"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0"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1"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2"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3"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4"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5"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6"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7"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8"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9"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0"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1"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2"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3"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4"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5"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6"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7"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8"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9"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289" name="グループ化 615"/>
            <p:cNvGrpSpPr/>
            <p:nvPr/>
          </p:nvGrpSpPr>
          <p:grpSpPr>
            <a:xfrm rot="5400000" flipH="1" flipV="1">
              <a:off x="-174571" y="1385424"/>
              <a:ext cx="844959" cy="498992"/>
              <a:chOff x="9238212" y="2133598"/>
              <a:chExt cx="5616882" cy="4114801"/>
            </a:xfrm>
          </p:grpSpPr>
          <p:grpSp>
            <p:nvGrpSpPr>
              <p:cNvPr id="290" name="グループ 766"/>
              <p:cNvGrpSpPr/>
              <p:nvPr/>
            </p:nvGrpSpPr>
            <p:grpSpPr bwMode="invGray">
              <a:xfrm>
                <a:off x="9560718" y="2155030"/>
                <a:ext cx="5294376" cy="396000"/>
                <a:chOff x="1522413" y="1514475"/>
                <a:chExt cx="10569575" cy="64008"/>
              </a:xfrm>
              <a:solidFill>
                <a:srgbClr val="FFFF00"/>
              </a:solidFill>
            </p:grpSpPr>
            <p:sp>
              <p:nvSpPr>
                <p:cNvPr id="693" name="フリーフォーム 69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4" name="フリーフォーム 69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5" name="フリーフォーム 69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291" name="グループ 767"/>
              <p:cNvGrpSpPr/>
              <p:nvPr/>
            </p:nvGrpSpPr>
            <p:grpSpPr bwMode="invGray">
              <a:xfrm rot="5400000">
                <a:off x="7378811" y="3992999"/>
                <a:ext cx="4114801" cy="396000"/>
                <a:chOff x="1522413" y="1514475"/>
                <a:chExt cx="10569575" cy="64008"/>
              </a:xfrm>
              <a:solidFill>
                <a:srgbClr val="FFFF00"/>
              </a:solidFill>
            </p:grpSpPr>
            <p:sp>
              <p:nvSpPr>
                <p:cNvPr id="619" name="フリーフォーム 61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0" name="フリーフォーム 61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1" name="フリーフォーム 62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pic>
        <p:nvPicPr>
          <p:cNvPr id="465" name="tmpD5AA">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49.1333"/>
                </p14:media>
              </p:ext>
              <p:ext uri="{42D2F446-02D8-4167-A562-619A0277C38B}">
                <p15:isNarration xmlns:p15="http://schemas.microsoft.com/office/powerpoint/2012/main" val="1"/>
              </p:ext>
            </p:extLst>
          </p:nvPr>
        </p:nvPicPr>
        <p:blipFill>
          <a:blip r:embed="rId8"/>
          <a:stretch>
            <a:fillRect/>
          </a:stretch>
        </p:blipFill>
        <p:spPr>
          <a:xfrm>
            <a:off x="9141945" y="0"/>
            <a:ext cx="3046880" cy="1736394"/>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advTm="4625">
        <p:fade/>
      </p:transition>
    </mc:Choice>
    <mc:Fallback>
      <p:transition spd="med" advTm="4625">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465"/>
                                        </p:tgtEl>
                                      </p:cBhvr>
                                    </p:cmd>
                                  </p:childTnLst>
                                </p:cTn>
                              </p:par>
                            </p:childTnLst>
                          </p:cTn>
                        </p:par>
                        <p:par>
                          <p:cTn id="7" fill="hold">
                            <p:stCondLst>
                              <p:cond delay="2"/>
                            </p:stCondLst>
                            <p:childTnLst>
                              <p:par>
                                <p:cTn id="8" presetID="10" presetClass="entr" presetSubtype="0" fill="hold" nodeType="afterEffect">
                                  <p:stCondLst>
                                    <p:cond delay="0"/>
                                  </p:stCondLst>
                                  <p:childTnLst>
                                    <p:set>
                                      <p:cBhvr>
                                        <p:cTn id="9" dur="1" fill="hold">
                                          <p:stCondLst>
                                            <p:cond delay="0"/>
                                          </p:stCondLst>
                                        </p:cTn>
                                        <p:tgtEl>
                                          <p:spTgt spid="464"/>
                                        </p:tgtEl>
                                        <p:attrNameLst>
                                          <p:attrName>style.visibility</p:attrName>
                                        </p:attrNameLst>
                                      </p:cBhvr>
                                      <p:to>
                                        <p:strVal val="visible"/>
                                      </p:to>
                                    </p:set>
                                    <p:animEffect transition="in" filter="fade">
                                      <p:cBhvr>
                                        <p:cTn id="10" dur="1000"/>
                                        <p:tgtEl>
                                          <p:spTgt spid="464"/>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1" fill="hold" display="0">
                  <p:stCondLst>
                    <p:cond delay="indefinite"/>
                  </p:stCondLst>
                </p:cTn>
                <p:tgtEl>
                  <p:spTgt spid="465"/>
                </p:tgtEl>
              </p:cMediaNode>
            </p:vide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図 463"/>
          <p:cNvPicPr>
            <a:picLocks noChangeAspect="1"/>
          </p:cNvPicPr>
          <p:nvPr/>
        </p:nvPicPr>
        <p:blipFill>
          <a:blip r:embed="rId6" cstate="print"/>
          <a:srcRect b="11112"/>
          <a:stretch>
            <a:fillRect/>
          </a:stretch>
        </p:blipFill>
        <p:spPr>
          <a:xfrm>
            <a:off x="-1588" y="762000"/>
            <a:ext cx="12191998" cy="6096000"/>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lstStyle/>
          <a:p>
            <a:pPr algn="ctr">
              <a:buNone/>
            </a:pPr>
            <a:endParaRPr lang="en-US" altLang="ja-JP" dirty="0"/>
          </a:p>
          <a:p>
            <a:pPr lvl="0" algn="ctr">
              <a:buNone/>
            </a:pPr>
            <a:r>
              <a:rPr lang="ja-JP" altLang="en-US" sz="2800" b="1" dirty="0"/>
              <a:t>操作メニューから、カメラとマイクの設定をします</a:t>
            </a:r>
            <a:endParaRPr lang="ja-JP" altLang="en-US" dirty="0"/>
          </a:p>
          <a:p>
            <a:pPr algn="ctr">
              <a:buNone/>
            </a:pPr>
            <a:endParaRPr kumimoji="1" lang="ja-JP" altLang="en-US"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grpSp>
        <p:nvGrpSpPr>
          <p:cNvPr id="465" name="グループ化 463"/>
          <p:cNvGrpSpPr/>
          <p:nvPr/>
        </p:nvGrpSpPr>
        <p:grpSpPr>
          <a:xfrm rot="5400000">
            <a:off x="11407829" y="3671424"/>
            <a:ext cx="844959" cy="498992"/>
            <a:chOff x="9238212" y="2133598"/>
            <a:chExt cx="5616882" cy="4114801"/>
          </a:xfrm>
        </p:grpSpPr>
        <p:grpSp>
          <p:nvGrpSpPr>
            <p:cNvPr id="466" name="グループ 766"/>
            <p:cNvGrpSpPr/>
            <p:nvPr/>
          </p:nvGrpSpPr>
          <p:grpSpPr bwMode="invGray">
            <a:xfrm>
              <a:off x="9560718" y="2155030"/>
              <a:ext cx="5294376" cy="396000"/>
              <a:chOff x="1522413" y="1514475"/>
              <a:chExt cx="10569575" cy="64008"/>
            </a:xfrm>
            <a:solidFill>
              <a:srgbClr val="FFFF00"/>
            </a:solidFill>
          </p:grpSpPr>
          <p:sp>
            <p:nvSpPr>
              <p:cNvPr id="542" name="フリーフォーム 541"/>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3" name="フリーフォーム 542"/>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4" name="フリーフォーム 543"/>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5"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6"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7"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8"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9"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0"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1"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2"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3"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4"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5"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6"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7"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8"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9"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0"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1"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2"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3"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4"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5"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6"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7"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8"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9"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0"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1"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2"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3"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4"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5"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6"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7"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8"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9"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0"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1"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2"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3"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4"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5"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6"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7"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8"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9"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0"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1"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2"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3"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4"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5"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6"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7"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8"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9"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0"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1"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2"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3"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4"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5"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6"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7"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8"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9"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0"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1"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2"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3"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4"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5"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67" name="グループ 767"/>
            <p:cNvGrpSpPr/>
            <p:nvPr/>
          </p:nvGrpSpPr>
          <p:grpSpPr bwMode="invGray">
            <a:xfrm rot="5400000">
              <a:off x="7378811" y="3992999"/>
              <a:ext cx="4114801" cy="396000"/>
              <a:chOff x="1522413" y="1514475"/>
              <a:chExt cx="10569575" cy="64008"/>
            </a:xfrm>
            <a:solidFill>
              <a:srgbClr val="FFFF00"/>
            </a:solidFill>
          </p:grpSpPr>
          <p:sp>
            <p:nvSpPr>
              <p:cNvPr id="468" name="フリーフォーム 467"/>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9" name="フリーフォーム 468"/>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0" name="フリーフォーム 469"/>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1"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2"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3"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4"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5"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6"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7"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8"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9"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0"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1"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2"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3"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4"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5"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6"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7"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8"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9"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0"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1"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2"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3"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4"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5"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6"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7"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8"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9"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0"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1"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2"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3"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4"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5"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6"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7"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8"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9"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0"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1"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2"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3"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4"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5"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6"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7"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8"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9"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0"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1"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2"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3"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4"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5"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6"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7"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8"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9"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0"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1"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2"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3"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4"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5"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6"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7"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8"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9"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0"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1"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616" name="グループ化 615"/>
          <p:cNvGrpSpPr/>
          <p:nvPr/>
        </p:nvGrpSpPr>
        <p:grpSpPr>
          <a:xfrm rot="5400000" flipH="1" flipV="1">
            <a:off x="10299236" y="4204824"/>
            <a:ext cx="844959" cy="498992"/>
            <a:chOff x="9238212" y="2133598"/>
            <a:chExt cx="5616882" cy="4114801"/>
          </a:xfrm>
        </p:grpSpPr>
        <p:grpSp>
          <p:nvGrpSpPr>
            <p:cNvPr id="617" name="グループ 766"/>
            <p:cNvGrpSpPr/>
            <p:nvPr/>
          </p:nvGrpSpPr>
          <p:grpSpPr bwMode="invGray">
            <a:xfrm>
              <a:off x="9560718" y="2155030"/>
              <a:ext cx="5294376" cy="396000"/>
              <a:chOff x="1522413" y="1514475"/>
              <a:chExt cx="10569575" cy="64008"/>
            </a:xfrm>
            <a:solidFill>
              <a:srgbClr val="FFFF00"/>
            </a:solidFill>
          </p:grpSpPr>
          <p:sp>
            <p:nvSpPr>
              <p:cNvPr id="842" name="フリーフォーム 841"/>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3" name="フリーフォーム 842"/>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4" name="フリーフォーム 843"/>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5"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6"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7"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8"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9"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0"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1"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2"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3"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4"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5"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6"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7"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8"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9"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0"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1"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2"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3"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4"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5"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6"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7"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8"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9"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0"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1"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2"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3"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4"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5"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6"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7"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8"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9"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0"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1"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2"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3"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4"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5"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6"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7"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8"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9"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0"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1"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2"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3"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4"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5"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6"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7"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8"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9"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0"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1"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2"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3"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4"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5"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6"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7"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8"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9"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0"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1"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2"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3"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4"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5"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618" name="グループ 767"/>
            <p:cNvGrpSpPr/>
            <p:nvPr/>
          </p:nvGrpSpPr>
          <p:grpSpPr bwMode="invGray">
            <a:xfrm rot="5400000">
              <a:off x="7378811" y="3992999"/>
              <a:ext cx="4114801" cy="396000"/>
              <a:chOff x="1522413" y="1514475"/>
              <a:chExt cx="10569575" cy="64008"/>
            </a:xfrm>
            <a:solidFill>
              <a:srgbClr val="FFFF00"/>
            </a:solidFill>
          </p:grpSpPr>
          <p:sp>
            <p:nvSpPr>
              <p:cNvPr id="768" name="フリーフォーム 767"/>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9" name="フリーフォーム 768"/>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0" name="フリーフォーム 769"/>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1"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2"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3"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4"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5"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6"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7"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8"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9"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0"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1"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2"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3"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4"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5"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6"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7"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8"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9"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0"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1"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2"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3"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4"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5"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6"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7"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8"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9"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0"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1"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2"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3"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4"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5"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6"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7"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8"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9"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0"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1"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2"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3"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4"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5"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6"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7"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8"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9"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0"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1"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2"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3"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4"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5"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6"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7"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8"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9"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0"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1"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2"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3"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4"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5"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6"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7"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8"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9"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0"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1"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8" name="tmp2C85">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127.4557"/>
                </p14:media>
              </p:ext>
              <p:ext uri="{42D2F446-02D8-4167-A562-619A0277C38B}">
                <p15:isNarration xmlns:p15="http://schemas.microsoft.com/office/powerpoint/2012/main" val="1"/>
              </p:ext>
            </p:extLst>
          </p:nvPr>
        </p:nvPicPr>
        <p:blipFill>
          <a:blip r:embed="rId8"/>
          <a:stretch>
            <a:fillRect/>
          </a:stretch>
        </p:blipFill>
        <p:spPr>
          <a:xfrm>
            <a:off x="9134517" y="0"/>
            <a:ext cx="3054308" cy="1740627"/>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advTm="22511">
        <p:fade/>
      </p:transition>
    </mc:Choice>
    <mc:Fallback>
      <p:transition spd="med" advTm="2251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8"/>
                                        </p:tgtEl>
                                      </p:cBhvr>
                                    </p:cmd>
                                  </p:childTnLst>
                                </p:cTn>
                              </p:par>
                            </p:childTnLst>
                          </p:cTn>
                        </p:par>
                        <p:par>
                          <p:cTn id="7" fill="hold">
                            <p:stCondLst>
                              <p:cond delay="2"/>
                            </p:stCondLst>
                            <p:childTnLst>
                              <p:par>
                                <p:cTn id="8" presetID="10" presetClass="entr" presetSubtype="0" fill="hold" nodeType="afterEffect">
                                  <p:stCondLst>
                                    <p:cond delay="0"/>
                                  </p:stCondLst>
                                  <p:childTnLst>
                                    <p:set>
                                      <p:cBhvr>
                                        <p:cTn id="9" dur="1" fill="hold">
                                          <p:stCondLst>
                                            <p:cond delay="0"/>
                                          </p:stCondLst>
                                        </p:cTn>
                                        <p:tgtEl>
                                          <p:spTgt spid="616"/>
                                        </p:tgtEl>
                                        <p:attrNameLst>
                                          <p:attrName>style.visibility</p:attrName>
                                        </p:attrNameLst>
                                      </p:cBhvr>
                                      <p:to>
                                        <p:strVal val="visible"/>
                                      </p:to>
                                    </p:set>
                                    <p:animEffect transition="in" filter="fade">
                                      <p:cBhvr>
                                        <p:cTn id="10" dur="500"/>
                                        <p:tgtEl>
                                          <p:spTgt spid="616"/>
                                        </p:tgtEl>
                                      </p:cBhvr>
                                    </p:animEffect>
                                  </p:childTnLst>
                                </p:cTn>
                              </p:par>
                            </p:childTnLst>
                          </p:cTn>
                        </p:par>
                        <p:par>
                          <p:cTn id="11" fill="hold">
                            <p:stCondLst>
                              <p:cond delay="502"/>
                            </p:stCondLst>
                            <p:childTnLst>
                              <p:par>
                                <p:cTn id="12" presetID="10" presetClass="entr" presetSubtype="0" fill="hold" nodeType="afterEffect">
                                  <p:stCondLst>
                                    <p:cond delay="0"/>
                                  </p:stCondLst>
                                  <p:childTnLst>
                                    <p:set>
                                      <p:cBhvr>
                                        <p:cTn id="13" dur="1" fill="hold">
                                          <p:stCondLst>
                                            <p:cond delay="0"/>
                                          </p:stCondLst>
                                        </p:cTn>
                                        <p:tgtEl>
                                          <p:spTgt spid="465"/>
                                        </p:tgtEl>
                                        <p:attrNameLst>
                                          <p:attrName>style.visibility</p:attrName>
                                        </p:attrNameLst>
                                      </p:cBhvr>
                                      <p:to>
                                        <p:strVal val="visible"/>
                                      </p:to>
                                    </p:set>
                                    <p:animEffect transition="in" filter="fade">
                                      <p:cBhvr>
                                        <p:cTn id="14" dur="1000"/>
                                        <p:tgtEl>
                                          <p:spTgt spid="465"/>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8"/>
                </p:tgtEl>
              </p:cMediaNode>
            </p:vide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図 463"/>
          <p:cNvPicPr>
            <a:picLocks noChangeAspect="1"/>
          </p:cNvPicPr>
          <p:nvPr/>
        </p:nvPicPr>
        <p:blipFill>
          <a:blip r:embed="rId6" cstate="print"/>
          <a:srcRect b="11112"/>
          <a:stretch>
            <a:fillRect/>
          </a:stretch>
        </p:blipFill>
        <p:spPr>
          <a:xfrm>
            <a:off x="-1588" y="762000"/>
            <a:ext cx="12191998" cy="6096000"/>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lstStyle/>
          <a:p>
            <a:pPr algn="ctr">
              <a:buNone/>
            </a:pPr>
            <a:endParaRPr lang="en-US" altLang="ja-JP" dirty="0"/>
          </a:p>
          <a:p>
            <a:pPr lvl="0" algn="ctr">
              <a:buNone/>
            </a:pPr>
            <a:r>
              <a:rPr lang="en-US" altLang="ja-JP" sz="2800" b="1" dirty="0"/>
              <a:t>[</a:t>
            </a:r>
            <a:r>
              <a:rPr lang="ja-JP" altLang="en-US" sz="2800" b="1" dirty="0"/>
              <a:t>インク</a:t>
            </a:r>
            <a:r>
              <a:rPr lang="en-US" altLang="ja-JP" sz="2800" b="1" dirty="0"/>
              <a:t>]</a:t>
            </a:r>
            <a:r>
              <a:rPr lang="ja-JP" altLang="en-US" sz="2800" b="1" dirty="0"/>
              <a:t>パレットから、画面にアンダーラインを引くこともできます</a:t>
            </a:r>
            <a:endParaRPr lang="ja-JP" altLang="en-US" dirty="0"/>
          </a:p>
          <a:p>
            <a:pPr algn="ctr">
              <a:buNone/>
            </a:pPr>
            <a:endParaRPr kumimoji="1" lang="ja-JP" altLang="en-US"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grpSp>
        <p:nvGrpSpPr>
          <p:cNvPr id="1062" name="グループ化 463"/>
          <p:cNvGrpSpPr/>
          <p:nvPr/>
        </p:nvGrpSpPr>
        <p:grpSpPr>
          <a:xfrm rot="5400000">
            <a:off x="11407829" y="5043024"/>
            <a:ext cx="844959" cy="498992"/>
            <a:chOff x="9238212" y="2133598"/>
            <a:chExt cx="5616882" cy="4114801"/>
          </a:xfrm>
        </p:grpSpPr>
        <p:grpSp>
          <p:nvGrpSpPr>
            <p:cNvPr id="1063" name="グループ 766"/>
            <p:cNvGrpSpPr/>
            <p:nvPr/>
          </p:nvGrpSpPr>
          <p:grpSpPr bwMode="invGray">
            <a:xfrm>
              <a:off x="9560718" y="2155030"/>
              <a:ext cx="5294376" cy="396000"/>
              <a:chOff x="1522413" y="1514475"/>
              <a:chExt cx="10569575" cy="64008"/>
            </a:xfrm>
            <a:solidFill>
              <a:srgbClr val="FFFF00"/>
            </a:solidFill>
          </p:grpSpPr>
          <p:sp>
            <p:nvSpPr>
              <p:cNvPr id="1139" name="フリーフォーム 113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0" name="フリーフォーム 113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1" name="フリーフォーム 114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064" name="グループ 767"/>
            <p:cNvGrpSpPr/>
            <p:nvPr/>
          </p:nvGrpSpPr>
          <p:grpSpPr bwMode="invGray">
            <a:xfrm rot="5400000">
              <a:off x="7378811" y="3992999"/>
              <a:ext cx="4114801" cy="396000"/>
              <a:chOff x="1522413" y="1514475"/>
              <a:chExt cx="10569575" cy="64008"/>
            </a:xfrm>
            <a:solidFill>
              <a:srgbClr val="FFFF00"/>
            </a:solidFill>
          </p:grpSpPr>
          <p:sp>
            <p:nvSpPr>
              <p:cNvPr id="1065" name="フリーフォーム 1064"/>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6" name="フリーフォーム 1065"/>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7" name="フリーフォーム 1066"/>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8"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9"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0"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1"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2"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3"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4"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5"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6"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7"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8"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9"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0"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1"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2"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3"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4"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5"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6"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7"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8"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9"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0"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1"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2"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3"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4"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5"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6"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7"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8"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9"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0"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1"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2"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3"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4"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5"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6"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7"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8"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9"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0"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1"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2"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3"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4"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5"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6"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7"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8"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9"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0"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1"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2"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3"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4"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5"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6"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7"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8"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9"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0"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1"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2"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3"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4"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5"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6"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7"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8"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1213" name="グループ化 615"/>
          <p:cNvGrpSpPr/>
          <p:nvPr/>
        </p:nvGrpSpPr>
        <p:grpSpPr>
          <a:xfrm rot="5400000" flipH="1" flipV="1">
            <a:off x="10299236" y="5728824"/>
            <a:ext cx="844959" cy="498992"/>
            <a:chOff x="9238212" y="2133598"/>
            <a:chExt cx="5616882" cy="4114801"/>
          </a:xfrm>
        </p:grpSpPr>
        <p:grpSp>
          <p:nvGrpSpPr>
            <p:cNvPr id="1214" name="グループ 766"/>
            <p:cNvGrpSpPr/>
            <p:nvPr/>
          </p:nvGrpSpPr>
          <p:grpSpPr bwMode="invGray">
            <a:xfrm>
              <a:off x="9560718" y="2155030"/>
              <a:ext cx="5294376" cy="396000"/>
              <a:chOff x="1522413" y="1514475"/>
              <a:chExt cx="10569575" cy="64008"/>
            </a:xfrm>
            <a:solidFill>
              <a:srgbClr val="FFFF00"/>
            </a:solidFill>
          </p:grpSpPr>
          <p:sp>
            <p:nvSpPr>
              <p:cNvPr id="1290" name="フリーフォーム 1289"/>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1" name="フリーフォーム 1290"/>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2" name="フリーフォーム 1291"/>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3"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4"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5"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6"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7"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8"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9"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0"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1"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2"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3"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4"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5"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6"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7"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8"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9"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0"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1"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2"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3"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4"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5"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6"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7"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8"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9"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0"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1"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2"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3"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4"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5"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6"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7"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8"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9"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0"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1"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2"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3"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4"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5"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6"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7"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8"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9"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0"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1"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2"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3"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4"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5"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6"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7"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8"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9"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0"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1"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2"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3"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4"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5"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6"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7"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8"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9"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0"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1"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2"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3"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215" name="グループ 767"/>
            <p:cNvGrpSpPr/>
            <p:nvPr/>
          </p:nvGrpSpPr>
          <p:grpSpPr bwMode="invGray">
            <a:xfrm rot="5400000">
              <a:off x="7378811" y="3992999"/>
              <a:ext cx="4114801" cy="396000"/>
              <a:chOff x="1522413" y="1514475"/>
              <a:chExt cx="10569575" cy="64008"/>
            </a:xfrm>
            <a:solidFill>
              <a:srgbClr val="FFFF00"/>
            </a:solidFill>
          </p:grpSpPr>
          <p:sp>
            <p:nvSpPr>
              <p:cNvPr id="1216" name="フリーフォーム 1215"/>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7" name="フリーフォーム 1216"/>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8" name="フリーフォーム 1217"/>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9"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0"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1"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2"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3"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4"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5"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6"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7"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8"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9"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0"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1"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2"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3"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4"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5"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6"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7"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8"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9"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0"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1"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2"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3"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4"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5"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6"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7"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8"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9"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0"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1"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2"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3"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4"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5"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6"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7"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8"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9"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0"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1"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2"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3"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4"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5"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6"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7"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8"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9"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0"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1"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2"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3"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4"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5"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6"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7"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8"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9"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0"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1"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2"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3"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4"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5"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6"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7"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8"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9"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364" name="tmp2241">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109.9523"/>
                </p14:media>
              </p:ext>
              <p:ext uri="{42D2F446-02D8-4167-A562-619A0277C38B}">
                <p15:isNarration xmlns:p15="http://schemas.microsoft.com/office/powerpoint/2012/main" val="1"/>
              </p:ext>
            </p:extLst>
          </p:nvPr>
        </p:nvPicPr>
        <p:blipFill>
          <a:blip r:embed="rId8"/>
          <a:stretch>
            <a:fillRect/>
          </a:stretch>
        </p:blipFill>
        <p:spPr>
          <a:xfrm>
            <a:off x="9127313" y="0"/>
            <a:ext cx="3061512" cy="1744733"/>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25641">
        <p:fade/>
      </p:transition>
    </mc:Choice>
    <mc:Fallback xmlns="">
      <p:transition spd="med" advTm="2564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1364"/>
                                        </p:tgtEl>
                                      </p:cBhvr>
                                    </p:cmd>
                                  </p:childTnLst>
                                </p:cTn>
                              </p:par>
                            </p:childTnLst>
                          </p:cTn>
                        </p:par>
                        <p:par>
                          <p:cTn id="7" fill="hold">
                            <p:stCondLst>
                              <p:cond delay="2"/>
                            </p:stCondLst>
                            <p:childTnLst>
                              <p:par>
                                <p:cTn id="8" presetID="10" presetClass="entr" presetSubtype="0" fill="hold" nodeType="afterEffect">
                                  <p:stCondLst>
                                    <p:cond delay="0"/>
                                  </p:stCondLst>
                                  <p:childTnLst>
                                    <p:set>
                                      <p:cBhvr>
                                        <p:cTn id="9" dur="1" fill="hold">
                                          <p:stCondLst>
                                            <p:cond delay="0"/>
                                          </p:stCondLst>
                                        </p:cTn>
                                        <p:tgtEl>
                                          <p:spTgt spid="1213"/>
                                        </p:tgtEl>
                                        <p:attrNameLst>
                                          <p:attrName>style.visibility</p:attrName>
                                        </p:attrNameLst>
                                      </p:cBhvr>
                                      <p:to>
                                        <p:strVal val="visible"/>
                                      </p:to>
                                    </p:set>
                                    <p:animEffect transition="in" filter="fade">
                                      <p:cBhvr>
                                        <p:cTn id="10" dur="500"/>
                                        <p:tgtEl>
                                          <p:spTgt spid="1213"/>
                                        </p:tgtEl>
                                      </p:cBhvr>
                                    </p:animEffect>
                                  </p:childTnLst>
                                </p:cTn>
                              </p:par>
                            </p:childTnLst>
                          </p:cTn>
                        </p:par>
                        <p:par>
                          <p:cTn id="11" fill="hold">
                            <p:stCondLst>
                              <p:cond delay="502"/>
                            </p:stCondLst>
                            <p:childTnLst>
                              <p:par>
                                <p:cTn id="12" presetID="10" presetClass="entr" presetSubtype="0" fill="hold" nodeType="afterEffect">
                                  <p:stCondLst>
                                    <p:cond delay="0"/>
                                  </p:stCondLst>
                                  <p:childTnLst>
                                    <p:set>
                                      <p:cBhvr>
                                        <p:cTn id="13" dur="1" fill="hold">
                                          <p:stCondLst>
                                            <p:cond delay="0"/>
                                          </p:stCondLst>
                                        </p:cTn>
                                        <p:tgtEl>
                                          <p:spTgt spid="1062"/>
                                        </p:tgtEl>
                                        <p:attrNameLst>
                                          <p:attrName>style.visibility</p:attrName>
                                        </p:attrNameLst>
                                      </p:cBhvr>
                                      <p:to>
                                        <p:strVal val="visible"/>
                                      </p:to>
                                    </p:set>
                                    <p:animEffect transition="in" filter="fade">
                                      <p:cBhvr>
                                        <p:cTn id="14" dur="1000"/>
                                        <p:tgtEl>
                                          <p:spTgt spid="106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1364"/>
                </p:tgtEl>
              </p:cMediaNode>
            </p:vide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図 463"/>
          <p:cNvPicPr>
            <a:picLocks noChangeAspect="1"/>
          </p:cNvPicPr>
          <p:nvPr/>
        </p:nvPicPr>
        <p:blipFill>
          <a:blip r:embed="rId6" cstate="print"/>
          <a:srcRect b="11112"/>
          <a:stretch>
            <a:fillRect/>
          </a:stretch>
        </p:blipFill>
        <p:spPr>
          <a:xfrm>
            <a:off x="-1588" y="762000"/>
            <a:ext cx="12191998" cy="6096000"/>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lstStyle/>
          <a:p>
            <a:pPr algn="ctr">
              <a:buNone/>
            </a:pPr>
            <a:endParaRPr lang="en-US" altLang="ja-JP" dirty="0"/>
          </a:p>
          <a:p>
            <a:pPr algn="ctr">
              <a:buNone/>
            </a:pPr>
            <a:r>
              <a:rPr lang="en-US" altLang="ja-JP" sz="2800" b="1" dirty="0"/>
              <a:t>[</a:t>
            </a:r>
            <a:r>
              <a:rPr lang="ja-JP" altLang="en-US" sz="2800" b="1" dirty="0"/>
              <a:t>録画</a:t>
            </a:r>
            <a:r>
              <a:rPr lang="en-US" altLang="ja-JP" sz="2800" b="1" dirty="0"/>
              <a:t>]</a:t>
            </a:r>
            <a:r>
              <a:rPr lang="ja-JP" altLang="en-US" sz="2800" b="1" dirty="0"/>
              <a:t>ボタンをクリックします</a:t>
            </a:r>
            <a:endParaRPr lang="ja-JP" altLang="en-US" dirty="0"/>
          </a:p>
          <a:p>
            <a:pPr algn="ctr">
              <a:buNone/>
            </a:pPr>
            <a:endParaRPr kumimoji="1" lang="ja-JP" altLang="en-US"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grpSp>
        <p:nvGrpSpPr>
          <p:cNvPr id="8" name="グループ化 459"/>
          <p:cNvGrpSpPr/>
          <p:nvPr/>
        </p:nvGrpSpPr>
        <p:grpSpPr>
          <a:xfrm>
            <a:off x="68012" y="763800"/>
            <a:ext cx="576000" cy="684000"/>
            <a:chOff x="5256212" y="838200"/>
            <a:chExt cx="540000" cy="609600"/>
          </a:xfrm>
        </p:grpSpPr>
        <p:grpSp>
          <p:nvGrpSpPr>
            <p:cNvPr id="764" name="グループ化 463"/>
            <p:cNvGrpSpPr/>
            <p:nvPr/>
          </p:nvGrpSpPr>
          <p:grpSpPr>
            <a:xfrm>
              <a:off x="5256212" y="889576"/>
              <a:ext cx="540000" cy="558224"/>
              <a:chOff x="9238212" y="2133598"/>
              <a:chExt cx="5616882" cy="4114801"/>
            </a:xfrm>
          </p:grpSpPr>
          <p:grpSp>
            <p:nvGrpSpPr>
              <p:cNvPr id="765" name="グループ 766"/>
              <p:cNvGrpSpPr/>
              <p:nvPr/>
            </p:nvGrpSpPr>
            <p:grpSpPr bwMode="invGray">
              <a:xfrm>
                <a:off x="9560718" y="2155030"/>
                <a:ext cx="5294376" cy="396000"/>
                <a:chOff x="1522413" y="1514475"/>
                <a:chExt cx="10569575" cy="64008"/>
              </a:xfrm>
              <a:solidFill>
                <a:srgbClr val="FFFF00"/>
              </a:solidFill>
            </p:grpSpPr>
            <p:sp>
              <p:nvSpPr>
                <p:cNvPr id="690" name="フリーフォーム 689"/>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1" name="フリーフォーム 690"/>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2" name="フリーフォーム 691"/>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3"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4"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5"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6"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7"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8"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9"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0"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1"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2"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3"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4"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5"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6"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7"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8"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9"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0"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1"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2"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3"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4"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5"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6"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7"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8"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9"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0"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1"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2"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3"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4"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5"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6"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7"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8"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9"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0"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1"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2"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3"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4"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5"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6"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7"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8"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9"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0"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1"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2"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3"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4"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5"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6"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7"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8"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9"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0"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1"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2"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3"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4"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5"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6"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7"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8"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9"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0"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1"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2"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3"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66" name="グループ 767"/>
              <p:cNvGrpSpPr/>
              <p:nvPr/>
            </p:nvGrpSpPr>
            <p:grpSpPr bwMode="invGray">
              <a:xfrm rot="5400000">
                <a:off x="7378811" y="3992999"/>
                <a:ext cx="4114801" cy="396000"/>
                <a:chOff x="1522413" y="1514475"/>
                <a:chExt cx="10569575" cy="64008"/>
              </a:xfrm>
              <a:solidFill>
                <a:srgbClr val="FFFF00"/>
              </a:solidFill>
            </p:grpSpPr>
            <p:sp>
              <p:nvSpPr>
                <p:cNvPr id="616" name="フリーフォーム 615"/>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7" name="フリーフォーム 616"/>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8" name="フリーフォーム 617"/>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9"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0"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1"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2"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3"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4"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5"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6"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7"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8"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9"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0"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1"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2"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3"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4"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5"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6"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7"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8"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9"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0"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1"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2"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3"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4"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5"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6"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7"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8"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9"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0"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1"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2"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3"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4"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5"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6"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7"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8"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9"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0"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1"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2"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3"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4"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5"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6"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7"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8"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9"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0"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1"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2"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3"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4"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5"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6"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7"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8"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9"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0"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1"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2"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3"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4"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5"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6"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7"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8"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9"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767" name="グループ化 615"/>
            <p:cNvGrpSpPr/>
            <p:nvPr/>
          </p:nvGrpSpPr>
          <p:grpSpPr>
            <a:xfrm flipH="1" flipV="1">
              <a:off x="5256212" y="838200"/>
              <a:ext cx="540000" cy="558224"/>
              <a:chOff x="9238212" y="2133598"/>
              <a:chExt cx="5616882" cy="4114801"/>
            </a:xfrm>
          </p:grpSpPr>
          <p:grpSp>
            <p:nvGrpSpPr>
              <p:cNvPr id="158" name="グループ 766"/>
              <p:cNvGrpSpPr/>
              <p:nvPr/>
            </p:nvGrpSpPr>
            <p:grpSpPr bwMode="invGray">
              <a:xfrm>
                <a:off x="9560718" y="2155030"/>
                <a:ext cx="5294376" cy="396000"/>
                <a:chOff x="1522413" y="1514475"/>
                <a:chExt cx="10569575" cy="64008"/>
              </a:xfrm>
              <a:solidFill>
                <a:srgbClr val="FFFF00"/>
              </a:solidFill>
            </p:grpSpPr>
            <p:sp>
              <p:nvSpPr>
                <p:cNvPr id="540" name="フリーフォーム 539"/>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1" name="フリーフォーム 540"/>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2" name="フリーフォーム 541"/>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3"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4"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5"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6"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7"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8"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9"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0"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1"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2"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3"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4"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5"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6"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7"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8"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9"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0"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1"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2"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3"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4"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5"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6"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7"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8"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9"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0"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1"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2"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3"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4"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5"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6"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7"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8"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9"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0"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1"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2"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3"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4"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5"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6"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7"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8"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9"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0"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1"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2"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3"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4"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5"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6"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7"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8"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9"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0"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1"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2"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3"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4"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5"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6"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7"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8"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9"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0"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1"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2"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3"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59" name="グループ 767"/>
              <p:cNvGrpSpPr/>
              <p:nvPr/>
            </p:nvGrpSpPr>
            <p:grpSpPr bwMode="invGray">
              <a:xfrm rot="5400000">
                <a:off x="7378811" y="3992999"/>
                <a:ext cx="4114801" cy="396000"/>
                <a:chOff x="1522413" y="1514475"/>
                <a:chExt cx="10569575" cy="64008"/>
              </a:xfrm>
              <a:solidFill>
                <a:srgbClr val="FFFF00"/>
              </a:solidFill>
            </p:grpSpPr>
            <p:sp>
              <p:nvSpPr>
                <p:cNvPr id="466" name="フリーフォーム 465"/>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7" name="フリーフォーム 466"/>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8" name="フリーフォーム 467"/>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9"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0"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1" name="フリーフォーム 17"/>
                <p:cNvSpPr>
                  <a:spLocks/>
                </p:cNvSpPr>
                <p:nvPr/>
              </p:nvSpPr>
              <p:spPr bwMode="invGray">
                <a:xfrm>
                  <a:off x="12080874" y="1541557"/>
                  <a:ext cx="0" cy="0"/>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2"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3"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4"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5"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6"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7"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8"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9"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0"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1"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2"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3"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4"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5"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6"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7"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8"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9"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0"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1"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2"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3"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4"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5"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6"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7"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8"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9"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0"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1"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2"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3"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4"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5"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6"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7"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8"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9"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0"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1"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2"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3"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4"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5"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6"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7"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8"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9"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0"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1"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2"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3"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4"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5"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6"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7"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8"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9"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0"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1"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2"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3"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4"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5"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6"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7"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8"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9"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pic>
        <p:nvPicPr>
          <p:cNvPr id="449" name="tmp21E1">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115.2"/>
                </p14:media>
              </p:ext>
              <p:ext uri="{42D2F446-02D8-4167-A562-619A0277C38B}">
                <p15:isNarration xmlns:p15="http://schemas.microsoft.com/office/powerpoint/2012/main" val="1"/>
              </p:ext>
            </p:extLst>
          </p:nvPr>
        </p:nvPicPr>
        <p:blipFill>
          <a:blip r:embed="rId8"/>
          <a:stretch>
            <a:fillRect/>
          </a:stretch>
        </p:blipFill>
        <p:spPr>
          <a:xfrm>
            <a:off x="9139640" y="0"/>
            <a:ext cx="3049185" cy="1737708"/>
          </a:xfrm>
          <a:prstGeom prst="rect">
            <a:avLst/>
          </a:prstGeom>
        </p:spPr>
      </p:pic>
      <mc:AlternateContent xmlns:mc="http://schemas.openxmlformats.org/markup-compatibility/2006" xmlns:p14="http://schemas.microsoft.com/office/powerpoint/2010/main">
        <mc:Choice Requires="p14">
          <p:contentPart p14:bwMode="auto" r:id="rId9">
            <p14:nvContentPartPr>
              <p14:cNvPr id="164" name="インク 163"/>
              <p14:cNvContentPartPr/>
              <p14:nvPr/>
            </p14:nvContentPartPr>
            <p14:xfrm>
              <a:off x="966683" y="3766154"/>
              <a:ext cx="2417400" cy="663120"/>
            </p14:xfrm>
          </p:contentPart>
        </mc:Choice>
        <mc:Fallback xmlns="">
          <p:pic>
            <p:nvPicPr>
              <p:cNvPr id="164" name="インク 163"/>
              <p:cNvPicPr/>
              <p:nvPr/>
            </p:nvPicPr>
            <p:blipFill>
              <a:blip r:embed="rId10"/>
              <a:stretch>
                <a:fillRect/>
              </a:stretch>
            </p:blipFill>
            <p:spPr>
              <a:xfrm>
                <a:off x="951923" y="3755000"/>
                <a:ext cx="2437200" cy="686867"/>
              </a:xfrm>
              <a:prstGeom prst="rect">
                <a:avLst/>
              </a:prstGeom>
            </p:spPr>
          </p:pic>
        </mc:Fallback>
      </mc:AlternateContent>
    </p:spTree>
  </p:cSld>
  <p:clrMapOvr>
    <a:masterClrMapping/>
  </p:clrMapOvr>
  <mc:AlternateContent xmlns:mc="http://schemas.openxmlformats.org/markup-compatibility/2006">
    <mc:Choice xmlns:p14="http://schemas.microsoft.com/office/powerpoint/2010/main" Requires="p14">
      <p:transition spd="med" p14:dur="700" advTm="15480">
        <p:fade/>
      </p:transition>
    </mc:Choice>
    <mc:Fallback>
      <p:transition spd="med" advTm="1548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449"/>
                                        </p:tgtEl>
                                      </p:cBhvr>
                                    </p:cmd>
                                  </p:childTnLst>
                                </p:cTn>
                              </p:par>
                              <p:par>
                                <p:cTn id="7" presetID="10"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0" fill="hold" display="0">
                  <p:stCondLst>
                    <p:cond delay="indefinite"/>
                  </p:stCondLst>
                </p:cTn>
                <p:tgtEl>
                  <p:spTgt spid="449"/>
                </p:tgtEl>
              </p:cMediaNode>
            </p:vide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図 463"/>
          <p:cNvPicPr>
            <a:picLocks noChangeAspect="1"/>
          </p:cNvPicPr>
          <p:nvPr/>
        </p:nvPicPr>
        <p:blipFill>
          <a:blip r:embed="rId6" cstate="print"/>
          <a:srcRect b="11112"/>
          <a:stretch>
            <a:fillRect/>
          </a:stretch>
        </p:blipFill>
        <p:spPr>
          <a:xfrm>
            <a:off x="-1588" y="762000"/>
            <a:ext cx="12191998" cy="6096000"/>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normAutofit fontScale="85000" lnSpcReduction="20000"/>
          </a:bodyPr>
          <a:lstStyle/>
          <a:p>
            <a:pPr algn="ctr">
              <a:buNone/>
            </a:pPr>
            <a:endParaRPr lang="en-US" altLang="ja-JP" sz="3300" dirty="0"/>
          </a:p>
          <a:p>
            <a:pPr lvl="0" algn="ctr">
              <a:buNone/>
            </a:pPr>
            <a:r>
              <a:rPr lang="en-US" altLang="ja-JP" sz="3300" b="1" dirty="0"/>
              <a:t>[</a:t>
            </a:r>
            <a:r>
              <a:rPr lang="ja-JP" altLang="en-US" sz="3300" b="1" dirty="0"/>
              <a:t>停止</a:t>
            </a:r>
            <a:r>
              <a:rPr lang="en-US" altLang="ja-JP" sz="3300" b="1" dirty="0"/>
              <a:t>]</a:t>
            </a:r>
            <a:r>
              <a:rPr lang="ja-JP" altLang="en-US" sz="3300" b="1" dirty="0"/>
              <a:t>ボタンをクリックして録画を停止します</a:t>
            </a:r>
            <a:endParaRPr lang="en-US" altLang="ja-JP" sz="3300" b="1" dirty="0"/>
          </a:p>
          <a:p>
            <a:pPr lvl="0" algn="ctr">
              <a:buNone/>
            </a:pPr>
            <a:r>
              <a:rPr lang="ja-JP" altLang="en-US" sz="3300" b="1" dirty="0"/>
              <a:t>録画した内容を再生するのは</a:t>
            </a:r>
            <a:r>
              <a:rPr lang="en-US" altLang="ja-JP" sz="3300" b="1" dirty="0"/>
              <a:t> [</a:t>
            </a:r>
            <a:r>
              <a:rPr lang="ja-JP" altLang="en-US" sz="3300" b="1" dirty="0"/>
              <a:t>スライドの録画のプレビュー</a:t>
            </a:r>
            <a:r>
              <a:rPr lang="en-US" altLang="ja-JP" sz="3300" b="1" dirty="0"/>
              <a:t>]</a:t>
            </a:r>
            <a:r>
              <a:rPr lang="ja-JP" altLang="en-US" sz="3300" b="1" dirty="0"/>
              <a:t>ボタンをクリックします</a:t>
            </a:r>
          </a:p>
          <a:p>
            <a:pPr algn="ctr">
              <a:buNone/>
            </a:pPr>
            <a:endParaRPr kumimoji="1" lang="ja-JP" altLang="en-US"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grpSp>
        <p:nvGrpSpPr>
          <p:cNvPr id="8" name="グループ化 459"/>
          <p:cNvGrpSpPr/>
          <p:nvPr/>
        </p:nvGrpSpPr>
        <p:grpSpPr>
          <a:xfrm>
            <a:off x="3613412" y="762000"/>
            <a:ext cx="828000" cy="792000"/>
            <a:chOff x="5256212" y="838200"/>
            <a:chExt cx="540000" cy="609600"/>
          </a:xfrm>
        </p:grpSpPr>
        <p:grpSp>
          <p:nvGrpSpPr>
            <p:cNvPr id="2278" name="グループ化 463"/>
            <p:cNvGrpSpPr/>
            <p:nvPr/>
          </p:nvGrpSpPr>
          <p:grpSpPr>
            <a:xfrm>
              <a:off x="5256212" y="889576"/>
              <a:ext cx="540000" cy="558224"/>
              <a:chOff x="9238212" y="2133598"/>
              <a:chExt cx="5616882" cy="4114801"/>
            </a:xfrm>
          </p:grpSpPr>
          <p:grpSp>
            <p:nvGrpSpPr>
              <p:cNvPr id="2279" name="グループ 766"/>
              <p:cNvGrpSpPr/>
              <p:nvPr/>
            </p:nvGrpSpPr>
            <p:grpSpPr bwMode="invGray">
              <a:xfrm>
                <a:off x="9560718" y="2155030"/>
                <a:ext cx="5294376" cy="396000"/>
                <a:chOff x="1522413" y="1514475"/>
                <a:chExt cx="10569575" cy="64008"/>
              </a:xfrm>
              <a:solidFill>
                <a:srgbClr val="FFFF00"/>
              </a:solidFill>
            </p:grpSpPr>
            <p:sp>
              <p:nvSpPr>
                <p:cNvPr id="2204" name="フリーフォーム 2203"/>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5" name="フリーフォーム 2204"/>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6" name="フリーフォーム 2205"/>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7"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8"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9"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0"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1"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2"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3"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4"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5"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6"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7"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8"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9"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0"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1"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2"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3"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4"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5"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6"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7"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8"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9"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0"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1"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2"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3"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4"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5"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6"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7"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8"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9"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0"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1"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2"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3"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4"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5"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6"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7"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8"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9"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0"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1"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2"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3"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4"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5"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6"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7"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8"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9"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0"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1"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2"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3"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4"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5"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6"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7"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8"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9"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0"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1"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2"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3"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4"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5"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6"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7"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2280" name="グループ 767"/>
              <p:cNvGrpSpPr/>
              <p:nvPr/>
            </p:nvGrpSpPr>
            <p:grpSpPr bwMode="invGray">
              <a:xfrm rot="5400000">
                <a:off x="7378811" y="3992999"/>
                <a:ext cx="4114801" cy="396000"/>
                <a:chOff x="1522413" y="1514475"/>
                <a:chExt cx="10569575" cy="64008"/>
              </a:xfrm>
              <a:solidFill>
                <a:srgbClr val="FFFF00"/>
              </a:solidFill>
            </p:grpSpPr>
            <p:sp>
              <p:nvSpPr>
                <p:cNvPr id="2130" name="フリーフォーム 2129"/>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1" name="フリーフォーム 2130"/>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2" name="フリーフォーム 2131"/>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3"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4"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5"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6"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7"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8"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9"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0"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1"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2"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3"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4"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5"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6"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7"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8"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9"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0"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1"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2"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3"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4"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5"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6"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7"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8"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9"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0"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1"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2"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3"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4"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5"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6"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7"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8"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9"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0"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1"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2"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3"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4"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5"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6"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7"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8"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9"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0"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1"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2"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3"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4"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5"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6"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7"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8"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9"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0"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1"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2"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3"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4"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5"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6"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7"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8"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9"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0"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1"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2"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3"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2281" name="グループ化 615"/>
            <p:cNvGrpSpPr/>
            <p:nvPr/>
          </p:nvGrpSpPr>
          <p:grpSpPr>
            <a:xfrm flipH="1" flipV="1">
              <a:off x="5256212" y="838200"/>
              <a:ext cx="540000" cy="558224"/>
              <a:chOff x="9238212" y="2133598"/>
              <a:chExt cx="5616882" cy="4114801"/>
            </a:xfrm>
          </p:grpSpPr>
          <p:grpSp>
            <p:nvGrpSpPr>
              <p:cNvPr id="2282" name="グループ 766"/>
              <p:cNvGrpSpPr/>
              <p:nvPr/>
            </p:nvGrpSpPr>
            <p:grpSpPr bwMode="invGray">
              <a:xfrm>
                <a:off x="9560718" y="2155030"/>
                <a:ext cx="5294376" cy="396000"/>
                <a:chOff x="1522413" y="1514475"/>
                <a:chExt cx="10569575" cy="64008"/>
              </a:xfrm>
              <a:solidFill>
                <a:srgbClr val="FFFF00"/>
              </a:solidFill>
            </p:grpSpPr>
            <p:sp>
              <p:nvSpPr>
                <p:cNvPr id="2054" name="フリーフォーム 2053"/>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5" name="フリーフォーム 2054"/>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6" name="フリーフォーム 2055"/>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7"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8"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9"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0"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1"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2"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3"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4"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5"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6"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7"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8"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9"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0"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1"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2"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3"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4"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5"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6"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7"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8"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9"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0"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1"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2"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3"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4"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5"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6"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7"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8"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9"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0"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1"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2"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3"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4"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5"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6"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7"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8"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9"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0"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1"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2"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3"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4"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5"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6"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7"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8"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9"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0"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1"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2"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3"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4"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5"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6"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7"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8"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9"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0"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1"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2"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3"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4"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5"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6"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7"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58" name="グループ 767"/>
              <p:cNvGrpSpPr/>
              <p:nvPr/>
            </p:nvGrpSpPr>
            <p:grpSpPr bwMode="invGray">
              <a:xfrm rot="5400000">
                <a:off x="7378811" y="3992999"/>
                <a:ext cx="4114801" cy="396000"/>
                <a:chOff x="1522413" y="1514475"/>
                <a:chExt cx="10569575" cy="64008"/>
              </a:xfrm>
              <a:solidFill>
                <a:srgbClr val="FFFF00"/>
              </a:solidFill>
            </p:grpSpPr>
            <p:sp>
              <p:nvSpPr>
                <p:cNvPr id="1980" name="フリーフォーム 1979"/>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1" name="フリーフォーム 1980"/>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2" name="フリーフォーム 1981"/>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3"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4"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5" name="フリーフォーム 17"/>
                <p:cNvSpPr>
                  <a:spLocks/>
                </p:cNvSpPr>
                <p:nvPr/>
              </p:nvSpPr>
              <p:spPr bwMode="invGray">
                <a:xfrm>
                  <a:off x="12080874" y="1541557"/>
                  <a:ext cx="0" cy="0"/>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6"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7"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8"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9"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0"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1"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2"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3"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4"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5"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6"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7"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8"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9"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0"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1"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2"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3"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4"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5"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6"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7"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8"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9"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0"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1"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2"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3"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4"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5"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6"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7"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8"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9"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0"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1"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2"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3"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4"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5"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6"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7"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8"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9"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0"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1"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2"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3"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4"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5"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6"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7"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8"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9"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0"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1"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2"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3"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4"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5"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6"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7"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8"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9"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0"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1"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2"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3"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grpSp>
        <p:nvGrpSpPr>
          <p:cNvPr id="159" name="グループ化 763"/>
          <p:cNvGrpSpPr/>
          <p:nvPr/>
        </p:nvGrpSpPr>
        <p:grpSpPr>
          <a:xfrm>
            <a:off x="742855" y="764123"/>
            <a:ext cx="576000" cy="684000"/>
            <a:chOff x="5256212" y="838200"/>
            <a:chExt cx="540000" cy="609600"/>
          </a:xfrm>
        </p:grpSpPr>
        <p:grpSp>
          <p:nvGrpSpPr>
            <p:cNvPr id="2431" name="グループ化 463"/>
            <p:cNvGrpSpPr/>
            <p:nvPr/>
          </p:nvGrpSpPr>
          <p:grpSpPr>
            <a:xfrm>
              <a:off x="5256212" y="889576"/>
              <a:ext cx="540000" cy="558224"/>
              <a:chOff x="9238212" y="2133598"/>
              <a:chExt cx="5616882" cy="4114801"/>
            </a:xfrm>
          </p:grpSpPr>
          <p:grpSp>
            <p:nvGrpSpPr>
              <p:cNvPr id="2432" name="グループ 766"/>
              <p:cNvGrpSpPr/>
              <p:nvPr/>
            </p:nvGrpSpPr>
            <p:grpSpPr bwMode="invGray">
              <a:xfrm>
                <a:off x="9560718" y="2155030"/>
                <a:ext cx="5294376" cy="396000"/>
                <a:chOff x="1522413" y="1514475"/>
                <a:chExt cx="10569575" cy="64008"/>
              </a:xfrm>
              <a:solidFill>
                <a:srgbClr val="FFFF00"/>
              </a:solidFill>
            </p:grpSpPr>
            <p:sp>
              <p:nvSpPr>
                <p:cNvPr id="2507" name="フリーフォーム 2506"/>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8" name="フリーフォーム 2507"/>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9" name="フリーフォーム 2508"/>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0"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1"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2"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3"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4"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5"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6"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7"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8"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9"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0"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1"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2"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3"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4"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5"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6"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7"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8"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9"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0"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1"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2"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3"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4"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5"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6"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7"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8"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9"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0"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1"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2"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3"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4"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5"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6"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7"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8"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9"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0"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1"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2"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3"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4"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5"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6"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7"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8"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9"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0"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1"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2"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3"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4"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5"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6"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7"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8"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9"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0"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1"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2"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3"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4"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5"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6"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7"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8"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9"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80"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2581" name="グループ 767"/>
              <p:cNvGrpSpPr/>
              <p:nvPr/>
            </p:nvGrpSpPr>
            <p:grpSpPr bwMode="invGray">
              <a:xfrm rot="5400000">
                <a:off x="7378811" y="3992999"/>
                <a:ext cx="4114801" cy="396000"/>
                <a:chOff x="1522413" y="1514475"/>
                <a:chExt cx="10569575" cy="64008"/>
              </a:xfrm>
              <a:solidFill>
                <a:srgbClr val="FFFF00"/>
              </a:solidFill>
            </p:grpSpPr>
            <p:sp>
              <p:nvSpPr>
                <p:cNvPr id="2433" name="フリーフォーム 243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4" name="フリーフォーム 243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5" name="フリーフォーム 243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2582" name="グループ化 615"/>
            <p:cNvGrpSpPr/>
            <p:nvPr/>
          </p:nvGrpSpPr>
          <p:grpSpPr>
            <a:xfrm flipH="1" flipV="1">
              <a:off x="5256212" y="838200"/>
              <a:ext cx="540000" cy="558224"/>
              <a:chOff x="9238212" y="2133598"/>
              <a:chExt cx="5616882" cy="4114801"/>
            </a:xfrm>
          </p:grpSpPr>
          <p:grpSp>
            <p:nvGrpSpPr>
              <p:cNvPr id="2583" name="グループ 766"/>
              <p:cNvGrpSpPr/>
              <p:nvPr/>
            </p:nvGrpSpPr>
            <p:grpSpPr bwMode="invGray">
              <a:xfrm>
                <a:off x="9560718" y="2155030"/>
                <a:ext cx="5294376" cy="396000"/>
                <a:chOff x="1522413" y="1514475"/>
                <a:chExt cx="10569575" cy="64008"/>
              </a:xfrm>
              <a:solidFill>
                <a:srgbClr val="FFFF00"/>
              </a:solidFill>
            </p:grpSpPr>
            <p:sp>
              <p:nvSpPr>
                <p:cNvPr id="2357" name="フリーフォーム 2356"/>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8" name="フリーフォーム 2357"/>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9" name="フリーフォーム 2358"/>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0"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1"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2"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3"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4"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5"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6"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7"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8"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9"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0"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1"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2"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3"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4"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5"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6"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7"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8"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79"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0"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1"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2"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3"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4"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5"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6"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7"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8"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9"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0"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1"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2"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3"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4"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5"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6"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7"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8"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9"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0"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1"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2"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3"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4"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5"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6"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7"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8"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9"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0"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1"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2"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3"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4"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5"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6"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7"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8"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9"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0"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1"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2"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3"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4"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5"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6"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7"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8"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9"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0"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2584" name="グループ 767"/>
              <p:cNvGrpSpPr/>
              <p:nvPr/>
            </p:nvGrpSpPr>
            <p:grpSpPr bwMode="invGray">
              <a:xfrm rot="5400000">
                <a:off x="7378811" y="3992999"/>
                <a:ext cx="4114801" cy="396000"/>
                <a:chOff x="1522413" y="1514475"/>
                <a:chExt cx="10569575" cy="64008"/>
              </a:xfrm>
              <a:solidFill>
                <a:srgbClr val="FFFF00"/>
              </a:solidFill>
            </p:grpSpPr>
            <p:sp>
              <p:nvSpPr>
                <p:cNvPr id="2283" name="フリーフォーム 22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4" name="フリーフォーム 22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5" name="フリーフォーム 22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8" name="フリーフォーム 17"/>
                <p:cNvSpPr>
                  <a:spLocks/>
                </p:cNvSpPr>
                <p:nvPr/>
              </p:nvSpPr>
              <p:spPr bwMode="invGray">
                <a:xfrm>
                  <a:off x="12080874" y="1541557"/>
                  <a:ext cx="0" cy="0"/>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pic>
        <p:nvPicPr>
          <p:cNvPr id="1920" name="tmp342E">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96.5333"/>
                </p14:media>
              </p:ext>
              <p:ext uri="{42D2F446-02D8-4167-A562-619A0277C38B}">
                <p15:isNarration xmlns:p15="http://schemas.microsoft.com/office/powerpoint/2012/main" val="1"/>
              </p:ext>
            </p:extLst>
          </p:nvPr>
        </p:nvPicPr>
        <p:blipFill>
          <a:blip r:embed="rId8"/>
          <a:stretch>
            <a:fillRect/>
          </a:stretch>
        </p:blipFill>
        <p:spPr>
          <a:xfrm>
            <a:off x="9134517" y="0"/>
            <a:ext cx="3054308" cy="1740627"/>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12517">
        <p:fade/>
      </p:transition>
    </mc:Choice>
    <mc:Fallback xmlns="">
      <p:transition spd="med" advTm="12517">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1920"/>
                                        </p:tgtEl>
                                      </p:cBhvr>
                                    </p:cmd>
                                  </p:childTnLst>
                                </p:cTn>
                              </p:par>
                            </p:childTnLst>
                          </p:cTn>
                        </p:par>
                        <p:par>
                          <p:cTn id="7" fill="hold">
                            <p:stCondLst>
                              <p:cond delay="2"/>
                            </p:stCondLst>
                            <p:childTnLst>
                              <p:par>
                                <p:cTn id="8" presetID="10" presetClass="entr" presetSubtype="0" fill="hold" nodeType="afterEffect">
                                  <p:stCondLst>
                                    <p:cond delay="0"/>
                                  </p:stCondLst>
                                  <p:childTnLst>
                                    <p:set>
                                      <p:cBhvr>
                                        <p:cTn id="9" dur="1" fill="hold">
                                          <p:stCondLst>
                                            <p:cond delay="0"/>
                                          </p:stCondLst>
                                        </p:cTn>
                                        <p:tgtEl>
                                          <p:spTgt spid="159"/>
                                        </p:tgtEl>
                                        <p:attrNameLst>
                                          <p:attrName>style.visibility</p:attrName>
                                        </p:attrNameLst>
                                      </p:cBhvr>
                                      <p:to>
                                        <p:strVal val="visible"/>
                                      </p:to>
                                    </p:set>
                                    <p:animEffect transition="in" filter="fade">
                                      <p:cBhvr>
                                        <p:cTn id="10" dur="1000"/>
                                        <p:tgtEl>
                                          <p:spTgt spid="15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6" fill="hold" display="0">
                  <p:stCondLst>
                    <p:cond delay="indefinite"/>
                  </p:stCondLst>
                </p:cTn>
                <p:tgtEl>
                  <p:spTgt spid="1920"/>
                </p:tgtEl>
              </p:cMediaNode>
            </p:vide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図 463"/>
          <p:cNvPicPr>
            <a:picLocks noChangeAspect="1"/>
          </p:cNvPicPr>
          <p:nvPr/>
        </p:nvPicPr>
        <p:blipFill>
          <a:blip r:embed="rId6" cstate="print"/>
          <a:srcRect b="11112"/>
          <a:stretch>
            <a:fillRect/>
          </a:stretch>
        </p:blipFill>
        <p:spPr>
          <a:xfrm>
            <a:off x="-1588" y="762000"/>
            <a:ext cx="12191998" cy="6096000"/>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normAutofit/>
          </a:bodyPr>
          <a:lstStyle/>
          <a:p>
            <a:pPr lvl="0" algn="ctr">
              <a:buNone/>
            </a:pPr>
            <a:r>
              <a:rPr lang="ja-JP" altLang="en-US" sz="2800" b="1" dirty="0"/>
              <a:t>カメラで撮影した先生の動画とスライドが</a:t>
            </a:r>
            <a:endParaRPr lang="en-US" altLang="ja-JP" sz="2800" b="1" dirty="0"/>
          </a:p>
          <a:p>
            <a:pPr lvl="0" algn="ctr">
              <a:buNone/>
            </a:pPr>
            <a:r>
              <a:rPr lang="ja-JP" altLang="en-US" sz="2800" b="1" dirty="0"/>
              <a:t>ミックスされ録画されています</a:t>
            </a:r>
            <a:endParaRPr kumimoji="1" lang="ja-JP" altLang="en-US" sz="2800"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pic>
        <p:nvPicPr>
          <p:cNvPr id="8" name="tmpE0AB">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42.9333"/>
                </p14:media>
              </p:ext>
              <p:ext uri="{42D2F446-02D8-4167-A562-619A0277C38B}">
                <p15:isNarration xmlns:p15="http://schemas.microsoft.com/office/powerpoint/2012/main" val="1"/>
              </p:ext>
            </p:extLst>
          </p:nvPr>
        </p:nvPicPr>
        <p:blipFill>
          <a:blip r:embed="rId8"/>
          <a:stretch>
            <a:fillRect/>
          </a:stretch>
        </p:blipFill>
        <p:spPr>
          <a:xfrm>
            <a:off x="9134517" y="0"/>
            <a:ext cx="3054308" cy="1740627"/>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7498">
        <p:fade/>
      </p:transition>
    </mc:Choice>
    <mc:Fallback xmlns="">
      <p:transition spd="med" advTm="7498">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8"/>
                </p:tgtEl>
              </p:cMediaNode>
            </p:vide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図 463"/>
          <p:cNvPicPr>
            <a:picLocks noChangeAspect="1"/>
          </p:cNvPicPr>
          <p:nvPr/>
        </p:nvPicPr>
        <p:blipFill>
          <a:blip r:embed="rId6" cstate="print"/>
          <a:srcRect l="27513" b="11112"/>
          <a:stretch>
            <a:fillRect/>
          </a:stretch>
        </p:blipFill>
        <p:spPr>
          <a:xfrm>
            <a:off x="0" y="762000"/>
            <a:ext cx="8837610" cy="6096000"/>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normAutofit/>
          </a:bodyPr>
          <a:lstStyle/>
          <a:p>
            <a:pPr lvl="0" algn="ctr">
              <a:buNone/>
            </a:pPr>
            <a:r>
              <a:rPr lang="ja-JP" altLang="en-US" sz="2800" b="1" dirty="0"/>
              <a:t>再度録画したい場合は、</a:t>
            </a:r>
            <a:endParaRPr lang="en-US" altLang="ja-JP" sz="2800" b="1" dirty="0"/>
          </a:p>
          <a:p>
            <a:pPr lvl="0" algn="ctr">
              <a:buNone/>
            </a:pPr>
            <a:r>
              <a:rPr lang="en-US" altLang="ja-JP" sz="2800" b="1" dirty="0"/>
              <a:t>[</a:t>
            </a:r>
            <a:r>
              <a:rPr lang="ja-JP" altLang="en-US" sz="2800" b="1" dirty="0"/>
              <a:t>閉じる</a:t>
            </a:r>
            <a:r>
              <a:rPr lang="en-US" altLang="ja-JP" sz="2800" b="1" dirty="0"/>
              <a:t>]</a:t>
            </a:r>
            <a:r>
              <a:rPr lang="ja-JP" altLang="en-US" sz="2800" b="1" dirty="0"/>
              <a:t>ボタンを押して、マイクロソフトオフィスの画面に戻る</a:t>
            </a:r>
            <a:endParaRPr lang="en-US" altLang="ja-JP" sz="2800" b="1"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grpSp>
        <p:nvGrpSpPr>
          <p:cNvPr id="158" name="グループ化 763"/>
          <p:cNvGrpSpPr/>
          <p:nvPr/>
        </p:nvGrpSpPr>
        <p:grpSpPr>
          <a:xfrm>
            <a:off x="8261612" y="763800"/>
            <a:ext cx="576000" cy="684000"/>
            <a:chOff x="5256212" y="838200"/>
            <a:chExt cx="540000" cy="609600"/>
          </a:xfrm>
        </p:grpSpPr>
        <p:grpSp>
          <p:nvGrpSpPr>
            <p:cNvPr id="159" name="グループ化 463"/>
            <p:cNvGrpSpPr/>
            <p:nvPr/>
          </p:nvGrpSpPr>
          <p:grpSpPr>
            <a:xfrm>
              <a:off x="5256212" y="889576"/>
              <a:ext cx="540000" cy="558224"/>
              <a:chOff x="9238212" y="2133598"/>
              <a:chExt cx="5616882" cy="4114801"/>
            </a:xfrm>
          </p:grpSpPr>
          <p:grpSp>
            <p:nvGrpSpPr>
              <p:cNvPr id="311" name="グループ 766"/>
              <p:cNvGrpSpPr/>
              <p:nvPr/>
            </p:nvGrpSpPr>
            <p:grpSpPr bwMode="invGray">
              <a:xfrm>
                <a:off x="9560718" y="2155030"/>
                <a:ext cx="5294376" cy="396000"/>
                <a:chOff x="1522413" y="1514475"/>
                <a:chExt cx="10569575" cy="64008"/>
              </a:xfrm>
              <a:solidFill>
                <a:srgbClr val="FFFF00"/>
              </a:solidFill>
            </p:grpSpPr>
            <p:sp>
              <p:nvSpPr>
                <p:cNvPr id="387" name="フリーフォーム 386"/>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8" name="フリーフォーム 387"/>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9" name="フリーフォーム 388"/>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0"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1"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2"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3"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4"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5"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6"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7"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8"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9"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0"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1"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2"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3"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4"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5"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6"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7"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8"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9"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0"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1"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2"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3"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4"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5"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6"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7"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8"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9"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0"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1"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2"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3"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4"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5"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6"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7"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8"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9"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0"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1"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2"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3"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4"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5"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6"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7"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8"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9"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0"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1"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2"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3"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4"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5"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6"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7"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8"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9"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0"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1"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2"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3"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4"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5"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6"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7"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8"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9"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0"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312" name="グループ 767"/>
              <p:cNvGrpSpPr/>
              <p:nvPr/>
            </p:nvGrpSpPr>
            <p:grpSpPr bwMode="invGray">
              <a:xfrm rot="5400000">
                <a:off x="7378811" y="3992999"/>
                <a:ext cx="4114801" cy="396000"/>
                <a:chOff x="1522413" y="1514475"/>
                <a:chExt cx="10569575" cy="64008"/>
              </a:xfrm>
              <a:solidFill>
                <a:srgbClr val="FFFF00"/>
              </a:solidFill>
            </p:grpSpPr>
            <p:sp>
              <p:nvSpPr>
                <p:cNvPr id="313" name="フリーフォーム 31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4" name="フリーフォーム 31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5" name="フリーフォーム 31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160" name="グループ化 615"/>
            <p:cNvGrpSpPr/>
            <p:nvPr/>
          </p:nvGrpSpPr>
          <p:grpSpPr>
            <a:xfrm flipH="1" flipV="1">
              <a:off x="5256212" y="838200"/>
              <a:ext cx="540000" cy="558224"/>
              <a:chOff x="9238212" y="2133598"/>
              <a:chExt cx="5616882" cy="4114801"/>
            </a:xfrm>
          </p:grpSpPr>
          <p:grpSp>
            <p:nvGrpSpPr>
              <p:cNvPr id="161" name="グループ 766"/>
              <p:cNvGrpSpPr/>
              <p:nvPr/>
            </p:nvGrpSpPr>
            <p:grpSpPr bwMode="invGray">
              <a:xfrm>
                <a:off x="9560718" y="2155030"/>
                <a:ext cx="5294376" cy="396000"/>
                <a:chOff x="1522413" y="1514475"/>
                <a:chExt cx="10569575" cy="64008"/>
              </a:xfrm>
              <a:solidFill>
                <a:srgbClr val="FFFF00"/>
              </a:solidFill>
            </p:grpSpPr>
            <p:sp>
              <p:nvSpPr>
                <p:cNvPr id="237" name="フリーフォーム 236"/>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 name="フリーフォーム 237"/>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 name="フリーフォーム 238"/>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8"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9"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0"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1"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2"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3"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4"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5"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6"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7"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8"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9"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0"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1"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2"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3"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4"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5"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6"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7"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8"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9"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0"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1"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2"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3"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4"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5"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6"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7"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8"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9"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0"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1"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2"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3"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4"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5"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6"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7"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8"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9"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0"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1"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2"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3"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4"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5"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6"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7"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8"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9"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0"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62" name="グループ 767"/>
              <p:cNvGrpSpPr/>
              <p:nvPr/>
            </p:nvGrpSpPr>
            <p:grpSpPr bwMode="invGray">
              <a:xfrm rot="5400000">
                <a:off x="7378811" y="3992999"/>
                <a:ext cx="4114801" cy="396000"/>
                <a:chOff x="1522413" y="1514475"/>
                <a:chExt cx="10569575" cy="64008"/>
              </a:xfrm>
              <a:solidFill>
                <a:srgbClr val="FFFF00"/>
              </a:solidFill>
            </p:grpSpPr>
            <p:sp>
              <p:nvSpPr>
                <p:cNvPr id="163" name="フリーフォーム 16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4" name="フリーフォーム 16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5" name="フリーフォーム 16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8" name="フリーフォーム 17"/>
                <p:cNvSpPr>
                  <a:spLocks/>
                </p:cNvSpPr>
                <p:nvPr/>
              </p:nvSpPr>
              <p:spPr bwMode="invGray">
                <a:xfrm>
                  <a:off x="12080874" y="1541557"/>
                  <a:ext cx="0" cy="0"/>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pic>
        <p:nvPicPr>
          <p:cNvPr id="8" name="tmp5AFC">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60.2947"/>
                </p14:media>
              </p:ext>
              <p:ext uri="{42D2F446-02D8-4167-A562-619A0277C38B}">
                <p15:isNarration xmlns:p15="http://schemas.microsoft.com/office/powerpoint/2012/main" val="1"/>
              </p:ext>
            </p:extLst>
          </p:nvPr>
        </p:nvPicPr>
        <p:blipFill>
          <a:blip r:embed="rId8"/>
          <a:stretch>
            <a:fillRect/>
          </a:stretch>
        </p:blipFill>
        <p:spPr>
          <a:xfrm>
            <a:off x="9142230" y="0"/>
            <a:ext cx="3046595" cy="1736232"/>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23090">
        <p:fade/>
      </p:transition>
    </mc:Choice>
    <mc:Fallback xmlns="">
      <p:transition spd="med" advTm="2309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8"/>
                                        </p:tgtEl>
                                      </p:cBhvr>
                                    </p:cmd>
                                  </p:childTnLst>
                                </p:cTn>
                              </p:par>
                            </p:childTnLst>
                          </p:cTn>
                        </p:par>
                        <p:par>
                          <p:cTn id="7" fill="hold">
                            <p:stCondLst>
                              <p:cond delay="2"/>
                            </p:stCondLst>
                            <p:childTnLst>
                              <p:par>
                                <p:cTn id="8" presetID="10" presetClass="entr" presetSubtype="0" fill="hold" nodeType="afterEffect">
                                  <p:stCondLst>
                                    <p:cond delay="0"/>
                                  </p:stCondLst>
                                  <p:childTnLst>
                                    <p:set>
                                      <p:cBhvr>
                                        <p:cTn id="9" dur="1" fill="hold">
                                          <p:stCondLst>
                                            <p:cond delay="0"/>
                                          </p:stCondLst>
                                        </p:cTn>
                                        <p:tgtEl>
                                          <p:spTgt spid="158"/>
                                        </p:tgtEl>
                                        <p:attrNameLst>
                                          <p:attrName>style.visibility</p:attrName>
                                        </p:attrNameLst>
                                      </p:cBhvr>
                                      <p:to>
                                        <p:strVal val="visible"/>
                                      </p:to>
                                    </p:set>
                                    <p:animEffect transition="in" filter="fade">
                                      <p:cBhvr>
                                        <p:cTn id="10" dur="10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1" fill="hold" display="0">
                  <p:stCondLst>
                    <p:cond delay="indefinite"/>
                  </p:stCondLst>
                </p:cTn>
                <p:tgtEl>
                  <p:spTgt spid="8"/>
                </p:tgtEl>
              </p:cMediaNode>
            </p:vide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5" name="図 46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0" y="762000"/>
            <a:ext cx="12189600" cy="6321818"/>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normAutofit/>
          </a:bodyPr>
          <a:lstStyle/>
          <a:p>
            <a:pPr algn="ctr">
              <a:buNone/>
            </a:pPr>
            <a:r>
              <a:rPr lang="ja-JP" altLang="en-US" sz="2800" b="1" dirty="0"/>
              <a:t>完成したスライドをムービーに書き出すには、</a:t>
            </a:r>
            <a:endParaRPr lang="en-US" altLang="ja-JP" sz="2800" b="1" dirty="0"/>
          </a:p>
          <a:p>
            <a:pPr algn="ctr">
              <a:buNone/>
            </a:pPr>
            <a:r>
              <a:rPr lang="en-US" altLang="ja-JP" sz="2800" b="1" dirty="0"/>
              <a:t>[</a:t>
            </a:r>
            <a:r>
              <a:rPr lang="ja-JP" altLang="en-US" sz="2800" b="1" dirty="0"/>
              <a:t>ビデオにエクスポート</a:t>
            </a:r>
            <a:r>
              <a:rPr lang="en-US" altLang="ja-JP" sz="2800" b="1" dirty="0"/>
              <a:t>]</a:t>
            </a:r>
            <a:r>
              <a:rPr lang="ja-JP" altLang="en-US" sz="2800" b="1" dirty="0"/>
              <a:t>ボタンをクリック</a:t>
            </a:r>
            <a:endParaRPr kumimoji="1" lang="ja-JP" altLang="en-US"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grpSp>
        <p:nvGrpSpPr>
          <p:cNvPr id="8" name="グループ化 463"/>
          <p:cNvGrpSpPr/>
          <p:nvPr/>
        </p:nvGrpSpPr>
        <p:grpSpPr>
          <a:xfrm>
            <a:off x="3801812" y="1066800"/>
            <a:ext cx="540000" cy="972000"/>
            <a:chOff x="5256212" y="838200"/>
            <a:chExt cx="540000" cy="609600"/>
          </a:xfrm>
        </p:grpSpPr>
        <p:grpSp>
          <p:nvGrpSpPr>
            <p:cNvPr id="158" name="グループ化 463"/>
            <p:cNvGrpSpPr/>
            <p:nvPr/>
          </p:nvGrpSpPr>
          <p:grpSpPr>
            <a:xfrm>
              <a:off x="5256212" y="889576"/>
              <a:ext cx="540000" cy="558224"/>
              <a:chOff x="9238212" y="2133598"/>
              <a:chExt cx="5616882" cy="4114801"/>
            </a:xfrm>
          </p:grpSpPr>
          <p:grpSp>
            <p:nvGrpSpPr>
              <p:cNvPr id="159" name="グループ 766"/>
              <p:cNvGrpSpPr/>
              <p:nvPr/>
            </p:nvGrpSpPr>
            <p:grpSpPr bwMode="invGray">
              <a:xfrm>
                <a:off x="9560718" y="2155030"/>
                <a:ext cx="5294376" cy="396000"/>
                <a:chOff x="1522413" y="1514475"/>
                <a:chExt cx="10569575" cy="64008"/>
              </a:xfrm>
              <a:solidFill>
                <a:srgbClr val="FFFF00"/>
              </a:solidFill>
            </p:grpSpPr>
            <p:sp>
              <p:nvSpPr>
                <p:cNvPr id="388" name="フリーフォーム 387"/>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9" name="フリーフォーム 388"/>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0" name="フリーフォーム 389"/>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1"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2"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3"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4"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5"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6"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7"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8"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9"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0"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1"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2"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3"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4"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5"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6"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7"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8"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9"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0"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1"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2"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3"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4"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5"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6"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7"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8"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9"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0"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1"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2"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3"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4"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5"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6"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7"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8"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9"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0"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1"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2"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3"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4"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5"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6"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7"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8"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9"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0"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1"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2"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3"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4"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5"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6"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7"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8"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9"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0"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1"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2"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3"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4"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5"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6"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7"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8"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9"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0"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1"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60" name="グループ 767"/>
              <p:cNvGrpSpPr/>
              <p:nvPr/>
            </p:nvGrpSpPr>
            <p:grpSpPr bwMode="invGray">
              <a:xfrm rot="5400000">
                <a:off x="7378811" y="3992999"/>
                <a:ext cx="4114801" cy="396000"/>
                <a:chOff x="1522413" y="1514475"/>
                <a:chExt cx="10569575" cy="64008"/>
              </a:xfrm>
              <a:solidFill>
                <a:srgbClr val="FFFF00"/>
              </a:solidFill>
            </p:grpSpPr>
            <p:sp>
              <p:nvSpPr>
                <p:cNvPr id="314" name="フリーフォーム 313"/>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5" name="フリーフォーム 314"/>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6" name="フリーフォーム 315"/>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7"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8"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9"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0"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1"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2"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3"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4"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5"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6"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7"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8"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9"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0"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1"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2"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3"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4"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5"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6"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7"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8"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9"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0"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1"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2"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3"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4"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5"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6"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7"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8"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9"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0"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1"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2"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3"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4"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5"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6"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7"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8"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9"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0"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1"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2"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3"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4"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5"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6"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7"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8"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9"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0"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1"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2"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3"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4"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5"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6"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7"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8"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9"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0"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1"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2"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3"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4"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5"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6"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7"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161" name="グループ化 615"/>
            <p:cNvGrpSpPr/>
            <p:nvPr/>
          </p:nvGrpSpPr>
          <p:grpSpPr>
            <a:xfrm flipH="1" flipV="1">
              <a:off x="5256212" y="838200"/>
              <a:ext cx="540000" cy="558224"/>
              <a:chOff x="9238212" y="2133598"/>
              <a:chExt cx="5616882" cy="4114801"/>
            </a:xfrm>
          </p:grpSpPr>
          <p:grpSp>
            <p:nvGrpSpPr>
              <p:cNvPr id="162" name="グループ 766"/>
              <p:cNvGrpSpPr/>
              <p:nvPr/>
            </p:nvGrpSpPr>
            <p:grpSpPr bwMode="invGray">
              <a:xfrm>
                <a:off x="9560718" y="2155030"/>
                <a:ext cx="5294376" cy="396000"/>
                <a:chOff x="1522413" y="1514475"/>
                <a:chExt cx="10569575" cy="64008"/>
              </a:xfrm>
              <a:solidFill>
                <a:srgbClr val="FFFF00"/>
              </a:solidFill>
            </p:grpSpPr>
            <p:sp>
              <p:nvSpPr>
                <p:cNvPr id="237" name="フリーフォーム 236"/>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 name="フリーフォーム 237"/>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 name="フリーフォーム 238"/>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8"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9"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0"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1"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2"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3"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4"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5"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6"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7"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8"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9"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0"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1"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2"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3"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4"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5"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6"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7"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8"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9"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0"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1"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2"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3"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4"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5"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6"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7"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8"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9"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0"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1"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3"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4"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5"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6"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7"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8"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9"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0"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1"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2"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3"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4"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5"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6"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7"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8"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9"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0"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1"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292" name="グループ 767"/>
              <p:cNvGrpSpPr/>
              <p:nvPr/>
            </p:nvGrpSpPr>
            <p:grpSpPr bwMode="invGray">
              <a:xfrm rot="5400000">
                <a:off x="7378811" y="3992999"/>
                <a:ext cx="4114801" cy="396000"/>
                <a:chOff x="1522413" y="1514475"/>
                <a:chExt cx="10569575" cy="64008"/>
              </a:xfrm>
              <a:solidFill>
                <a:srgbClr val="FFFF00"/>
              </a:solidFill>
            </p:grpSpPr>
            <p:sp>
              <p:nvSpPr>
                <p:cNvPr id="163" name="フリーフォーム 16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4" name="フリーフォーム 16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5" name="フリーフォーム 16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8" name="フリーフォーム 17"/>
                <p:cNvSpPr>
                  <a:spLocks/>
                </p:cNvSpPr>
                <p:nvPr/>
              </p:nvSpPr>
              <p:spPr bwMode="invGray">
                <a:xfrm>
                  <a:off x="12080874" y="1541557"/>
                  <a:ext cx="0" cy="0"/>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pic>
        <p:nvPicPr>
          <p:cNvPr id="462" name="tmp9023">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112.2666"/>
                </p14:media>
              </p:ext>
              <p:ext uri="{42D2F446-02D8-4167-A562-619A0277C38B}">
                <p15:isNarration xmlns:p15="http://schemas.microsoft.com/office/powerpoint/2012/main" val="1"/>
              </p:ext>
            </p:extLst>
          </p:nvPr>
        </p:nvPicPr>
        <p:blipFill>
          <a:blip r:embed="rId8"/>
          <a:stretch>
            <a:fillRect/>
          </a:stretch>
        </p:blipFill>
        <p:spPr>
          <a:xfrm>
            <a:off x="9134517" y="0"/>
            <a:ext cx="3054308" cy="1740627"/>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advTm="11708">
        <p:fade/>
      </p:transition>
    </mc:Choice>
    <mc:Fallback>
      <p:transition spd="med" advTm="11708">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462"/>
                                        </p:tgtEl>
                                      </p:cBhvr>
                                    </p:cmd>
                                  </p:childTnLst>
                                </p:cTn>
                              </p:par>
                              <p:par>
                                <p:cTn id="7" presetID="10"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0" fill="hold" display="0">
                  <p:stCondLst>
                    <p:cond delay="indefinite"/>
                  </p:stCondLst>
                </p:cTn>
                <p:tgtEl>
                  <p:spTgt spid="462"/>
                </p:tgtEl>
              </p:cMediaNode>
            </p:vide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 name="図 461"/>
          <p:cNvPicPr>
            <a:picLocks noChangeAspect="1"/>
          </p:cNvPicPr>
          <p:nvPr/>
        </p:nvPicPr>
        <p:blipFill>
          <a:blip r:embed="rId6" cstate="print"/>
          <a:srcRect b="14398"/>
          <a:stretch>
            <a:fillRect/>
          </a:stretch>
        </p:blipFill>
        <p:spPr>
          <a:xfrm>
            <a:off x="0" y="762000"/>
            <a:ext cx="12188825" cy="6096000"/>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normAutofit/>
          </a:bodyPr>
          <a:lstStyle/>
          <a:p>
            <a:pPr algn="ctr">
              <a:buNone/>
            </a:pPr>
            <a:r>
              <a:rPr lang="en-US" altLang="ja-JP" sz="2800" b="1" dirty="0"/>
              <a:t>[</a:t>
            </a:r>
            <a:r>
              <a:rPr lang="ja-JP" altLang="en-US" sz="2800" b="1" dirty="0"/>
              <a:t>ビデオサイズ</a:t>
            </a:r>
            <a:r>
              <a:rPr lang="en-US" altLang="ja-JP" sz="2800" b="1" dirty="0"/>
              <a:t>]</a:t>
            </a:r>
            <a:r>
              <a:rPr lang="ja-JP" altLang="en-US" sz="2800" b="1" dirty="0"/>
              <a:t>を選択して、</a:t>
            </a:r>
            <a:endParaRPr lang="en-US" altLang="ja-JP" sz="2800" b="1" dirty="0"/>
          </a:p>
          <a:p>
            <a:pPr algn="ctr">
              <a:buNone/>
            </a:pPr>
            <a:r>
              <a:rPr lang="en-US" altLang="ja-JP" sz="2800" b="1" dirty="0"/>
              <a:t>[</a:t>
            </a:r>
            <a:r>
              <a:rPr lang="ja-JP" altLang="en-US" sz="2800" b="1" dirty="0"/>
              <a:t>次へ</a:t>
            </a:r>
            <a:r>
              <a:rPr lang="en-US" altLang="ja-JP" sz="2800" b="1" dirty="0"/>
              <a:t>]</a:t>
            </a:r>
            <a:r>
              <a:rPr lang="ja-JP" altLang="en-US" sz="2800" b="1" dirty="0"/>
              <a:t>ボタンをクリックし、保存場所を選択してビデオをエクスポート</a:t>
            </a:r>
            <a:endParaRPr kumimoji="1" lang="ja-JP" altLang="en-US"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grpSp>
        <p:nvGrpSpPr>
          <p:cNvPr id="1070" name="グループ化 463"/>
          <p:cNvGrpSpPr/>
          <p:nvPr/>
        </p:nvGrpSpPr>
        <p:grpSpPr>
          <a:xfrm rot="5400000">
            <a:off x="11213636" y="4128624"/>
            <a:ext cx="844959" cy="498992"/>
            <a:chOff x="9238212" y="2133598"/>
            <a:chExt cx="5616882" cy="4114801"/>
          </a:xfrm>
        </p:grpSpPr>
        <p:grpSp>
          <p:nvGrpSpPr>
            <p:cNvPr id="1071" name="グループ 766"/>
            <p:cNvGrpSpPr/>
            <p:nvPr/>
          </p:nvGrpSpPr>
          <p:grpSpPr bwMode="invGray">
            <a:xfrm>
              <a:off x="9560718" y="2155030"/>
              <a:ext cx="5294376" cy="396000"/>
              <a:chOff x="1522413" y="1514475"/>
              <a:chExt cx="10569575" cy="64008"/>
            </a:xfrm>
            <a:solidFill>
              <a:srgbClr val="FFFF00"/>
            </a:solidFill>
          </p:grpSpPr>
          <p:sp>
            <p:nvSpPr>
              <p:cNvPr id="1147" name="フリーフォーム 1146"/>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8" name="フリーフォーム 1147"/>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9" name="フリーフォーム 1148"/>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0"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1"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2"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3"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4"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5"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6"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7"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8"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9"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0"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1"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2"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3"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4"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5"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6"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7"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8"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9"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0"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1"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2"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3"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4"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5"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6"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7"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8"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9"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0"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1"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2"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3"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4"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5"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6"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7"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8"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9"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0"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1"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2"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3"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4"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5"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6"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7"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8"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9"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0"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1"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2"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3"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4"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5"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6"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7"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8"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9"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0"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1"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2"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3"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4"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5"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6"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7"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8"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9"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0"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072" name="グループ 767"/>
            <p:cNvGrpSpPr/>
            <p:nvPr/>
          </p:nvGrpSpPr>
          <p:grpSpPr bwMode="invGray">
            <a:xfrm rot="5400000">
              <a:off x="7378811" y="3992999"/>
              <a:ext cx="4114801" cy="396000"/>
              <a:chOff x="1522413" y="1514475"/>
              <a:chExt cx="10569575" cy="64008"/>
            </a:xfrm>
            <a:solidFill>
              <a:srgbClr val="FFFF00"/>
            </a:solidFill>
          </p:grpSpPr>
          <p:sp>
            <p:nvSpPr>
              <p:cNvPr id="1073" name="フリーフォーム 107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4" name="フリーフォーム 107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5" name="フリーフォーム 107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1221" name="グループ化 615"/>
          <p:cNvGrpSpPr/>
          <p:nvPr/>
        </p:nvGrpSpPr>
        <p:grpSpPr>
          <a:xfrm rot="5400000" flipH="1" flipV="1">
            <a:off x="9655229" y="5506984"/>
            <a:ext cx="844959" cy="498992"/>
            <a:chOff x="9238212" y="2133598"/>
            <a:chExt cx="5616882" cy="4114801"/>
          </a:xfrm>
        </p:grpSpPr>
        <p:grpSp>
          <p:nvGrpSpPr>
            <p:cNvPr id="1222" name="グループ 766"/>
            <p:cNvGrpSpPr/>
            <p:nvPr/>
          </p:nvGrpSpPr>
          <p:grpSpPr bwMode="invGray">
            <a:xfrm>
              <a:off x="9560718" y="2155030"/>
              <a:ext cx="5294376" cy="396000"/>
              <a:chOff x="1522413" y="1514475"/>
              <a:chExt cx="10569575" cy="64008"/>
            </a:xfrm>
            <a:solidFill>
              <a:srgbClr val="FFFF00"/>
            </a:solidFill>
          </p:grpSpPr>
          <p:sp>
            <p:nvSpPr>
              <p:cNvPr id="1298" name="フリーフォーム 1297"/>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9" name="フリーフォーム 1298"/>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0" name="フリーフォーム 1299"/>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1"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2"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3"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4"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5"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6"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7"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8"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9"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0"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1"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2"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3"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4"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5"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6"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7"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8"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9"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0"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1"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2"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3"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4"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5"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6"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7"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8"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9"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0"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1"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2"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3"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4"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5"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6"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7"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8"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9"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0"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1"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2"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3"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4"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5"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6"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7"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8"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9"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0"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1"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2"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3"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4"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5"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6"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7"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8"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9"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0"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1"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2"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3"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4"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5"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6"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7"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8"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9"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0"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1"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223" name="グループ 767"/>
            <p:cNvGrpSpPr/>
            <p:nvPr/>
          </p:nvGrpSpPr>
          <p:grpSpPr bwMode="invGray">
            <a:xfrm rot="5400000">
              <a:off x="7378811" y="3992999"/>
              <a:ext cx="4114801" cy="396000"/>
              <a:chOff x="1522413" y="1514475"/>
              <a:chExt cx="10569575" cy="64008"/>
            </a:xfrm>
            <a:solidFill>
              <a:srgbClr val="FFFF00"/>
            </a:solidFill>
          </p:grpSpPr>
          <p:sp>
            <p:nvSpPr>
              <p:cNvPr id="1224" name="フリーフォーム 1223"/>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5" name="フリーフォーム 1224"/>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6" name="フリーフォーム 1225"/>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7"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8"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9"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0"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1"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2"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3"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4"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5"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6"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7"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8"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9"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0"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1"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2"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3"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4"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5"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6"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7"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8"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9"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0"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1"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2"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3"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4"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5"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6"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7"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8"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9"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0"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1"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2"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3"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4"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5"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6"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7"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8"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9"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0"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1"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2"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3"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4"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5"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6"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7"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8"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9"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0"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1"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2"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3"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4"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5"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6"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7"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8"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9"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0"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1"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2"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3"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4"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5"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6"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7"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8" name="tmp359B">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15.4666"/>
                </p14:media>
              </p:ext>
              <p:ext uri="{42D2F446-02D8-4167-A562-619A0277C38B}">
                <p15:isNarration xmlns:p15="http://schemas.microsoft.com/office/powerpoint/2012/main" val="1"/>
              </p:ext>
            </p:extLst>
          </p:nvPr>
        </p:nvPicPr>
        <p:blipFill>
          <a:blip r:embed="rId8"/>
          <a:stretch>
            <a:fillRect/>
          </a:stretch>
        </p:blipFill>
        <p:spPr>
          <a:xfrm>
            <a:off x="9145362" y="0"/>
            <a:ext cx="3043463" cy="1734447"/>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11067">
        <p:fade/>
      </p:transition>
    </mc:Choice>
    <mc:Fallback xmlns="">
      <p:transition spd="med" advTm="11067">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8"/>
                                        </p:tgtEl>
                                      </p:cBhvr>
                                    </p:cmd>
                                  </p:childTnLst>
                                </p:cTn>
                              </p:par>
                            </p:childTnLst>
                          </p:cTn>
                        </p:par>
                        <p:par>
                          <p:cTn id="7" fill="hold">
                            <p:stCondLst>
                              <p:cond delay="2"/>
                            </p:stCondLst>
                            <p:childTnLst>
                              <p:par>
                                <p:cTn id="8" presetID="10" presetClass="entr" presetSubtype="0" fill="hold" nodeType="afterEffect">
                                  <p:stCondLst>
                                    <p:cond delay="0"/>
                                  </p:stCondLst>
                                  <p:childTnLst>
                                    <p:set>
                                      <p:cBhvr>
                                        <p:cTn id="9" dur="1" fill="hold">
                                          <p:stCondLst>
                                            <p:cond delay="0"/>
                                          </p:stCondLst>
                                        </p:cTn>
                                        <p:tgtEl>
                                          <p:spTgt spid="1221"/>
                                        </p:tgtEl>
                                        <p:attrNameLst>
                                          <p:attrName>style.visibility</p:attrName>
                                        </p:attrNameLst>
                                      </p:cBhvr>
                                      <p:to>
                                        <p:strVal val="visible"/>
                                      </p:to>
                                    </p:set>
                                    <p:animEffect transition="in" filter="fade">
                                      <p:cBhvr>
                                        <p:cTn id="10" dur="500"/>
                                        <p:tgtEl>
                                          <p:spTgt spid="1221"/>
                                        </p:tgtEl>
                                      </p:cBhvr>
                                    </p:animEffect>
                                  </p:childTnLst>
                                </p:cTn>
                              </p:par>
                            </p:childTnLst>
                          </p:cTn>
                        </p:par>
                        <p:par>
                          <p:cTn id="11" fill="hold">
                            <p:stCondLst>
                              <p:cond delay="502"/>
                            </p:stCondLst>
                            <p:childTnLst>
                              <p:par>
                                <p:cTn id="12" presetID="10" presetClass="entr" presetSubtype="0" fill="hold" nodeType="afterEffect">
                                  <p:stCondLst>
                                    <p:cond delay="0"/>
                                  </p:stCondLst>
                                  <p:childTnLst>
                                    <p:set>
                                      <p:cBhvr>
                                        <p:cTn id="13" dur="1" fill="hold">
                                          <p:stCondLst>
                                            <p:cond delay="0"/>
                                          </p:stCondLst>
                                        </p:cTn>
                                        <p:tgtEl>
                                          <p:spTgt spid="1070"/>
                                        </p:tgtEl>
                                        <p:attrNameLst>
                                          <p:attrName>style.visibility</p:attrName>
                                        </p:attrNameLst>
                                      </p:cBhvr>
                                      <p:to>
                                        <p:strVal val="visible"/>
                                      </p:to>
                                    </p:set>
                                    <p:animEffect transition="in" filter="fade">
                                      <p:cBhvr>
                                        <p:cTn id="14" dur="1000"/>
                                        <p:tgtEl>
                                          <p:spTgt spid="1070"/>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8"/>
                </p:tgtEl>
              </p:cMediaNode>
            </p:vide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 name="図 461"/>
          <p:cNvPicPr>
            <a:picLocks noChangeAspect="1"/>
          </p:cNvPicPr>
          <p:nvPr/>
        </p:nvPicPr>
        <p:blipFill>
          <a:blip r:embed="rId6" cstate="print"/>
          <a:srcRect b="14398"/>
          <a:stretch>
            <a:fillRect/>
          </a:stretch>
        </p:blipFill>
        <p:spPr>
          <a:xfrm>
            <a:off x="0" y="762000"/>
            <a:ext cx="12188825" cy="6096000"/>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334000"/>
            <a:ext cx="12188826" cy="1524000"/>
          </a:xfrm>
        </p:spPr>
        <p:txBody>
          <a:bodyPr vert="horz" anchor="ctr">
            <a:normAutofit/>
          </a:bodyPr>
          <a:lstStyle/>
          <a:p>
            <a:pPr algn="ctr">
              <a:buNone/>
            </a:pPr>
            <a:r>
              <a:rPr lang="ja-JP" altLang="en-US" sz="2800" b="1" dirty="0"/>
              <a:t>完成！</a:t>
            </a:r>
            <a:endParaRPr lang="en-US" altLang="ja-JP" sz="2800" b="1" dirty="0"/>
          </a:p>
        </p:txBody>
      </p:sp>
      <p:grpSp>
        <p:nvGrpSpPr>
          <p:cNvPr id="4"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pic>
        <p:nvPicPr>
          <p:cNvPr id="8" name="tmpBEE1">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88.9333"/>
                </p14:media>
              </p:ext>
              <p:ext uri="{42D2F446-02D8-4167-A562-619A0277C38B}">
                <p15:isNarration xmlns:p15="http://schemas.microsoft.com/office/powerpoint/2012/main" val="1"/>
              </p:ext>
            </p:extLst>
          </p:nvPr>
        </p:nvPicPr>
        <p:blipFill>
          <a:blip r:embed="rId8"/>
          <a:stretch>
            <a:fillRect/>
          </a:stretch>
        </p:blipFill>
        <p:spPr>
          <a:xfrm>
            <a:off x="9139009" y="0"/>
            <a:ext cx="3049815" cy="1738067"/>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advTm="10069">
        <p:fade/>
      </p:transition>
    </mc:Choice>
    <mc:Fallback>
      <p:transition spd="med" advTm="10069">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8"/>
                </p:tgtEl>
              </p:cMediaNode>
            </p:vide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lang="en-US" altLang="ja-JP" dirty="0"/>
              <a:t>Office Mix</a:t>
            </a:r>
            <a:r>
              <a:rPr lang="ja-JP" altLang="en-US" dirty="0"/>
              <a:t>とは</a:t>
            </a:r>
            <a:endParaRPr kumimoji="1" lang="ja-JP" altLang="en-US" dirty="0"/>
          </a:p>
        </p:txBody>
      </p:sp>
    </p:spTree>
    <p:extLst>
      <p:ext uri="{BB962C8B-B14F-4D97-AF65-F5344CB8AC3E}">
        <p14:creationId xmlns:p14="http://schemas.microsoft.com/office/powerpoint/2010/main" val="2230306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p:cNvSpPr>
            <a:spLocks noGrp="1"/>
          </p:cNvSpPr>
          <p:nvPr>
            <p:ph type="body" idx="1"/>
          </p:nvPr>
        </p:nvSpPr>
        <p:spPr/>
        <p:txBody>
          <a:bodyPr/>
          <a:lstStyle/>
          <a:p>
            <a:r>
              <a:rPr lang="ja-JP" altLang="en-US" b="1" dirty="0"/>
              <a:t>完成した動画の利用方法</a:t>
            </a:r>
          </a:p>
          <a:p>
            <a:endParaRPr kumimoji="1" lang="ja-JP" altLang="en-US" dirty="0"/>
          </a:p>
        </p:txBody>
      </p:sp>
      <p:sp>
        <p:nvSpPr>
          <p:cNvPr id="4" name="コンテンツ プレースホルダー 3"/>
          <p:cNvSpPr>
            <a:spLocks noGrp="1"/>
          </p:cNvSpPr>
          <p:nvPr>
            <p:ph sz="half" idx="2"/>
          </p:nvPr>
        </p:nvSpPr>
        <p:spPr/>
        <p:txBody>
          <a:bodyPr/>
          <a:lstStyle/>
          <a:p>
            <a:r>
              <a:rPr lang="ja-JP" altLang="en-US" dirty="0"/>
              <a:t>オンライン授業の教材作成</a:t>
            </a:r>
          </a:p>
          <a:p>
            <a:r>
              <a:rPr lang="ja-JP" altLang="en-US" dirty="0"/>
              <a:t>調べ物学習やレポートなどの発表成果物作成</a:t>
            </a:r>
          </a:p>
          <a:p>
            <a:r>
              <a:rPr lang="ja-JP" altLang="en-US" dirty="0"/>
              <a:t>企業内研修やマニュアル作成プレゼンや販促動画作成</a:t>
            </a:r>
          </a:p>
          <a:p>
            <a:endParaRPr kumimoji="1" lang="ja-JP" altLang="en-US" dirty="0"/>
          </a:p>
        </p:txBody>
      </p:sp>
      <p:sp>
        <p:nvSpPr>
          <p:cNvPr id="7" name="テキスト プレースホルダー 6"/>
          <p:cNvSpPr>
            <a:spLocks noGrp="1"/>
          </p:cNvSpPr>
          <p:nvPr>
            <p:ph type="body" sz="quarter" idx="3"/>
          </p:nvPr>
        </p:nvSpPr>
        <p:spPr>
          <a:xfrm>
            <a:off x="5027612" y="1981200"/>
            <a:ext cx="5029200" cy="762000"/>
          </a:xfrm>
        </p:spPr>
        <p:txBody>
          <a:bodyPr/>
          <a:lstStyle/>
          <a:p>
            <a:r>
              <a:rPr lang="ja-JP" altLang="en-US" sz="2200" b="1" dirty="0"/>
              <a:t>クラウド型</a:t>
            </a:r>
            <a:r>
              <a:rPr lang="en-US" altLang="ja-JP" sz="2200" b="1" dirty="0"/>
              <a:t>e</a:t>
            </a:r>
            <a:r>
              <a:rPr lang="ja-JP" altLang="en-US" sz="2200" b="1" dirty="0"/>
              <a:t>ラーニングシステム</a:t>
            </a:r>
            <a:r>
              <a:rPr lang="en-US" altLang="ja-JP" b="1" dirty="0" err="1"/>
              <a:t>EduCross</a:t>
            </a:r>
            <a:r>
              <a:rPr lang="ja-JP" altLang="en-US" b="1" dirty="0" err="1"/>
              <a:t>での</a:t>
            </a:r>
            <a:r>
              <a:rPr lang="ja-JP" altLang="en-US" b="1" dirty="0"/>
              <a:t>活用方法</a:t>
            </a:r>
          </a:p>
          <a:p>
            <a:endParaRPr kumimoji="1" lang="ja-JP" altLang="en-US" dirty="0"/>
          </a:p>
        </p:txBody>
      </p:sp>
      <p:sp>
        <p:nvSpPr>
          <p:cNvPr id="8" name="コンテンツ プレースホルダー 7"/>
          <p:cNvSpPr>
            <a:spLocks noGrp="1"/>
          </p:cNvSpPr>
          <p:nvPr>
            <p:ph sz="quarter" idx="4"/>
          </p:nvPr>
        </p:nvSpPr>
        <p:spPr>
          <a:xfrm>
            <a:off x="5027612" y="2819399"/>
            <a:ext cx="4800600" cy="3352801"/>
          </a:xfrm>
        </p:spPr>
        <p:txBody>
          <a:bodyPr>
            <a:normAutofit/>
          </a:bodyPr>
          <a:lstStyle/>
          <a:p>
            <a:r>
              <a:rPr lang="ja-JP" altLang="en-US" dirty="0"/>
              <a:t>テストやレポートアンケートなどを簡単に作成</a:t>
            </a:r>
          </a:p>
          <a:p>
            <a:r>
              <a:rPr lang="ja-JP" altLang="en-US" dirty="0"/>
              <a:t>生徒や社員への配信ができます</a:t>
            </a:r>
          </a:p>
          <a:p>
            <a:r>
              <a:rPr lang="ja-JP" altLang="en-US" dirty="0"/>
              <a:t>習熟度・進捗度をリアルタイムに確認できます</a:t>
            </a:r>
          </a:p>
          <a:p>
            <a:r>
              <a:rPr lang="ja-JP" altLang="en-US" dirty="0"/>
              <a:t>教材のブラッシュアップが簡単</a:t>
            </a:r>
            <a:endParaRPr kumimoji="1" lang="ja-JP" altLang="en-US" dirty="0"/>
          </a:p>
        </p:txBody>
      </p:sp>
      <p:sp>
        <p:nvSpPr>
          <p:cNvPr id="10" name="タイトル 12"/>
          <p:cNvSpPr>
            <a:spLocks noGrp="1"/>
          </p:cNvSpPr>
          <p:nvPr>
            <p:ph type="title"/>
          </p:nvPr>
        </p:nvSpPr>
        <p:spPr/>
        <p:txBody>
          <a:bodyPr>
            <a:normAutofit fontScale="90000"/>
          </a:bodyPr>
          <a:lstStyle/>
          <a:p>
            <a:pPr>
              <a:lnSpc>
                <a:spcPts val="2500"/>
              </a:lnSpc>
            </a:pPr>
            <a:r>
              <a:rPr lang="en-US" altLang="ja-JP" sz="2000" dirty="0"/>
              <a:t>Office Mix</a:t>
            </a:r>
            <a:r>
              <a:rPr lang="ja-JP" altLang="en-US" sz="2000" dirty="0"/>
              <a:t>を使用してみましょう</a:t>
            </a:r>
            <a:br>
              <a:rPr lang="en-US" altLang="ja-JP" sz="2000" dirty="0"/>
            </a:br>
            <a:br>
              <a:rPr lang="en-US" altLang="ja-JP" dirty="0"/>
            </a:br>
            <a:r>
              <a:rPr lang="ja-JP" altLang="en-US" sz="3600" dirty="0"/>
              <a:t>活用方法について</a:t>
            </a:r>
            <a:endParaRPr kumimoji="1" lang="ja-JP" sz="36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2" name="tmp47AA">
            <a:hlinkClick r:id="" action="ppaction://media"/>
          </p:cNvPr>
          <p:cNvPicPr>
            <a:picLocks noChangeAspect="1"/>
          </p:cNvPicPr>
          <p:nvPr>
            <a:videoFile r:link="rId2"/>
            <p:custDataLst>
              <p:tags r:id="rId3"/>
            </p:custDataLst>
            <p:extLst>
              <p:ext uri="{DAA4B4D4-6D71-4841-9C94-3DE7FCFB9230}">
                <p14:media xmlns:p14="http://schemas.microsoft.com/office/powerpoint/2010/main" r:embed="rId4">
                  <p14:trim end="49.8616"/>
                </p14:media>
              </p:ext>
              <p:ext uri="{42D2F446-02D8-4167-A562-619A0277C38B}">
                <p15:isNarration xmlns:p15="http://schemas.microsoft.com/office/powerpoint/2012/main" val="1"/>
              </p:ext>
            </p:extLst>
          </p:nvPr>
        </p:nvPicPr>
        <p:blipFill>
          <a:blip r:embed="rId7"/>
          <a:stretch>
            <a:fillRect/>
          </a:stretch>
        </p:blipFill>
        <p:spPr>
          <a:xfrm>
            <a:off x="9142412" y="0"/>
            <a:ext cx="3046413" cy="1736128"/>
          </a:xfrm>
          <a:prstGeom prst="rect">
            <a:avLst/>
          </a:prstGeom>
        </p:spPr>
      </p:pic>
    </p:spTree>
    <p:custDataLst>
      <p:tags r:id="rId1"/>
    </p:custDataLst>
    <p:extLst>
      <p:ext uri="{BB962C8B-B14F-4D97-AF65-F5344CB8AC3E}">
        <p14:creationId xmlns:p14="http://schemas.microsoft.com/office/powerpoint/2010/main" val="3932062304"/>
      </p:ext>
    </p:extLst>
  </p:cSld>
  <p:clrMapOvr>
    <a:masterClrMapping/>
  </p:clrMapOvr>
  <mc:AlternateContent xmlns:mc="http://schemas.openxmlformats.org/markup-compatibility/2006" xmlns:p14="http://schemas.microsoft.com/office/powerpoint/2010/main">
    <mc:Choice Requires="p14">
      <p:transition spd="med" p14:dur="700" advTm="61901">
        <p:fade/>
      </p:transition>
    </mc:Choice>
    <mc:Fallback xmlns="">
      <p:transition spd="med" advTm="6190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Effect transition="in" filter="fade">
                                      <p:cBhvr>
                                        <p:cTn id="16" dur="500"/>
                                        <p:tgtEl>
                                          <p:spTgt spid="4">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Effect transition="in" filter="fade">
                                      <p:cBhvr>
                                        <p:cTn id="21" dur="500"/>
                                        <p:tgtEl>
                                          <p:spTgt spid="4">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4">
                                            <p:txEl>
                                              <p:pRg st="2" end="2"/>
                                            </p:txEl>
                                          </p:spTgt>
                                        </p:tgtEl>
                                        <p:attrNameLst>
                                          <p:attrName>style.visibility</p:attrName>
                                        </p:attrNameLst>
                                      </p:cBhvr>
                                      <p:to>
                                        <p:strVal val="visible"/>
                                      </p:to>
                                    </p:set>
                                    <p:animEffect transition="in" filter="fade">
                                      <p:cBhvr>
                                        <p:cTn id="26" dur="500"/>
                                        <p:tgtEl>
                                          <p:spTgt spid="4">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Effect transition="in" filter="fade">
                                      <p:cBhvr>
                                        <p:cTn id="31" dur="500"/>
                                        <p:tgtEl>
                                          <p:spTgt spid="7">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8">
                                            <p:txEl>
                                              <p:pRg st="0" end="0"/>
                                            </p:txEl>
                                          </p:spTgt>
                                        </p:tgtEl>
                                        <p:attrNameLst>
                                          <p:attrName>style.visibility</p:attrName>
                                        </p:attrNameLst>
                                      </p:cBhvr>
                                      <p:to>
                                        <p:strVal val="visible"/>
                                      </p:to>
                                    </p:set>
                                    <p:animEffect transition="in" filter="fade">
                                      <p:cBhvr>
                                        <p:cTn id="36" dur="500"/>
                                        <p:tgtEl>
                                          <p:spTgt spid="8">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8">
                                            <p:txEl>
                                              <p:pRg st="1" end="1"/>
                                            </p:txEl>
                                          </p:spTgt>
                                        </p:tgtEl>
                                        <p:attrNameLst>
                                          <p:attrName>style.visibility</p:attrName>
                                        </p:attrNameLst>
                                      </p:cBhvr>
                                      <p:to>
                                        <p:strVal val="visible"/>
                                      </p:to>
                                    </p:set>
                                    <p:animEffect transition="in" filter="fade">
                                      <p:cBhvr>
                                        <p:cTn id="41" dur="500"/>
                                        <p:tgtEl>
                                          <p:spTgt spid="8">
                                            <p:txEl>
                                              <p:pRg st="1" end="1"/>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8">
                                            <p:txEl>
                                              <p:pRg st="2" end="2"/>
                                            </p:txEl>
                                          </p:spTgt>
                                        </p:tgtEl>
                                        <p:attrNameLst>
                                          <p:attrName>style.visibility</p:attrName>
                                        </p:attrNameLst>
                                      </p:cBhvr>
                                      <p:to>
                                        <p:strVal val="visible"/>
                                      </p:to>
                                    </p:set>
                                    <p:animEffect transition="in" filter="fade">
                                      <p:cBhvr>
                                        <p:cTn id="46" dur="500"/>
                                        <p:tgtEl>
                                          <p:spTgt spid="8">
                                            <p:txEl>
                                              <p:pRg st="2" end="2"/>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8">
                                            <p:txEl>
                                              <p:pRg st="3" end="3"/>
                                            </p:txEl>
                                          </p:spTgt>
                                        </p:tgtEl>
                                        <p:attrNameLst>
                                          <p:attrName>style.visibility</p:attrName>
                                        </p:attrNameLst>
                                      </p:cBhvr>
                                      <p:to>
                                        <p:strVal val="visible"/>
                                      </p:to>
                                    </p:set>
                                    <p:animEffect transition="in" filter="fade">
                                      <p:cBhvr>
                                        <p:cTn id="51"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52" fill="hold" display="0">
                  <p:stCondLst>
                    <p:cond delay="indefinite"/>
                  </p:stCondLst>
                </p:cTn>
                <p:tgtEl>
                  <p:spTgt spid="2"/>
                </p:tgtEl>
              </p:cMediaNode>
            </p:vide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6" cstate="print"/>
          <a:srcRect l="1237" b="12861"/>
          <a:stretch>
            <a:fillRect/>
          </a:stretch>
        </p:blipFill>
        <p:spPr>
          <a:xfrm>
            <a:off x="0" y="3261"/>
            <a:ext cx="12188825" cy="6854739"/>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3" name="縦書きテキスト プレースホルダ 2"/>
          <p:cNvSpPr>
            <a:spLocks noGrp="1"/>
          </p:cNvSpPr>
          <p:nvPr>
            <p:ph type="body" orient="vert" idx="1"/>
          </p:nvPr>
        </p:nvSpPr>
        <p:spPr>
          <a:xfrm>
            <a:off x="-1" y="5410200"/>
            <a:ext cx="12188825" cy="1447800"/>
          </a:xfrm>
        </p:spPr>
        <p:txBody>
          <a:bodyPr vert="horz" anchor="ctr"/>
          <a:lstStyle/>
          <a:p>
            <a:pPr algn="ctr">
              <a:buNone/>
            </a:pPr>
            <a:endParaRPr lang="en-US" altLang="ja-JP" dirty="0">
              <a:hlinkClick r:id="rId7"/>
            </a:endParaRPr>
          </a:p>
          <a:p>
            <a:pPr algn="ctr">
              <a:buNone/>
            </a:pPr>
            <a:endParaRPr kumimoji="1" lang="ja-JP" altLang="en-US" dirty="0"/>
          </a:p>
        </p:txBody>
      </p:sp>
      <p:grpSp>
        <p:nvGrpSpPr>
          <p:cNvPr id="5" name="グループ 616"/>
          <p:cNvGrpSpPr/>
          <p:nvPr/>
        </p:nvGrpSpPr>
        <p:grpSpPr bwMode="invGray">
          <a:xfrm rot="10800000">
            <a:off x="9075356" y="0"/>
            <a:ext cx="2276856" cy="1769577"/>
            <a:chOff x="3310555" y="716546"/>
            <a:chExt cx="5294376" cy="4114800"/>
          </a:xfrm>
          <a:solidFill>
            <a:srgbClr val="FFFF00"/>
          </a:solidFill>
        </p:grpSpPr>
        <p:grpSp>
          <p:nvGrpSpPr>
            <p:cNvPr id="6"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8" cstate="print"/>
          <a:srcRect/>
          <a:stretch>
            <a:fillRect/>
          </a:stretch>
        </p:blipFill>
        <p:spPr bwMode="auto">
          <a:xfrm>
            <a:off x="9140826" y="0"/>
            <a:ext cx="3047999" cy="1714499"/>
          </a:xfrm>
          <a:prstGeom prst="rect">
            <a:avLst/>
          </a:prstGeom>
          <a:noFill/>
          <a:ln w="9525">
            <a:noFill/>
            <a:miter lim="800000"/>
            <a:headEnd/>
            <a:tailEnd/>
          </a:ln>
        </p:spPr>
      </p:pic>
      <p:sp>
        <p:nvSpPr>
          <p:cNvPr id="158" name="正方形/長方形 157"/>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None/>
            </a:pPr>
            <a:r>
              <a:rPr lang="ja-JP" altLang="en-US" dirty="0"/>
              <a:t>山田優香</a:t>
            </a:r>
            <a:endParaRPr lang="en-US" altLang="ja-JP" sz="3600" b="1" dirty="0">
              <a:hlinkClick r:id="rId7"/>
            </a:endParaRPr>
          </a:p>
          <a:p>
            <a:pPr algn="ctr">
              <a:buNone/>
            </a:pPr>
            <a:r>
              <a:rPr lang="en-US" altLang="ja-JP" sz="3400" b="1" dirty="0">
                <a:hlinkClick r:id="rId7"/>
              </a:rPr>
              <a:t>https://mix.office.com/ja-jp/Home</a:t>
            </a:r>
            <a:endParaRPr lang="en-US" altLang="ja-JP" sz="3400" b="1" dirty="0"/>
          </a:p>
          <a:p>
            <a:pPr algn="ctr">
              <a:buNone/>
            </a:pPr>
            <a:endParaRPr lang="en-US" altLang="ja-JP" sz="3600" b="1" dirty="0"/>
          </a:p>
        </p:txBody>
      </p:sp>
      <p:pic>
        <p:nvPicPr>
          <p:cNvPr id="8" name="tmpA68F">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89.2666"/>
                </p14:media>
              </p:ext>
              <p:ext uri="{42D2F446-02D8-4167-A562-619A0277C38B}">
                <p15:isNarration xmlns:p15="http://schemas.microsoft.com/office/powerpoint/2012/main" val="1"/>
              </p:ext>
            </p:extLst>
          </p:nvPr>
        </p:nvPicPr>
        <p:blipFill>
          <a:blip r:embed="rId9"/>
          <a:stretch>
            <a:fillRect/>
          </a:stretch>
        </p:blipFill>
        <p:spPr>
          <a:xfrm>
            <a:off x="9134517" y="0"/>
            <a:ext cx="3054308" cy="1740627"/>
          </a:xfrm>
          <a:prstGeom prst="rect">
            <a:avLst/>
          </a:prstGeom>
        </p:spPr>
      </p:pic>
    </p:spTree>
  </p:cSld>
  <p:clrMapOvr>
    <a:masterClrMapping/>
  </p:clrMapOvr>
  <p:transition spd="med" advTm="14498"/>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nodeType="clickEffect">
                                  <p:stCondLst>
                                    <p:cond delay="0"/>
                                  </p:stCondLst>
                                  <p:childTnLst>
                                    <p:animEffect transition="out" filter="fade">
                                      <p:cBhvr>
                                        <p:cTn id="10" dur="500"/>
                                        <p:tgtEl>
                                          <p:spTgt spid="8"/>
                                        </p:tgtEl>
                                      </p:cBhvr>
                                    </p:animEffect>
                                    <p:set>
                                      <p:cBhvr>
                                        <p:cTn id="11" dur="1" fill="hold">
                                          <p:stCondLst>
                                            <p:cond delay="499"/>
                                          </p:stCondLst>
                                        </p:cTn>
                                        <p:tgtEl>
                                          <p:spTgt spid="8"/>
                                        </p:tgtEl>
                                        <p:attrNameLst>
                                          <p:attrName>style.visibility</p:attrName>
                                        </p:attrNameLst>
                                      </p:cBhvr>
                                      <p:to>
                                        <p:strVal val="hidden"/>
                                      </p:to>
                                    </p:set>
                                    <p:cmd type="call" cmd="stop">
                                      <p:cBhvr>
                                        <p:cTn id="12" dur="1">
                                          <p:stCondLst>
                                            <p:cond delay="499"/>
                                          </p:stCondLst>
                                        </p:cTn>
                                        <p:tgtEl>
                                          <p:spTgt spid="8"/>
                                        </p:tgtEl>
                                      </p:cBhvr>
                                    </p:cmd>
                                  </p:childTnLst>
                                </p:cTn>
                              </p:par>
                              <p:par>
                                <p:cTn id="13" presetID="10" presetClass="exit" presetSubtype="0" fill="hold" nodeType="withEffect">
                                  <p:stCondLst>
                                    <p:cond delay="0"/>
                                  </p:stCondLst>
                                  <p:childTnLst>
                                    <p:animEffect transition="out" filter="fad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2"/>
                                        </p:tgtEl>
                                      </p:cBhvr>
                                    </p:animEffect>
                                    <p:set>
                                      <p:cBhvr>
                                        <p:cTn id="18" dur="1" fill="hold">
                                          <p:stCondLst>
                                            <p:cond delay="499"/>
                                          </p:stCondLst>
                                        </p:cTn>
                                        <p:tgtEl>
                                          <p:spTgt spid="2"/>
                                        </p:tgtEl>
                                        <p:attrNameLst>
                                          <p:attrName>style.visibility</p:attrName>
                                        </p:attrNameLst>
                                      </p:cBhvr>
                                      <p:to>
                                        <p:strVal val="hidden"/>
                                      </p:to>
                                    </p:set>
                                  </p:childTnLst>
                                </p:cTn>
                              </p:par>
                              <p:par>
                                <p:cTn id="19" presetID="10" presetClass="exit" presetSubtype="0" fill="hold" grpId="0" nodeType="withEffect" nodePh="1">
                                  <p:stCondLst>
                                    <p:cond delay="0"/>
                                  </p:stCondLst>
                                  <p:endCondLst>
                                    <p:cond evt="begin" delay="0">
                                      <p:tn val="19"/>
                                    </p:cond>
                                  </p:endCondLst>
                                  <p:childTnLst>
                                    <p:animEffect transition="out" filter="fade">
                                      <p:cBhvr>
                                        <p:cTn id="20" dur="500"/>
                                        <p:tgtEl>
                                          <p:spTgt spid="3">
                                            <p:txEl>
                                              <p:pRg st="0" end="0"/>
                                            </p:txEl>
                                          </p:spTgt>
                                        </p:tgtEl>
                                      </p:cBhvr>
                                    </p:animEffect>
                                    <p:set>
                                      <p:cBhvr>
                                        <p:cTn id="21" dur="1" fill="hold">
                                          <p:stCondLst>
                                            <p:cond delay="499"/>
                                          </p:stCondLst>
                                        </p:cTn>
                                        <p:tgtEl>
                                          <p:spTgt spid="3">
                                            <p:txEl>
                                              <p:pRg st="0" end="0"/>
                                            </p:txEl>
                                          </p:spTgt>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500"/>
                                        <p:tgtEl>
                                          <p:spTgt spid="5"/>
                                        </p:tgtEl>
                                      </p:cBhvr>
                                    </p:animEffect>
                                    <p:set>
                                      <p:cBhvr>
                                        <p:cTn id="24" dur="1" fill="hold">
                                          <p:stCondLst>
                                            <p:cond delay="499"/>
                                          </p:stCondLst>
                                        </p:cTn>
                                        <p:tgtEl>
                                          <p:spTgt spid="5"/>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500"/>
                                        <p:tgtEl>
                                          <p:spTgt spid="157"/>
                                        </p:tgtEl>
                                      </p:cBhvr>
                                    </p:animEffect>
                                    <p:set>
                                      <p:cBhvr>
                                        <p:cTn id="27" dur="1" fill="hold">
                                          <p:stCondLst>
                                            <p:cond delay="499"/>
                                          </p:stCondLst>
                                        </p:cTn>
                                        <p:tgtEl>
                                          <p:spTgt spid="157"/>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58"/>
                                        </p:tgtEl>
                                      </p:cBhvr>
                                    </p:animEffect>
                                    <p:set>
                                      <p:cBhvr>
                                        <p:cTn id="30" dur="1" fill="hold">
                                          <p:stCondLst>
                                            <p:cond delay="499"/>
                                          </p:stCondLst>
                                        </p:cTn>
                                        <p:tgtEl>
                                          <p:spTgt spid="1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31" fill="hold" display="0">
                  <p:stCondLst>
                    <p:cond delay="indefinite"/>
                  </p:stCondLst>
                </p:cTn>
                <p:tgtEl>
                  <p:spTgt spid="8"/>
                </p:tgtEl>
              </p:cMediaNode>
            </p:video>
          </p:childTnLst>
        </p:cTn>
      </p:par>
    </p:tnLst>
    <p:bldLst>
      <p:bldP spid="2" grpId="0"/>
      <p:bldP spid="3" grpId="0" build="p"/>
      <p:bldP spid="15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縦書きテキスト プレースホルダ 2"/>
          <p:cNvSpPr>
            <a:spLocks noGrp="1"/>
          </p:cNvSpPr>
          <p:nvPr>
            <p:ph type="body" orient="vert" idx="1"/>
          </p:nvPr>
        </p:nvSpPr>
        <p:spPr>
          <a:xfrm>
            <a:off x="-1" y="5410200"/>
            <a:ext cx="12188825" cy="1447800"/>
          </a:xfrm>
        </p:spPr>
        <p:txBody>
          <a:bodyPr vert="horz" anchor="ctr"/>
          <a:lstStyle/>
          <a:p>
            <a:pPr algn="ctr">
              <a:buNone/>
            </a:pPr>
            <a:endParaRPr lang="en-US" altLang="ja-JP" dirty="0">
              <a:hlinkClick r:id="rId3"/>
            </a:endParaRPr>
          </a:p>
          <a:p>
            <a:pPr algn="ctr">
              <a:buNone/>
            </a:pPr>
            <a:endParaRPr kumimoji="1" lang="ja-JP" altLang="en-US" dirty="0"/>
          </a:p>
        </p:txBody>
      </p:sp>
      <p:pic>
        <p:nvPicPr>
          <p:cNvPr id="160" name="図 159"/>
          <p:cNvPicPr>
            <a:picLocks noChangeAspect="1"/>
          </p:cNvPicPr>
          <p:nvPr/>
        </p:nvPicPr>
        <p:blipFill>
          <a:blip r:embed="rId4"/>
          <a:stretch>
            <a:fillRect/>
          </a:stretch>
        </p:blipFill>
        <p:spPr>
          <a:xfrm>
            <a:off x="0" y="893"/>
            <a:ext cx="12188824" cy="6856214"/>
          </a:xfrm>
          <a:prstGeom prst="rect">
            <a:avLst/>
          </a:prstGeom>
        </p:spPr>
      </p:pic>
    </p:spTree>
    <p:extLst>
      <p:ext uri="{BB962C8B-B14F-4D97-AF65-F5344CB8AC3E}">
        <p14:creationId xmlns:p14="http://schemas.microsoft.com/office/powerpoint/2010/main" val="442741545"/>
      </p:ext>
    </p:extLst>
  </p:cSld>
  <p:clrMapOvr>
    <a:masterClrMapping/>
  </p:clrMapOvr>
  <p:transition spd="med" advTm="14498"/>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0"/>
                                        </p:tgtEl>
                                        <p:attrNameLst>
                                          <p:attrName>style.visibility</p:attrName>
                                        </p:attrNameLst>
                                      </p:cBhvr>
                                      <p:to>
                                        <p:strVal val="visible"/>
                                      </p:to>
                                    </p:set>
                                    <p:animEffect transition="in" filter="fade">
                                      <p:cBhvr>
                                        <p:cTn id="7" dur="5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2"/>
          <p:cNvSpPr>
            <a:spLocks noGrp="1"/>
          </p:cNvSpPr>
          <p:nvPr>
            <p:ph type="title"/>
          </p:nvPr>
        </p:nvSpPr>
        <p:spPr/>
        <p:txBody>
          <a:bodyPr anchor="b">
            <a:normAutofit fontScale="90000"/>
          </a:bodyPr>
          <a:lstStyle/>
          <a:p>
            <a:pPr>
              <a:lnSpc>
                <a:spcPts val="2500"/>
              </a:lnSpc>
            </a:pPr>
            <a:r>
              <a:rPr lang="en-US" altLang="ja-JP" sz="2200" dirty="0"/>
              <a:t>Office Mix</a:t>
            </a:r>
            <a:r>
              <a:rPr lang="ja-JP" altLang="en-US" sz="2200" dirty="0"/>
              <a:t>とは</a:t>
            </a:r>
            <a:br>
              <a:rPr lang="en-US" altLang="ja-JP" sz="2200" dirty="0"/>
            </a:br>
            <a:br>
              <a:rPr lang="en-US" altLang="ja-JP" dirty="0"/>
            </a:br>
            <a:r>
              <a:rPr lang="en-US" altLang="ja-JP" sz="4000" dirty="0"/>
              <a:t>Office Mix</a:t>
            </a:r>
            <a:r>
              <a:rPr lang="ja-JP" altLang="en-US" sz="4000" dirty="0"/>
              <a:t>とは</a:t>
            </a:r>
            <a:endParaRPr kumimoji="1" lang="ja-JP" sz="4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コンテンツ プレースホルダー 13"/>
          <p:cNvSpPr>
            <a:spLocks noGrp="1"/>
          </p:cNvSpPr>
          <p:nvPr>
            <p:ph idx="1"/>
          </p:nvPr>
        </p:nvSpPr>
        <p:spPr>
          <a:xfrm>
            <a:off x="608013" y="1905000"/>
            <a:ext cx="10972799" cy="4267200"/>
          </a:xfrm>
        </p:spPr>
        <p:txBody>
          <a:bodyPr>
            <a:normAutofit/>
          </a:bodyPr>
          <a:lstStyle/>
          <a:p>
            <a:pPr>
              <a:lnSpc>
                <a:spcPts val="4000"/>
              </a:lnSpc>
              <a:buClr>
                <a:srgbClr val="FFFF00"/>
              </a:buClr>
              <a:buFont typeface="Wingdings" pitchFamily="2" charset="2"/>
              <a:buChar char="ü"/>
            </a:pPr>
            <a:r>
              <a:rPr lang="en-US" altLang="ja-JP" sz="2800" dirty="0"/>
              <a:t>Office Mix</a:t>
            </a:r>
            <a:r>
              <a:rPr lang="ja-JP" altLang="en-US" sz="2800" dirty="0"/>
              <a:t>は</a:t>
            </a:r>
            <a:r>
              <a:rPr lang="en-US" altLang="ja-JP" sz="2800" dirty="0"/>
              <a:t>PowerPoint</a:t>
            </a:r>
            <a:r>
              <a:rPr lang="ja-JP" altLang="en-US" sz="2800" dirty="0"/>
              <a:t>に無料で追加できる新しいアドインソフト</a:t>
            </a:r>
            <a:endParaRPr lang="en-US" altLang="ja-JP" sz="2800" dirty="0"/>
          </a:p>
          <a:p>
            <a:pPr>
              <a:lnSpc>
                <a:spcPts val="4000"/>
              </a:lnSpc>
              <a:buClr>
                <a:srgbClr val="FFFF00"/>
              </a:buClr>
              <a:buFont typeface="Wingdings" pitchFamily="2" charset="2"/>
              <a:buChar char="ü"/>
            </a:pPr>
            <a:r>
              <a:rPr lang="en-US" altLang="ja-JP" sz="2800" dirty="0"/>
              <a:t>Office Mix</a:t>
            </a:r>
            <a:r>
              <a:rPr lang="ja-JP" altLang="en-US" sz="2800" dirty="0"/>
              <a:t>はスライドにペン入力で書き込める</a:t>
            </a:r>
            <a:endParaRPr lang="en-US" altLang="ja-JP" sz="2800" dirty="0"/>
          </a:p>
          <a:p>
            <a:pPr>
              <a:lnSpc>
                <a:spcPts val="4000"/>
              </a:lnSpc>
              <a:buClr>
                <a:srgbClr val="FFFF00"/>
              </a:buClr>
              <a:buFont typeface="Wingdings" pitchFamily="2" charset="2"/>
              <a:buChar char="ü"/>
            </a:pPr>
            <a:r>
              <a:rPr lang="ja-JP" altLang="en-US" sz="2800" dirty="0"/>
              <a:t>プレゼンしている動画・音声を記録できる</a:t>
            </a:r>
          </a:p>
        </p:txBody>
      </p:sp>
      <p:grpSp>
        <p:nvGrpSpPr>
          <p:cNvPr id="4" name="線"/>
          <p:cNvGrpSpPr/>
          <p:nvPr/>
        </p:nvGrpSpPr>
        <p:grpSpPr bwMode="invGray">
          <a:xfrm flipV="1">
            <a:off x="5103812" y="2438400"/>
            <a:ext cx="2756917" cy="36000"/>
            <a:chOff x="-4110038" y="2703513"/>
            <a:chExt cx="17394239" cy="160336"/>
          </a:xfrm>
          <a:solidFill>
            <a:srgbClr val="FFFF00"/>
          </a:solidFill>
        </p:grpSpPr>
        <p:sp>
          <p:nvSpPr>
            <p:cNvPr id="5" name="フリーフォーム 5"/>
            <p:cNvSpPr>
              <a:spLocks/>
            </p:cNvSpPr>
            <p:nvPr/>
          </p:nvSpPr>
          <p:spPr bwMode="invGray">
            <a:xfrm>
              <a:off x="12815888" y="2768600"/>
              <a:ext cx="468313" cy="19050"/>
            </a:xfrm>
            <a:custGeom>
              <a:avLst/>
              <a:gdLst>
                <a:gd name="T0" fmla="*/ 21 w 244"/>
                <a:gd name="T1" fmla="*/ 5 h 8"/>
                <a:gd name="T2" fmla="*/ 21 w 244"/>
                <a:gd name="T3" fmla="*/ 5 h 8"/>
                <a:gd name="T4" fmla="*/ 52 w 244"/>
                <a:gd name="T5" fmla="*/ 7 h 8"/>
                <a:gd name="T6" fmla="*/ 100 w 244"/>
                <a:gd name="T7" fmla="*/ 5 h 8"/>
                <a:gd name="T8" fmla="*/ 125 w 244"/>
                <a:gd name="T9" fmla="*/ 7 h 8"/>
                <a:gd name="T10" fmla="*/ 202 w 244"/>
                <a:gd name="T11" fmla="*/ 6 h 8"/>
                <a:gd name="T12" fmla="*/ 156 w 244"/>
                <a:gd name="T13" fmla="*/ 5 h 8"/>
                <a:gd name="T14" fmla="*/ 244 w 244"/>
                <a:gd name="T15" fmla="*/ 3 h 8"/>
                <a:gd name="T16" fmla="*/ 161 w 244"/>
                <a:gd name="T17" fmla="*/ 3 h 8"/>
                <a:gd name="T18" fmla="*/ 165 w 244"/>
                <a:gd name="T19" fmla="*/ 2 h 8"/>
                <a:gd name="T20" fmla="*/ 96 w 244"/>
                <a:gd name="T21" fmla="*/ 2 h 8"/>
                <a:gd name="T22" fmla="*/ 111 w 244"/>
                <a:gd name="T23" fmla="*/ 1 h 8"/>
                <a:gd name="T24" fmla="*/ 0 w 244"/>
                <a:gd name="T25" fmla="*/ 5 h 8"/>
                <a:gd name="T26" fmla="*/ 21 w 24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8">
                  <a:moveTo>
                    <a:pt x="21" y="5"/>
                  </a:moveTo>
                  <a:lnTo>
                    <a:pt x="21" y="5"/>
                  </a:lnTo>
                  <a:cubicBezTo>
                    <a:pt x="42" y="5"/>
                    <a:pt x="59" y="7"/>
                    <a:pt x="52" y="7"/>
                  </a:cubicBezTo>
                  <a:cubicBezTo>
                    <a:pt x="94" y="6"/>
                    <a:pt x="94" y="8"/>
                    <a:pt x="100" y="5"/>
                  </a:cubicBezTo>
                  <a:cubicBezTo>
                    <a:pt x="127" y="4"/>
                    <a:pt x="155" y="6"/>
                    <a:pt x="125" y="7"/>
                  </a:cubicBezTo>
                  <a:lnTo>
                    <a:pt x="202" y="6"/>
                  </a:lnTo>
                  <a:lnTo>
                    <a:pt x="156" y="5"/>
                  </a:lnTo>
                  <a:cubicBezTo>
                    <a:pt x="168" y="2"/>
                    <a:pt x="230" y="6"/>
                    <a:pt x="244" y="3"/>
                  </a:cubicBezTo>
                  <a:lnTo>
                    <a:pt x="161" y="3"/>
                  </a:lnTo>
                  <a:lnTo>
                    <a:pt x="165" y="2"/>
                  </a:lnTo>
                  <a:cubicBezTo>
                    <a:pt x="146" y="3"/>
                    <a:pt x="109" y="2"/>
                    <a:pt x="96" y="2"/>
                  </a:cubicBezTo>
                  <a:cubicBezTo>
                    <a:pt x="98" y="1"/>
                    <a:pt x="97" y="1"/>
                    <a:pt x="111" y="1"/>
                  </a:cubicBezTo>
                  <a:cubicBezTo>
                    <a:pt x="10" y="0"/>
                    <a:pt x="84" y="5"/>
                    <a:pt x="0" y="5"/>
                  </a:cubicBezTo>
                  <a:cubicBezTo>
                    <a:pt x="5" y="5"/>
                    <a:pt x="12" y="5"/>
                    <a:pt x="21"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フリーフォーム 6"/>
            <p:cNvSpPr>
              <a:spLocks/>
            </p:cNvSpPr>
            <p:nvPr/>
          </p:nvSpPr>
          <p:spPr bwMode="invGray">
            <a:xfrm>
              <a:off x="12380913" y="2755900"/>
              <a:ext cx="461963" cy="26987"/>
            </a:xfrm>
            <a:custGeom>
              <a:avLst/>
              <a:gdLst>
                <a:gd name="T0" fmla="*/ 162 w 241"/>
                <a:gd name="T1" fmla="*/ 4 h 12"/>
                <a:gd name="T2" fmla="*/ 162 w 241"/>
                <a:gd name="T3" fmla="*/ 4 h 12"/>
                <a:gd name="T4" fmla="*/ 127 w 241"/>
                <a:gd name="T5" fmla="*/ 7 h 12"/>
                <a:gd name="T6" fmla="*/ 68 w 241"/>
                <a:gd name="T7" fmla="*/ 6 h 12"/>
                <a:gd name="T8" fmla="*/ 53 w 241"/>
                <a:gd name="T9" fmla="*/ 9 h 12"/>
                <a:gd name="T10" fmla="*/ 79 w 241"/>
                <a:gd name="T11" fmla="*/ 9 h 12"/>
                <a:gd name="T12" fmla="*/ 18 w 241"/>
                <a:gd name="T13" fmla="*/ 11 h 12"/>
                <a:gd name="T14" fmla="*/ 101 w 241"/>
                <a:gd name="T15" fmla="*/ 10 h 12"/>
                <a:gd name="T16" fmla="*/ 195 w 241"/>
                <a:gd name="T17" fmla="*/ 12 h 12"/>
                <a:gd name="T18" fmla="*/ 226 w 241"/>
                <a:gd name="T19" fmla="*/ 11 h 12"/>
                <a:gd name="T20" fmla="*/ 215 w 241"/>
                <a:gd name="T21" fmla="*/ 11 h 12"/>
                <a:gd name="T22" fmla="*/ 213 w 241"/>
                <a:gd name="T23" fmla="*/ 7 h 12"/>
                <a:gd name="T24" fmla="*/ 172 w 241"/>
                <a:gd name="T25" fmla="*/ 7 h 12"/>
                <a:gd name="T26" fmla="*/ 241 w 241"/>
                <a:gd name="T27" fmla="*/ 4 h 12"/>
                <a:gd name="T28" fmla="*/ 123 w 241"/>
                <a:gd name="T29" fmla="*/ 0 h 12"/>
                <a:gd name="T30" fmla="*/ 162 w 241"/>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12">
                  <a:moveTo>
                    <a:pt x="162" y="4"/>
                  </a:moveTo>
                  <a:lnTo>
                    <a:pt x="162" y="4"/>
                  </a:lnTo>
                  <a:lnTo>
                    <a:pt x="127" y="7"/>
                  </a:lnTo>
                  <a:lnTo>
                    <a:pt x="68" y="6"/>
                  </a:lnTo>
                  <a:cubicBezTo>
                    <a:pt x="67" y="7"/>
                    <a:pt x="24" y="8"/>
                    <a:pt x="53" y="9"/>
                  </a:cubicBezTo>
                  <a:cubicBezTo>
                    <a:pt x="59" y="9"/>
                    <a:pt x="70" y="8"/>
                    <a:pt x="79" y="9"/>
                  </a:cubicBezTo>
                  <a:cubicBezTo>
                    <a:pt x="73" y="11"/>
                    <a:pt x="0" y="9"/>
                    <a:pt x="18" y="11"/>
                  </a:cubicBezTo>
                  <a:cubicBezTo>
                    <a:pt x="65" y="11"/>
                    <a:pt x="72" y="12"/>
                    <a:pt x="101" y="10"/>
                  </a:cubicBezTo>
                  <a:cubicBezTo>
                    <a:pt x="144" y="11"/>
                    <a:pt x="175" y="11"/>
                    <a:pt x="195" y="12"/>
                  </a:cubicBezTo>
                  <a:cubicBezTo>
                    <a:pt x="208" y="12"/>
                    <a:pt x="209" y="11"/>
                    <a:pt x="226" y="11"/>
                  </a:cubicBezTo>
                  <a:lnTo>
                    <a:pt x="215" y="11"/>
                  </a:lnTo>
                  <a:lnTo>
                    <a:pt x="213" y="7"/>
                  </a:lnTo>
                  <a:cubicBezTo>
                    <a:pt x="199" y="8"/>
                    <a:pt x="187" y="7"/>
                    <a:pt x="172" y="7"/>
                  </a:cubicBezTo>
                  <a:lnTo>
                    <a:pt x="241" y="4"/>
                  </a:lnTo>
                  <a:cubicBezTo>
                    <a:pt x="219" y="1"/>
                    <a:pt x="151" y="2"/>
                    <a:pt x="123" y="0"/>
                  </a:cubicBezTo>
                  <a:cubicBezTo>
                    <a:pt x="157" y="4"/>
                    <a:pt x="96" y="2"/>
                    <a:pt x="162" y="4"/>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フリーフォーム 7"/>
            <p:cNvSpPr>
              <a:spLocks/>
            </p:cNvSpPr>
            <p:nvPr/>
          </p:nvSpPr>
          <p:spPr bwMode="invGray">
            <a:xfrm>
              <a:off x="12814300" y="2779713"/>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フリーフォーム 8"/>
            <p:cNvSpPr>
              <a:spLocks/>
            </p:cNvSpPr>
            <p:nvPr/>
          </p:nvSpPr>
          <p:spPr bwMode="invGray">
            <a:xfrm>
              <a:off x="2738437" y="2795588"/>
              <a:ext cx="425450" cy="15875"/>
            </a:xfrm>
            <a:custGeom>
              <a:avLst/>
              <a:gdLst>
                <a:gd name="T0" fmla="*/ 77 w 222"/>
                <a:gd name="T1" fmla="*/ 5 h 7"/>
                <a:gd name="T2" fmla="*/ 77 w 222"/>
                <a:gd name="T3" fmla="*/ 5 h 7"/>
                <a:gd name="T4" fmla="*/ 56 w 222"/>
                <a:gd name="T5" fmla="*/ 6 h 7"/>
                <a:gd name="T6" fmla="*/ 222 w 222"/>
                <a:gd name="T7" fmla="*/ 5 h 7"/>
                <a:gd name="T8" fmla="*/ 200 w 222"/>
                <a:gd name="T9" fmla="*/ 3 h 7"/>
                <a:gd name="T10" fmla="*/ 137 w 222"/>
                <a:gd name="T11" fmla="*/ 4 h 7"/>
                <a:gd name="T12" fmla="*/ 149 w 222"/>
                <a:gd name="T13" fmla="*/ 3 h 7"/>
                <a:gd name="T14" fmla="*/ 109 w 222"/>
                <a:gd name="T15" fmla="*/ 0 h 7"/>
                <a:gd name="T16" fmla="*/ 106 w 222"/>
                <a:gd name="T17" fmla="*/ 0 h 7"/>
                <a:gd name="T18" fmla="*/ 0 w 222"/>
                <a:gd name="T19" fmla="*/ 7 h 7"/>
                <a:gd name="T20" fmla="*/ 77 w 22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
                  <a:moveTo>
                    <a:pt x="77" y="5"/>
                  </a:moveTo>
                  <a:lnTo>
                    <a:pt x="77" y="5"/>
                  </a:lnTo>
                  <a:cubicBezTo>
                    <a:pt x="62" y="5"/>
                    <a:pt x="58" y="5"/>
                    <a:pt x="56" y="6"/>
                  </a:cubicBezTo>
                  <a:lnTo>
                    <a:pt x="222" y="5"/>
                  </a:lnTo>
                  <a:cubicBezTo>
                    <a:pt x="216" y="5"/>
                    <a:pt x="169" y="4"/>
                    <a:pt x="200" y="3"/>
                  </a:cubicBezTo>
                  <a:cubicBezTo>
                    <a:pt x="186" y="2"/>
                    <a:pt x="143" y="3"/>
                    <a:pt x="137" y="4"/>
                  </a:cubicBezTo>
                  <a:lnTo>
                    <a:pt x="149" y="3"/>
                  </a:lnTo>
                  <a:cubicBezTo>
                    <a:pt x="110" y="5"/>
                    <a:pt x="84" y="1"/>
                    <a:pt x="109" y="0"/>
                  </a:cubicBezTo>
                  <a:lnTo>
                    <a:pt x="106" y="0"/>
                  </a:lnTo>
                  <a:lnTo>
                    <a:pt x="0" y="7"/>
                  </a:lnTo>
                  <a:cubicBezTo>
                    <a:pt x="39" y="7"/>
                    <a:pt x="30" y="5"/>
                    <a:pt x="77"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フリーフォーム 9"/>
            <p:cNvSpPr>
              <a:spLocks/>
            </p:cNvSpPr>
            <p:nvPr/>
          </p:nvSpPr>
          <p:spPr bwMode="invGray">
            <a:xfrm>
              <a:off x="-3646488" y="2800350"/>
              <a:ext cx="46038" cy="3175"/>
            </a:xfrm>
            <a:custGeom>
              <a:avLst/>
              <a:gdLst>
                <a:gd name="T0" fmla="*/ 0 w 24"/>
                <a:gd name="T1" fmla="*/ 1 h 1"/>
                <a:gd name="T2" fmla="*/ 0 w 24"/>
                <a:gd name="T3" fmla="*/ 1 h 1"/>
                <a:gd name="T4" fmla="*/ 21 w 24"/>
                <a:gd name="T5" fmla="*/ 0 h 1"/>
                <a:gd name="T6" fmla="*/ 0 w 24"/>
                <a:gd name="T7" fmla="*/ 1 h 1"/>
              </a:gdLst>
              <a:ahLst/>
              <a:cxnLst>
                <a:cxn ang="0">
                  <a:pos x="T0" y="T1"/>
                </a:cxn>
                <a:cxn ang="0">
                  <a:pos x="T2" y="T3"/>
                </a:cxn>
                <a:cxn ang="0">
                  <a:pos x="T4" y="T5"/>
                </a:cxn>
                <a:cxn ang="0">
                  <a:pos x="T6" y="T7"/>
                </a:cxn>
              </a:cxnLst>
              <a:rect l="0" t="0" r="r" b="b"/>
              <a:pathLst>
                <a:path w="24" h="1">
                  <a:moveTo>
                    <a:pt x="0" y="1"/>
                  </a:moveTo>
                  <a:lnTo>
                    <a:pt x="0" y="1"/>
                  </a:lnTo>
                  <a:cubicBezTo>
                    <a:pt x="21" y="0"/>
                    <a:pt x="24" y="0"/>
                    <a:pt x="21" y="0"/>
                  </a:cubicBez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10"/>
            <p:cNvSpPr>
              <a:spLocks/>
            </p:cNvSpPr>
            <p:nvPr/>
          </p:nvSpPr>
          <p:spPr bwMode="invGray">
            <a:xfrm>
              <a:off x="2627312" y="2816225"/>
              <a:ext cx="63500" cy="4762"/>
            </a:xfrm>
            <a:custGeom>
              <a:avLst/>
              <a:gdLst>
                <a:gd name="T0" fmla="*/ 33 w 33"/>
                <a:gd name="T1" fmla="*/ 0 h 2"/>
                <a:gd name="T2" fmla="*/ 33 w 33"/>
                <a:gd name="T3" fmla="*/ 0 h 2"/>
                <a:gd name="T4" fmla="*/ 0 w 33"/>
                <a:gd name="T5" fmla="*/ 2 h 2"/>
                <a:gd name="T6" fmla="*/ 33 w 33"/>
                <a:gd name="T7" fmla="*/ 0 h 2"/>
              </a:gdLst>
              <a:ahLst/>
              <a:cxnLst>
                <a:cxn ang="0">
                  <a:pos x="T0" y="T1"/>
                </a:cxn>
                <a:cxn ang="0">
                  <a:pos x="T2" y="T3"/>
                </a:cxn>
                <a:cxn ang="0">
                  <a:pos x="T4" y="T5"/>
                </a:cxn>
                <a:cxn ang="0">
                  <a:pos x="T6" y="T7"/>
                </a:cxn>
              </a:cxnLst>
              <a:rect l="0" t="0" r="r" b="b"/>
              <a:pathLst>
                <a:path w="33" h="2">
                  <a:moveTo>
                    <a:pt x="33" y="0"/>
                  </a:moveTo>
                  <a:lnTo>
                    <a:pt x="33" y="0"/>
                  </a:lnTo>
                  <a:lnTo>
                    <a:pt x="0" y="2"/>
                  </a:lnTo>
                  <a:cubicBezTo>
                    <a:pt x="14" y="1"/>
                    <a:pt x="25" y="1"/>
                    <a:pt x="3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1"/>
            <p:cNvSpPr>
              <a:spLocks/>
            </p:cNvSpPr>
            <p:nvPr/>
          </p:nvSpPr>
          <p:spPr bwMode="invGray">
            <a:xfrm>
              <a:off x="3103562" y="2741613"/>
              <a:ext cx="28575" cy="3175"/>
            </a:xfrm>
            <a:custGeom>
              <a:avLst/>
              <a:gdLst>
                <a:gd name="T0" fmla="*/ 15 w 15"/>
                <a:gd name="T1" fmla="*/ 0 h 1"/>
                <a:gd name="T2" fmla="*/ 15 w 15"/>
                <a:gd name="T3" fmla="*/ 0 h 1"/>
                <a:gd name="T4" fmla="*/ 15 w 15"/>
                <a:gd name="T5" fmla="*/ 0 h 1"/>
                <a:gd name="T6" fmla="*/ 0 w 15"/>
                <a:gd name="T7" fmla="*/ 1 h 1"/>
                <a:gd name="T8" fmla="*/ 0 w 15"/>
                <a:gd name="T9" fmla="*/ 1 h 1"/>
                <a:gd name="T10" fmla="*/ 15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5" y="0"/>
                  </a:moveTo>
                  <a:lnTo>
                    <a:pt x="15" y="0"/>
                  </a:lnTo>
                  <a:cubicBezTo>
                    <a:pt x="15" y="0"/>
                    <a:pt x="15" y="0"/>
                    <a:pt x="15" y="0"/>
                  </a:cubicBezTo>
                  <a:lnTo>
                    <a:pt x="0" y="1"/>
                  </a:lnTo>
                  <a:lnTo>
                    <a:pt x="0" y="1"/>
                  </a:lnTo>
                  <a:lnTo>
                    <a:pt x="1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2"/>
            <p:cNvSpPr>
              <a:spLocks/>
            </p:cNvSpPr>
            <p:nvPr/>
          </p:nvSpPr>
          <p:spPr bwMode="invGray">
            <a:xfrm>
              <a:off x="1227137" y="2836863"/>
              <a:ext cx="20638" cy="0"/>
            </a:xfrm>
            <a:custGeom>
              <a:avLst/>
              <a:gdLst>
                <a:gd name="T0" fmla="*/ 11 w 11"/>
                <a:gd name="T1" fmla="*/ 11 w 11"/>
                <a:gd name="T2" fmla="*/ 0 w 11"/>
                <a:gd name="T3" fmla="*/ 11 w 11"/>
              </a:gdLst>
              <a:ahLst/>
              <a:cxnLst>
                <a:cxn ang="0">
                  <a:pos x="T0" y="0"/>
                </a:cxn>
                <a:cxn ang="0">
                  <a:pos x="T1" y="0"/>
                </a:cxn>
                <a:cxn ang="0">
                  <a:pos x="T2" y="0"/>
                </a:cxn>
                <a:cxn ang="0">
                  <a:pos x="T3" y="0"/>
                </a:cxn>
              </a:cxnLst>
              <a:rect l="0" t="0" r="r" b="b"/>
              <a:pathLst>
                <a:path w="11">
                  <a:moveTo>
                    <a:pt x="11" y="0"/>
                  </a:moveTo>
                  <a:lnTo>
                    <a:pt x="11" y="0"/>
                  </a:ln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3"/>
            <p:cNvSpPr>
              <a:spLocks/>
            </p:cNvSpPr>
            <p:nvPr/>
          </p:nvSpPr>
          <p:spPr bwMode="invGray">
            <a:xfrm>
              <a:off x="3660775" y="2713038"/>
              <a:ext cx="331788" cy="20637"/>
            </a:xfrm>
            <a:custGeom>
              <a:avLst/>
              <a:gdLst>
                <a:gd name="T0" fmla="*/ 173 w 173"/>
                <a:gd name="T1" fmla="*/ 0 h 9"/>
                <a:gd name="T2" fmla="*/ 173 w 173"/>
                <a:gd name="T3" fmla="*/ 0 h 9"/>
                <a:gd name="T4" fmla="*/ 99 w 173"/>
                <a:gd name="T5" fmla="*/ 2 h 9"/>
                <a:gd name="T6" fmla="*/ 89 w 173"/>
                <a:gd name="T7" fmla="*/ 1 h 9"/>
                <a:gd name="T8" fmla="*/ 64 w 173"/>
                <a:gd name="T9" fmla="*/ 2 h 9"/>
                <a:gd name="T10" fmla="*/ 79 w 173"/>
                <a:gd name="T11" fmla="*/ 2 h 9"/>
                <a:gd name="T12" fmla="*/ 0 w 173"/>
                <a:gd name="T13" fmla="*/ 8 h 9"/>
                <a:gd name="T14" fmla="*/ 78 w 173"/>
                <a:gd name="T15" fmla="*/ 7 h 9"/>
                <a:gd name="T16" fmla="*/ 98 w 173"/>
                <a:gd name="T17" fmla="*/ 6 h 9"/>
                <a:gd name="T18" fmla="*/ 159 w 173"/>
                <a:gd name="T19" fmla="*/ 2 h 9"/>
                <a:gd name="T20" fmla="*/ 173 w 17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
                  <a:moveTo>
                    <a:pt x="173" y="0"/>
                  </a:moveTo>
                  <a:lnTo>
                    <a:pt x="173" y="0"/>
                  </a:lnTo>
                  <a:lnTo>
                    <a:pt x="99" y="2"/>
                  </a:lnTo>
                  <a:cubicBezTo>
                    <a:pt x="109" y="2"/>
                    <a:pt x="74" y="2"/>
                    <a:pt x="89" y="1"/>
                  </a:cubicBezTo>
                  <a:cubicBezTo>
                    <a:pt x="84" y="1"/>
                    <a:pt x="57" y="1"/>
                    <a:pt x="64" y="2"/>
                  </a:cubicBezTo>
                  <a:lnTo>
                    <a:pt x="79" y="2"/>
                  </a:lnTo>
                  <a:cubicBezTo>
                    <a:pt x="41" y="5"/>
                    <a:pt x="64" y="6"/>
                    <a:pt x="0" y="8"/>
                  </a:cubicBezTo>
                  <a:cubicBezTo>
                    <a:pt x="40" y="9"/>
                    <a:pt x="57" y="8"/>
                    <a:pt x="78" y="7"/>
                  </a:cubicBezTo>
                  <a:lnTo>
                    <a:pt x="98" y="6"/>
                  </a:lnTo>
                  <a:lnTo>
                    <a:pt x="159" y="2"/>
                  </a:lnTo>
                  <a:lnTo>
                    <a:pt x="17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4"/>
            <p:cNvSpPr>
              <a:spLocks/>
            </p:cNvSpPr>
            <p:nvPr/>
          </p:nvSpPr>
          <p:spPr bwMode="invGray">
            <a:xfrm>
              <a:off x="-1674813" y="2768600"/>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15"/>
            <p:cNvSpPr>
              <a:spLocks/>
            </p:cNvSpPr>
            <p:nvPr/>
          </p:nvSpPr>
          <p:spPr bwMode="invGray">
            <a:xfrm>
              <a:off x="-1673225" y="2767013"/>
              <a:ext cx="36513" cy="1587"/>
            </a:xfrm>
            <a:custGeom>
              <a:avLst/>
              <a:gdLst>
                <a:gd name="T0" fmla="*/ 3 w 19"/>
                <a:gd name="T1" fmla="*/ 0 h 1"/>
                <a:gd name="T2" fmla="*/ 3 w 19"/>
                <a:gd name="T3" fmla="*/ 0 h 1"/>
                <a:gd name="T4" fmla="*/ 0 w 19"/>
                <a:gd name="T5" fmla="*/ 1 h 1"/>
                <a:gd name="T6" fmla="*/ 3 w 19"/>
                <a:gd name="T7" fmla="*/ 0 h 1"/>
              </a:gdLst>
              <a:ahLst/>
              <a:cxnLst>
                <a:cxn ang="0">
                  <a:pos x="T0" y="T1"/>
                </a:cxn>
                <a:cxn ang="0">
                  <a:pos x="T2" y="T3"/>
                </a:cxn>
                <a:cxn ang="0">
                  <a:pos x="T4" y="T5"/>
                </a:cxn>
                <a:cxn ang="0">
                  <a:pos x="T6" y="T7"/>
                </a:cxn>
              </a:cxnLst>
              <a:rect l="0" t="0" r="r" b="b"/>
              <a:pathLst>
                <a:path w="19" h="1">
                  <a:moveTo>
                    <a:pt x="3" y="0"/>
                  </a:moveTo>
                  <a:lnTo>
                    <a:pt x="3" y="0"/>
                  </a:lnTo>
                  <a:lnTo>
                    <a:pt x="0" y="1"/>
                  </a:lnTo>
                  <a:cubicBezTo>
                    <a:pt x="4" y="0"/>
                    <a:pt x="19" y="0"/>
                    <a:pt x="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16"/>
            <p:cNvSpPr>
              <a:spLocks/>
            </p:cNvSpPr>
            <p:nvPr/>
          </p:nvSpPr>
          <p:spPr bwMode="invGray">
            <a:xfrm>
              <a:off x="2690812" y="2811463"/>
              <a:ext cx="47625" cy="4762"/>
            </a:xfrm>
            <a:custGeom>
              <a:avLst/>
              <a:gdLst>
                <a:gd name="T0" fmla="*/ 13 w 25"/>
                <a:gd name="T1" fmla="*/ 0 h 2"/>
                <a:gd name="T2" fmla="*/ 13 w 25"/>
                <a:gd name="T3" fmla="*/ 0 h 2"/>
                <a:gd name="T4" fmla="*/ 0 w 25"/>
                <a:gd name="T5" fmla="*/ 2 h 2"/>
                <a:gd name="T6" fmla="*/ 25 w 25"/>
                <a:gd name="T7" fmla="*/ 0 h 2"/>
                <a:gd name="T8" fmla="*/ 13 w 25"/>
                <a:gd name="T9" fmla="*/ 0 h 2"/>
              </a:gdLst>
              <a:ahLst/>
              <a:cxnLst>
                <a:cxn ang="0">
                  <a:pos x="T0" y="T1"/>
                </a:cxn>
                <a:cxn ang="0">
                  <a:pos x="T2" y="T3"/>
                </a:cxn>
                <a:cxn ang="0">
                  <a:pos x="T4" y="T5"/>
                </a:cxn>
                <a:cxn ang="0">
                  <a:pos x="T6" y="T7"/>
                </a:cxn>
                <a:cxn ang="0">
                  <a:pos x="T8" y="T9"/>
                </a:cxn>
              </a:cxnLst>
              <a:rect l="0" t="0" r="r" b="b"/>
              <a:pathLst>
                <a:path w="25" h="2">
                  <a:moveTo>
                    <a:pt x="13" y="0"/>
                  </a:moveTo>
                  <a:lnTo>
                    <a:pt x="13" y="0"/>
                  </a:lnTo>
                  <a:cubicBezTo>
                    <a:pt x="12" y="0"/>
                    <a:pt x="7" y="1"/>
                    <a:pt x="0" y="2"/>
                  </a:cubicBezTo>
                  <a:lnTo>
                    <a:pt x="25"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17"/>
            <p:cNvSpPr>
              <a:spLocks/>
            </p:cNvSpPr>
            <p:nvPr/>
          </p:nvSpPr>
          <p:spPr bwMode="invGray">
            <a:xfrm>
              <a:off x="2822575" y="2794000"/>
              <a:ext cx="163513" cy="4762"/>
            </a:xfrm>
            <a:custGeom>
              <a:avLst/>
              <a:gdLst>
                <a:gd name="T0" fmla="*/ 0 w 85"/>
                <a:gd name="T1" fmla="*/ 2 h 2"/>
                <a:gd name="T2" fmla="*/ 0 w 85"/>
                <a:gd name="T3" fmla="*/ 2 h 2"/>
                <a:gd name="T4" fmla="*/ 62 w 85"/>
                <a:gd name="T5" fmla="*/ 1 h 2"/>
                <a:gd name="T6" fmla="*/ 85 w 85"/>
                <a:gd name="T7" fmla="*/ 0 h 2"/>
                <a:gd name="T8" fmla="*/ 0 w 85"/>
                <a:gd name="T9" fmla="*/ 2 h 2"/>
              </a:gdLst>
              <a:ahLst/>
              <a:cxnLst>
                <a:cxn ang="0">
                  <a:pos x="T0" y="T1"/>
                </a:cxn>
                <a:cxn ang="0">
                  <a:pos x="T2" y="T3"/>
                </a:cxn>
                <a:cxn ang="0">
                  <a:pos x="T4" y="T5"/>
                </a:cxn>
                <a:cxn ang="0">
                  <a:pos x="T6" y="T7"/>
                </a:cxn>
                <a:cxn ang="0">
                  <a:pos x="T8" y="T9"/>
                </a:cxn>
              </a:cxnLst>
              <a:rect l="0" t="0" r="r" b="b"/>
              <a:pathLst>
                <a:path w="85" h="2">
                  <a:moveTo>
                    <a:pt x="0" y="2"/>
                  </a:moveTo>
                  <a:lnTo>
                    <a:pt x="0" y="2"/>
                  </a:lnTo>
                  <a:lnTo>
                    <a:pt x="62" y="1"/>
                  </a:lnTo>
                  <a:lnTo>
                    <a:pt x="8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18"/>
            <p:cNvSpPr>
              <a:spLocks/>
            </p:cNvSpPr>
            <p:nvPr/>
          </p:nvSpPr>
          <p:spPr bwMode="invGray">
            <a:xfrm>
              <a:off x="715962" y="2809875"/>
              <a:ext cx="1911350" cy="50800"/>
            </a:xfrm>
            <a:custGeom>
              <a:avLst/>
              <a:gdLst>
                <a:gd name="T0" fmla="*/ 375 w 996"/>
                <a:gd name="T1" fmla="*/ 13 h 23"/>
                <a:gd name="T2" fmla="*/ 375 w 996"/>
                <a:gd name="T3" fmla="*/ 13 h 23"/>
                <a:gd name="T4" fmla="*/ 348 w 996"/>
                <a:gd name="T5" fmla="*/ 9 h 23"/>
                <a:gd name="T6" fmla="*/ 277 w 996"/>
                <a:gd name="T7" fmla="*/ 12 h 23"/>
                <a:gd name="T8" fmla="*/ 366 w 996"/>
                <a:gd name="T9" fmla="*/ 16 h 23"/>
                <a:gd name="T10" fmla="*/ 257 w 996"/>
                <a:gd name="T11" fmla="*/ 19 h 23"/>
                <a:gd name="T12" fmla="*/ 301 w 996"/>
                <a:gd name="T13" fmla="*/ 14 h 23"/>
                <a:gd name="T14" fmla="*/ 249 w 996"/>
                <a:gd name="T15" fmla="*/ 16 h 23"/>
                <a:gd name="T16" fmla="*/ 76 w 996"/>
                <a:gd name="T17" fmla="*/ 16 h 23"/>
                <a:gd name="T18" fmla="*/ 5 w 996"/>
                <a:gd name="T19" fmla="*/ 20 h 23"/>
                <a:gd name="T20" fmla="*/ 93 w 996"/>
                <a:gd name="T21" fmla="*/ 23 h 23"/>
                <a:gd name="T22" fmla="*/ 84 w 996"/>
                <a:gd name="T23" fmla="*/ 22 h 23"/>
                <a:gd name="T24" fmla="*/ 125 w 996"/>
                <a:gd name="T25" fmla="*/ 23 h 23"/>
                <a:gd name="T26" fmla="*/ 151 w 996"/>
                <a:gd name="T27" fmla="*/ 20 h 23"/>
                <a:gd name="T28" fmla="*/ 191 w 996"/>
                <a:gd name="T29" fmla="*/ 20 h 23"/>
                <a:gd name="T30" fmla="*/ 168 w 996"/>
                <a:gd name="T31" fmla="*/ 21 h 23"/>
                <a:gd name="T32" fmla="*/ 264 w 996"/>
                <a:gd name="T33" fmla="*/ 20 h 23"/>
                <a:gd name="T34" fmla="*/ 252 w 996"/>
                <a:gd name="T35" fmla="*/ 22 h 23"/>
                <a:gd name="T36" fmla="*/ 371 w 996"/>
                <a:gd name="T37" fmla="*/ 18 h 23"/>
                <a:gd name="T38" fmla="*/ 341 w 996"/>
                <a:gd name="T39" fmla="*/ 21 h 23"/>
                <a:gd name="T40" fmla="*/ 539 w 996"/>
                <a:gd name="T41" fmla="*/ 20 h 23"/>
                <a:gd name="T42" fmla="*/ 527 w 996"/>
                <a:gd name="T43" fmla="*/ 19 h 23"/>
                <a:gd name="T44" fmla="*/ 575 w 996"/>
                <a:gd name="T45" fmla="*/ 21 h 23"/>
                <a:gd name="T46" fmla="*/ 766 w 996"/>
                <a:gd name="T47" fmla="*/ 20 h 23"/>
                <a:gd name="T48" fmla="*/ 996 w 996"/>
                <a:gd name="T49" fmla="*/ 5 h 23"/>
                <a:gd name="T50" fmla="*/ 969 w 996"/>
                <a:gd name="T51" fmla="*/ 6 h 23"/>
                <a:gd name="T52" fmla="*/ 973 w 996"/>
                <a:gd name="T53" fmla="*/ 1 h 23"/>
                <a:gd name="T54" fmla="*/ 897 w 996"/>
                <a:gd name="T55" fmla="*/ 5 h 23"/>
                <a:gd name="T56" fmla="*/ 872 w 996"/>
                <a:gd name="T57" fmla="*/ 0 h 23"/>
                <a:gd name="T58" fmla="*/ 535 w 996"/>
                <a:gd name="T59" fmla="*/ 14 h 23"/>
                <a:gd name="T60" fmla="*/ 389 w 996"/>
                <a:gd name="T61" fmla="*/ 13 h 23"/>
                <a:gd name="T62" fmla="*/ 476 w 996"/>
                <a:gd name="T63" fmla="*/ 9 h 23"/>
                <a:gd name="T64" fmla="*/ 387 w 996"/>
                <a:gd name="T65" fmla="*/ 9 h 23"/>
                <a:gd name="T66" fmla="*/ 375 w 996"/>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6" h="23">
                  <a:moveTo>
                    <a:pt x="375" y="13"/>
                  </a:moveTo>
                  <a:lnTo>
                    <a:pt x="375" y="13"/>
                  </a:lnTo>
                  <a:cubicBezTo>
                    <a:pt x="247" y="14"/>
                    <a:pt x="407" y="10"/>
                    <a:pt x="348" y="9"/>
                  </a:cubicBezTo>
                  <a:cubicBezTo>
                    <a:pt x="312" y="10"/>
                    <a:pt x="299" y="11"/>
                    <a:pt x="277" y="12"/>
                  </a:cubicBezTo>
                  <a:cubicBezTo>
                    <a:pt x="379" y="10"/>
                    <a:pt x="263" y="17"/>
                    <a:pt x="366" y="16"/>
                  </a:cubicBezTo>
                  <a:cubicBezTo>
                    <a:pt x="352" y="19"/>
                    <a:pt x="292" y="19"/>
                    <a:pt x="257" y="19"/>
                  </a:cubicBezTo>
                  <a:cubicBezTo>
                    <a:pt x="218" y="16"/>
                    <a:pt x="292" y="17"/>
                    <a:pt x="301" y="14"/>
                  </a:cubicBezTo>
                  <a:cubicBezTo>
                    <a:pt x="259" y="14"/>
                    <a:pt x="267" y="15"/>
                    <a:pt x="249" y="16"/>
                  </a:cubicBezTo>
                  <a:cubicBezTo>
                    <a:pt x="184" y="16"/>
                    <a:pt x="115" y="20"/>
                    <a:pt x="76" y="16"/>
                  </a:cubicBezTo>
                  <a:cubicBezTo>
                    <a:pt x="29" y="17"/>
                    <a:pt x="32" y="18"/>
                    <a:pt x="5" y="20"/>
                  </a:cubicBezTo>
                  <a:cubicBezTo>
                    <a:pt x="0" y="23"/>
                    <a:pt x="75" y="21"/>
                    <a:pt x="93" y="23"/>
                  </a:cubicBezTo>
                  <a:cubicBezTo>
                    <a:pt x="89" y="23"/>
                    <a:pt x="82" y="23"/>
                    <a:pt x="84" y="22"/>
                  </a:cubicBezTo>
                  <a:lnTo>
                    <a:pt x="125" y="23"/>
                  </a:lnTo>
                  <a:cubicBezTo>
                    <a:pt x="86" y="22"/>
                    <a:pt x="130" y="20"/>
                    <a:pt x="151" y="20"/>
                  </a:cubicBezTo>
                  <a:cubicBezTo>
                    <a:pt x="165" y="20"/>
                    <a:pt x="195" y="19"/>
                    <a:pt x="191" y="20"/>
                  </a:cubicBezTo>
                  <a:lnTo>
                    <a:pt x="168" y="21"/>
                  </a:lnTo>
                  <a:cubicBezTo>
                    <a:pt x="198" y="22"/>
                    <a:pt x="233" y="19"/>
                    <a:pt x="264" y="20"/>
                  </a:cubicBezTo>
                  <a:cubicBezTo>
                    <a:pt x="265" y="21"/>
                    <a:pt x="254" y="21"/>
                    <a:pt x="252" y="22"/>
                  </a:cubicBezTo>
                  <a:cubicBezTo>
                    <a:pt x="286" y="20"/>
                    <a:pt x="320" y="20"/>
                    <a:pt x="371" y="18"/>
                  </a:cubicBezTo>
                  <a:lnTo>
                    <a:pt x="341" y="21"/>
                  </a:lnTo>
                  <a:cubicBezTo>
                    <a:pt x="382" y="18"/>
                    <a:pt x="475" y="19"/>
                    <a:pt x="539" y="20"/>
                  </a:cubicBezTo>
                  <a:cubicBezTo>
                    <a:pt x="532" y="20"/>
                    <a:pt x="519" y="19"/>
                    <a:pt x="527" y="19"/>
                  </a:cubicBezTo>
                  <a:cubicBezTo>
                    <a:pt x="564" y="18"/>
                    <a:pt x="593" y="20"/>
                    <a:pt x="575" y="21"/>
                  </a:cubicBezTo>
                  <a:cubicBezTo>
                    <a:pt x="612" y="19"/>
                    <a:pt x="716" y="23"/>
                    <a:pt x="766" y="20"/>
                  </a:cubicBezTo>
                  <a:lnTo>
                    <a:pt x="996" y="5"/>
                  </a:lnTo>
                  <a:cubicBezTo>
                    <a:pt x="988" y="5"/>
                    <a:pt x="978" y="6"/>
                    <a:pt x="969" y="6"/>
                  </a:cubicBezTo>
                  <a:cubicBezTo>
                    <a:pt x="948" y="3"/>
                    <a:pt x="937" y="4"/>
                    <a:pt x="973" y="1"/>
                  </a:cubicBezTo>
                  <a:cubicBezTo>
                    <a:pt x="937" y="3"/>
                    <a:pt x="951" y="5"/>
                    <a:pt x="897" y="5"/>
                  </a:cubicBezTo>
                  <a:cubicBezTo>
                    <a:pt x="918" y="3"/>
                    <a:pt x="924" y="0"/>
                    <a:pt x="872" y="0"/>
                  </a:cubicBezTo>
                  <a:cubicBezTo>
                    <a:pt x="742" y="3"/>
                    <a:pt x="656" y="10"/>
                    <a:pt x="535" y="14"/>
                  </a:cubicBezTo>
                  <a:cubicBezTo>
                    <a:pt x="530" y="12"/>
                    <a:pt x="435" y="13"/>
                    <a:pt x="389" y="13"/>
                  </a:cubicBezTo>
                  <a:cubicBezTo>
                    <a:pt x="406" y="11"/>
                    <a:pt x="441" y="10"/>
                    <a:pt x="476" y="9"/>
                  </a:cubicBezTo>
                  <a:lnTo>
                    <a:pt x="387" y="9"/>
                  </a:lnTo>
                  <a:lnTo>
                    <a:pt x="375" y="1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19"/>
            <p:cNvSpPr>
              <a:spLocks/>
            </p:cNvSpPr>
            <p:nvPr/>
          </p:nvSpPr>
          <p:spPr bwMode="invGray">
            <a:xfrm>
              <a:off x="1995487" y="2822575"/>
              <a:ext cx="20638" cy="0"/>
            </a:xfrm>
            <a:custGeom>
              <a:avLst/>
              <a:gdLst>
                <a:gd name="T0" fmla="*/ 10 w 10"/>
                <a:gd name="T1" fmla="*/ 10 w 10"/>
                <a:gd name="T2" fmla="*/ 0 w 10"/>
                <a:gd name="T3" fmla="*/ 10 w 10"/>
              </a:gdLst>
              <a:ahLst/>
              <a:cxnLst>
                <a:cxn ang="0">
                  <a:pos x="T0" y="0"/>
                </a:cxn>
                <a:cxn ang="0">
                  <a:pos x="T1" y="0"/>
                </a:cxn>
                <a:cxn ang="0">
                  <a:pos x="T2" y="0"/>
                </a:cxn>
                <a:cxn ang="0">
                  <a:pos x="T3" y="0"/>
                </a:cxn>
              </a:cxnLst>
              <a:rect l="0" t="0" r="r" b="b"/>
              <a:pathLst>
                <a:path w="10">
                  <a:moveTo>
                    <a:pt x="10" y="0"/>
                  </a:moveTo>
                  <a:lnTo>
                    <a:pt x="10" y="0"/>
                  </a:lnTo>
                  <a:lnTo>
                    <a:pt x="0" y="0"/>
                  </a:lnTo>
                  <a:cubicBezTo>
                    <a:pt x="1" y="0"/>
                    <a:pt x="4" y="0"/>
                    <a:pt x="1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0"/>
            <p:cNvSpPr>
              <a:spLocks/>
            </p:cNvSpPr>
            <p:nvPr/>
          </p:nvSpPr>
          <p:spPr bwMode="invGray">
            <a:xfrm>
              <a:off x="1630362" y="2830513"/>
              <a:ext cx="22225" cy="0"/>
            </a:xfrm>
            <a:custGeom>
              <a:avLst/>
              <a:gdLst>
                <a:gd name="T0" fmla="*/ 11 w 12"/>
                <a:gd name="T1" fmla="*/ 11 w 12"/>
                <a:gd name="T2" fmla="*/ 12 w 12"/>
                <a:gd name="T3" fmla="*/ 0 w 12"/>
                <a:gd name="T4" fmla="*/ 11 w 12"/>
              </a:gdLst>
              <a:ahLst/>
              <a:cxnLst>
                <a:cxn ang="0">
                  <a:pos x="T0" y="0"/>
                </a:cxn>
                <a:cxn ang="0">
                  <a:pos x="T1" y="0"/>
                </a:cxn>
                <a:cxn ang="0">
                  <a:pos x="T2" y="0"/>
                </a:cxn>
                <a:cxn ang="0">
                  <a:pos x="T3" y="0"/>
                </a:cxn>
                <a:cxn ang="0">
                  <a:pos x="T4" y="0"/>
                </a:cxn>
              </a:cxnLst>
              <a:rect l="0" t="0" r="r" b="b"/>
              <a:pathLst>
                <a:path w="12">
                  <a:moveTo>
                    <a:pt x="11" y="0"/>
                  </a:moveTo>
                  <a:lnTo>
                    <a:pt x="11" y="0"/>
                  </a:lnTo>
                  <a:cubicBezTo>
                    <a:pt x="12" y="0"/>
                    <a:pt x="11" y="0"/>
                    <a:pt x="12" y="0"/>
                  </a:cubicBez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1"/>
            <p:cNvSpPr>
              <a:spLocks/>
            </p:cNvSpPr>
            <p:nvPr/>
          </p:nvSpPr>
          <p:spPr bwMode="invGray">
            <a:xfrm>
              <a:off x="2651125" y="2798763"/>
              <a:ext cx="46038" cy="1587"/>
            </a:xfrm>
            <a:custGeom>
              <a:avLst/>
              <a:gdLst>
                <a:gd name="T0" fmla="*/ 3 w 24"/>
                <a:gd name="T1" fmla="*/ 1 h 1"/>
                <a:gd name="T2" fmla="*/ 3 w 24"/>
                <a:gd name="T3" fmla="*/ 1 h 1"/>
                <a:gd name="T4" fmla="*/ 24 w 24"/>
                <a:gd name="T5" fmla="*/ 0 h 1"/>
                <a:gd name="T6" fmla="*/ 8 w 24"/>
                <a:gd name="T7" fmla="*/ 1 h 1"/>
                <a:gd name="T8" fmla="*/ 3 w 24"/>
                <a:gd name="T9" fmla="*/ 1 h 1"/>
              </a:gdLst>
              <a:ahLst/>
              <a:cxnLst>
                <a:cxn ang="0">
                  <a:pos x="T0" y="T1"/>
                </a:cxn>
                <a:cxn ang="0">
                  <a:pos x="T2" y="T3"/>
                </a:cxn>
                <a:cxn ang="0">
                  <a:pos x="T4" y="T5"/>
                </a:cxn>
                <a:cxn ang="0">
                  <a:pos x="T6" y="T7"/>
                </a:cxn>
                <a:cxn ang="0">
                  <a:pos x="T8" y="T9"/>
                </a:cxn>
              </a:cxnLst>
              <a:rect l="0" t="0" r="r" b="b"/>
              <a:pathLst>
                <a:path w="24" h="1">
                  <a:moveTo>
                    <a:pt x="3" y="1"/>
                  </a:moveTo>
                  <a:lnTo>
                    <a:pt x="3" y="1"/>
                  </a:lnTo>
                  <a:lnTo>
                    <a:pt x="24" y="0"/>
                  </a:lnTo>
                  <a:lnTo>
                    <a:pt x="8" y="1"/>
                  </a:lnTo>
                  <a:cubicBezTo>
                    <a:pt x="2" y="1"/>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2"/>
            <p:cNvSpPr>
              <a:spLocks/>
            </p:cNvSpPr>
            <p:nvPr/>
          </p:nvSpPr>
          <p:spPr bwMode="invGray">
            <a:xfrm>
              <a:off x="2698750" y="2809875"/>
              <a:ext cx="19050" cy="1587"/>
            </a:xfrm>
            <a:custGeom>
              <a:avLst/>
              <a:gdLst>
                <a:gd name="T0" fmla="*/ 4 w 10"/>
                <a:gd name="T1" fmla="*/ 0 h 1"/>
                <a:gd name="T2" fmla="*/ 4 w 10"/>
                <a:gd name="T3" fmla="*/ 0 h 1"/>
                <a:gd name="T4" fmla="*/ 0 w 10"/>
                <a:gd name="T5" fmla="*/ 1 h 1"/>
                <a:gd name="T6" fmla="*/ 9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lnTo>
                    <a:pt x="4" y="0"/>
                  </a:lnTo>
                  <a:lnTo>
                    <a:pt x="0" y="1"/>
                  </a:lnTo>
                  <a:lnTo>
                    <a:pt x="9" y="1"/>
                  </a:lnTo>
                  <a:cubicBezTo>
                    <a:pt x="10" y="0"/>
                    <a:pt x="9" y="0"/>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3"/>
            <p:cNvSpPr>
              <a:spLocks/>
            </p:cNvSpPr>
            <p:nvPr/>
          </p:nvSpPr>
          <p:spPr bwMode="invGray">
            <a:xfrm>
              <a:off x="469900" y="2800350"/>
              <a:ext cx="23813" cy="3175"/>
            </a:xfrm>
            <a:custGeom>
              <a:avLst/>
              <a:gdLst>
                <a:gd name="T0" fmla="*/ 13 w 13"/>
                <a:gd name="T1" fmla="*/ 0 h 1"/>
                <a:gd name="T2" fmla="*/ 13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lnTo>
                    <a:pt x="13" y="0"/>
                  </a:lnTo>
                  <a:lnTo>
                    <a:pt x="0" y="1"/>
                  </a:lnTo>
                  <a:cubicBezTo>
                    <a:pt x="8" y="1"/>
                    <a:pt x="11" y="1"/>
                    <a:pt x="1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4"/>
            <p:cNvSpPr>
              <a:spLocks/>
            </p:cNvSpPr>
            <p:nvPr/>
          </p:nvSpPr>
          <p:spPr bwMode="invGray">
            <a:xfrm>
              <a:off x="998537" y="2811463"/>
              <a:ext cx="1076325" cy="20637"/>
            </a:xfrm>
            <a:custGeom>
              <a:avLst/>
              <a:gdLst>
                <a:gd name="T0" fmla="*/ 85 w 561"/>
                <a:gd name="T1" fmla="*/ 9 h 9"/>
                <a:gd name="T2" fmla="*/ 85 w 561"/>
                <a:gd name="T3" fmla="*/ 9 h 9"/>
                <a:gd name="T4" fmla="*/ 154 w 561"/>
                <a:gd name="T5" fmla="*/ 6 h 9"/>
                <a:gd name="T6" fmla="*/ 135 w 561"/>
                <a:gd name="T7" fmla="*/ 6 h 9"/>
                <a:gd name="T8" fmla="*/ 314 w 561"/>
                <a:gd name="T9" fmla="*/ 5 h 9"/>
                <a:gd name="T10" fmla="*/ 341 w 561"/>
                <a:gd name="T11" fmla="*/ 8 h 9"/>
                <a:gd name="T12" fmla="*/ 433 w 561"/>
                <a:gd name="T13" fmla="*/ 5 h 9"/>
                <a:gd name="T14" fmla="*/ 520 w 561"/>
                <a:gd name="T15" fmla="*/ 5 h 9"/>
                <a:gd name="T16" fmla="*/ 490 w 561"/>
                <a:gd name="T17" fmla="*/ 3 h 9"/>
                <a:gd name="T18" fmla="*/ 498 w 561"/>
                <a:gd name="T19" fmla="*/ 2 h 9"/>
                <a:gd name="T20" fmla="*/ 395 w 561"/>
                <a:gd name="T21" fmla="*/ 3 h 9"/>
                <a:gd name="T22" fmla="*/ 411 w 561"/>
                <a:gd name="T23" fmla="*/ 1 h 9"/>
                <a:gd name="T24" fmla="*/ 261 w 561"/>
                <a:gd name="T25" fmla="*/ 4 h 9"/>
                <a:gd name="T26" fmla="*/ 210 w 561"/>
                <a:gd name="T27" fmla="*/ 3 h 9"/>
                <a:gd name="T28" fmla="*/ 1 w 561"/>
                <a:gd name="T29" fmla="*/ 7 h 9"/>
                <a:gd name="T30" fmla="*/ 85 w 561"/>
                <a:gd name="T31" fmla="*/ 6 h 9"/>
                <a:gd name="T32" fmla="*/ 85 w 561"/>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1" h="9">
                  <a:moveTo>
                    <a:pt x="85" y="9"/>
                  </a:moveTo>
                  <a:lnTo>
                    <a:pt x="85" y="9"/>
                  </a:lnTo>
                  <a:cubicBezTo>
                    <a:pt x="130" y="9"/>
                    <a:pt x="90" y="6"/>
                    <a:pt x="154" y="6"/>
                  </a:cubicBezTo>
                  <a:lnTo>
                    <a:pt x="135" y="6"/>
                  </a:lnTo>
                  <a:cubicBezTo>
                    <a:pt x="180" y="5"/>
                    <a:pt x="260" y="5"/>
                    <a:pt x="314" y="5"/>
                  </a:cubicBezTo>
                  <a:cubicBezTo>
                    <a:pt x="308" y="6"/>
                    <a:pt x="347" y="6"/>
                    <a:pt x="341" y="8"/>
                  </a:cubicBezTo>
                  <a:cubicBezTo>
                    <a:pt x="377" y="8"/>
                    <a:pt x="414" y="7"/>
                    <a:pt x="433" y="5"/>
                  </a:cubicBezTo>
                  <a:cubicBezTo>
                    <a:pt x="456" y="6"/>
                    <a:pt x="491" y="4"/>
                    <a:pt x="520" y="5"/>
                  </a:cubicBezTo>
                  <a:cubicBezTo>
                    <a:pt x="507" y="4"/>
                    <a:pt x="561" y="1"/>
                    <a:pt x="490" y="3"/>
                  </a:cubicBezTo>
                  <a:cubicBezTo>
                    <a:pt x="496" y="3"/>
                    <a:pt x="492" y="2"/>
                    <a:pt x="498" y="2"/>
                  </a:cubicBezTo>
                  <a:cubicBezTo>
                    <a:pt x="452" y="1"/>
                    <a:pt x="434" y="3"/>
                    <a:pt x="395" y="3"/>
                  </a:cubicBezTo>
                  <a:cubicBezTo>
                    <a:pt x="372" y="2"/>
                    <a:pt x="433" y="2"/>
                    <a:pt x="411" y="1"/>
                  </a:cubicBezTo>
                  <a:cubicBezTo>
                    <a:pt x="362" y="2"/>
                    <a:pt x="258" y="0"/>
                    <a:pt x="261" y="4"/>
                  </a:cubicBezTo>
                  <a:cubicBezTo>
                    <a:pt x="225" y="5"/>
                    <a:pt x="220" y="4"/>
                    <a:pt x="210" y="3"/>
                  </a:cubicBezTo>
                  <a:cubicBezTo>
                    <a:pt x="153" y="7"/>
                    <a:pt x="0" y="1"/>
                    <a:pt x="1" y="7"/>
                  </a:cubicBezTo>
                  <a:cubicBezTo>
                    <a:pt x="21" y="7"/>
                    <a:pt x="55" y="7"/>
                    <a:pt x="85" y="6"/>
                  </a:cubicBezTo>
                  <a:lnTo>
                    <a:pt x="85" y="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25"/>
            <p:cNvSpPr>
              <a:spLocks/>
            </p:cNvSpPr>
            <p:nvPr/>
          </p:nvSpPr>
          <p:spPr bwMode="invGray">
            <a:xfrm>
              <a:off x="2495550" y="2803525"/>
              <a:ext cx="17463"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26"/>
            <p:cNvSpPr>
              <a:spLocks noEditPoints="1"/>
            </p:cNvSpPr>
            <p:nvPr/>
          </p:nvSpPr>
          <p:spPr bwMode="invGray">
            <a:xfrm>
              <a:off x="2538412" y="2816225"/>
              <a:ext cx="1057275" cy="31750"/>
            </a:xfrm>
            <a:custGeom>
              <a:avLst/>
              <a:gdLst>
                <a:gd name="T0" fmla="*/ 495 w 551"/>
                <a:gd name="T1" fmla="*/ 10 h 14"/>
                <a:gd name="T2" fmla="*/ 495 w 551"/>
                <a:gd name="T3" fmla="*/ 10 h 14"/>
                <a:gd name="T4" fmla="*/ 461 w 551"/>
                <a:gd name="T5" fmla="*/ 9 h 14"/>
                <a:gd name="T6" fmla="*/ 495 w 551"/>
                <a:gd name="T7" fmla="*/ 10 h 14"/>
                <a:gd name="T8" fmla="*/ 551 w 551"/>
                <a:gd name="T9" fmla="*/ 9 h 14"/>
                <a:gd name="T10" fmla="*/ 551 w 551"/>
                <a:gd name="T11" fmla="*/ 9 h 14"/>
                <a:gd name="T12" fmla="*/ 532 w 551"/>
                <a:gd name="T13" fmla="*/ 13 h 14"/>
                <a:gd name="T14" fmla="*/ 294 w 551"/>
                <a:gd name="T15" fmla="*/ 13 h 14"/>
                <a:gd name="T16" fmla="*/ 304 w 551"/>
                <a:gd name="T17" fmla="*/ 12 h 14"/>
                <a:gd name="T18" fmla="*/ 93 w 551"/>
                <a:gd name="T19" fmla="*/ 14 h 14"/>
                <a:gd name="T20" fmla="*/ 38 w 551"/>
                <a:gd name="T21" fmla="*/ 12 h 14"/>
                <a:gd name="T22" fmla="*/ 4 w 551"/>
                <a:gd name="T23" fmla="*/ 12 h 14"/>
                <a:gd name="T24" fmla="*/ 31 w 551"/>
                <a:gd name="T25" fmla="*/ 11 h 14"/>
                <a:gd name="T26" fmla="*/ 16 w 551"/>
                <a:gd name="T27" fmla="*/ 11 h 14"/>
                <a:gd name="T28" fmla="*/ 73 w 551"/>
                <a:gd name="T29" fmla="*/ 6 h 14"/>
                <a:gd name="T30" fmla="*/ 39 w 551"/>
                <a:gd name="T31" fmla="*/ 10 h 14"/>
                <a:gd name="T32" fmla="*/ 62 w 551"/>
                <a:gd name="T33" fmla="*/ 8 h 14"/>
                <a:gd name="T34" fmla="*/ 90 w 551"/>
                <a:gd name="T35" fmla="*/ 10 h 14"/>
                <a:gd name="T36" fmla="*/ 157 w 551"/>
                <a:gd name="T37" fmla="*/ 9 h 14"/>
                <a:gd name="T38" fmla="*/ 193 w 551"/>
                <a:gd name="T39" fmla="*/ 11 h 14"/>
                <a:gd name="T40" fmla="*/ 215 w 551"/>
                <a:gd name="T41" fmla="*/ 8 h 14"/>
                <a:gd name="T42" fmla="*/ 280 w 551"/>
                <a:gd name="T43" fmla="*/ 8 h 14"/>
                <a:gd name="T44" fmla="*/ 373 w 551"/>
                <a:gd name="T45" fmla="*/ 0 h 14"/>
                <a:gd name="T46" fmla="*/ 452 w 551"/>
                <a:gd name="T47" fmla="*/ 6 h 14"/>
                <a:gd name="T48" fmla="*/ 329 w 551"/>
                <a:gd name="T49" fmla="*/ 7 h 14"/>
                <a:gd name="T50" fmla="*/ 282 w 551"/>
                <a:gd name="T51" fmla="*/ 11 h 14"/>
                <a:gd name="T52" fmla="*/ 389 w 551"/>
                <a:gd name="T53" fmla="*/ 9 h 14"/>
                <a:gd name="T54" fmla="*/ 377 w 551"/>
                <a:gd name="T55" fmla="*/ 10 h 14"/>
                <a:gd name="T56" fmla="*/ 494 w 551"/>
                <a:gd name="T57" fmla="*/ 8 h 14"/>
                <a:gd name="T58" fmla="*/ 510 w 551"/>
                <a:gd name="T59" fmla="*/ 9 h 14"/>
                <a:gd name="T60" fmla="*/ 551 w 551"/>
                <a:gd name="T6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 h="14">
                  <a:moveTo>
                    <a:pt x="495" y="10"/>
                  </a:moveTo>
                  <a:lnTo>
                    <a:pt x="495" y="10"/>
                  </a:lnTo>
                  <a:lnTo>
                    <a:pt x="461" y="9"/>
                  </a:lnTo>
                  <a:cubicBezTo>
                    <a:pt x="469" y="10"/>
                    <a:pt x="482" y="10"/>
                    <a:pt x="495" y="10"/>
                  </a:cubicBezTo>
                  <a:close/>
                  <a:moveTo>
                    <a:pt x="551" y="9"/>
                  </a:moveTo>
                  <a:lnTo>
                    <a:pt x="551" y="9"/>
                  </a:lnTo>
                  <a:lnTo>
                    <a:pt x="532" y="13"/>
                  </a:lnTo>
                  <a:cubicBezTo>
                    <a:pt x="425" y="14"/>
                    <a:pt x="387" y="13"/>
                    <a:pt x="294" y="13"/>
                  </a:cubicBezTo>
                  <a:cubicBezTo>
                    <a:pt x="287" y="12"/>
                    <a:pt x="298" y="12"/>
                    <a:pt x="304" y="12"/>
                  </a:cubicBezTo>
                  <a:cubicBezTo>
                    <a:pt x="238" y="13"/>
                    <a:pt x="140" y="12"/>
                    <a:pt x="93" y="14"/>
                  </a:cubicBezTo>
                  <a:cubicBezTo>
                    <a:pt x="72" y="14"/>
                    <a:pt x="17" y="13"/>
                    <a:pt x="38" y="12"/>
                  </a:cubicBezTo>
                  <a:cubicBezTo>
                    <a:pt x="28" y="12"/>
                    <a:pt x="16" y="12"/>
                    <a:pt x="4" y="12"/>
                  </a:cubicBezTo>
                  <a:cubicBezTo>
                    <a:pt x="1" y="11"/>
                    <a:pt x="30" y="12"/>
                    <a:pt x="31" y="11"/>
                  </a:cubicBezTo>
                  <a:cubicBezTo>
                    <a:pt x="22" y="11"/>
                    <a:pt x="18" y="10"/>
                    <a:pt x="16" y="11"/>
                  </a:cubicBezTo>
                  <a:cubicBezTo>
                    <a:pt x="32" y="10"/>
                    <a:pt x="0" y="6"/>
                    <a:pt x="73" y="6"/>
                  </a:cubicBezTo>
                  <a:cubicBezTo>
                    <a:pt x="101" y="9"/>
                    <a:pt x="22" y="7"/>
                    <a:pt x="39" y="10"/>
                  </a:cubicBezTo>
                  <a:cubicBezTo>
                    <a:pt x="63" y="10"/>
                    <a:pt x="60" y="9"/>
                    <a:pt x="62" y="8"/>
                  </a:cubicBezTo>
                  <a:cubicBezTo>
                    <a:pt x="93" y="8"/>
                    <a:pt x="92" y="9"/>
                    <a:pt x="90" y="10"/>
                  </a:cubicBezTo>
                  <a:cubicBezTo>
                    <a:pt x="102" y="9"/>
                    <a:pt x="141" y="10"/>
                    <a:pt x="157" y="9"/>
                  </a:cubicBezTo>
                  <a:cubicBezTo>
                    <a:pt x="216" y="8"/>
                    <a:pt x="154" y="11"/>
                    <a:pt x="193" y="11"/>
                  </a:cubicBezTo>
                  <a:lnTo>
                    <a:pt x="215" y="8"/>
                  </a:lnTo>
                  <a:lnTo>
                    <a:pt x="280" y="8"/>
                  </a:lnTo>
                  <a:cubicBezTo>
                    <a:pt x="373" y="7"/>
                    <a:pt x="266" y="2"/>
                    <a:pt x="373" y="0"/>
                  </a:cubicBezTo>
                  <a:cubicBezTo>
                    <a:pt x="359" y="2"/>
                    <a:pt x="402" y="5"/>
                    <a:pt x="452" y="6"/>
                  </a:cubicBezTo>
                  <a:cubicBezTo>
                    <a:pt x="422" y="6"/>
                    <a:pt x="367" y="8"/>
                    <a:pt x="329" y="7"/>
                  </a:cubicBezTo>
                  <a:cubicBezTo>
                    <a:pt x="383" y="10"/>
                    <a:pt x="254" y="8"/>
                    <a:pt x="282" y="11"/>
                  </a:cubicBezTo>
                  <a:cubicBezTo>
                    <a:pt x="309" y="9"/>
                    <a:pt x="354" y="9"/>
                    <a:pt x="389" y="9"/>
                  </a:cubicBezTo>
                  <a:lnTo>
                    <a:pt x="377" y="10"/>
                  </a:lnTo>
                  <a:cubicBezTo>
                    <a:pt x="414" y="10"/>
                    <a:pt x="442" y="7"/>
                    <a:pt x="494" y="8"/>
                  </a:cubicBezTo>
                  <a:cubicBezTo>
                    <a:pt x="519" y="8"/>
                    <a:pt x="514" y="9"/>
                    <a:pt x="510" y="9"/>
                  </a:cubicBezTo>
                  <a:cubicBezTo>
                    <a:pt x="531" y="9"/>
                    <a:pt x="551" y="8"/>
                    <a:pt x="551"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27"/>
            <p:cNvSpPr>
              <a:spLocks/>
            </p:cNvSpPr>
            <p:nvPr/>
          </p:nvSpPr>
          <p:spPr bwMode="invGray">
            <a:xfrm>
              <a:off x="11777663" y="2757488"/>
              <a:ext cx="19050" cy="3175"/>
            </a:xfrm>
            <a:custGeom>
              <a:avLst/>
              <a:gdLst>
                <a:gd name="T0" fmla="*/ 0 w 10"/>
                <a:gd name="T1" fmla="*/ 0 h 1"/>
                <a:gd name="T2" fmla="*/ 0 w 10"/>
                <a:gd name="T3" fmla="*/ 0 h 1"/>
                <a:gd name="T4" fmla="*/ 10 w 10"/>
                <a:gd name="T5" fmla="*/ 1 h 1"/>
                <a:gd name="T6" fmla="*/ 0 w 10"/>
                <a:gd name="T7" fmla="*/ 0 h 1"/>
              </a:gdLst>
              <a:ahLst/>
              <a:cxnLst>
                <a:cxn ang="0">
                  <a:pos x="T0" y="T1"/>
                </a:cxn>
                <a:cxn ang="0">
                  <a:pos x="T2" y="T3"/>
                </a:cxn>
                <a:cxn ang="0">
                  <a:pos x="T4" y="T5"/>
                </a:cxn>
                <a:cxn ang="0">
                  <a:pos x="T6" y="T7"/>
                </a:cxn>
              </a:cxnLst>
              <a:rect l="0" t="0" r="r" b="b"/>
              <a:pathLst>
                <a:path w="10" h="1">
                  <a:moveTo>
                    <a:pt x="0" y="0"/>
                  </a:moveTo>
                  <a:lnTo>
                    <a:pt x="0" y="0"/>
                  </a:lnTo>
                  <a:lnTo>
                    <a:pt x="10" y="1"/>
                  </a:lnTo>
                  <a:cubicBezTo>
                    <a:pt x="8" y="1"/>
                    <a:pt x="4"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28"/>
            <p:cNvSpPr>
              <a:spLocks/>
            </p:cNvSpPr>
            <p:nvPr/>
          </p:nvSpPr>
          <p:spPr bwMode="invGray">
            <a:xfrm>
              <a:off x="5983288" y="2741613"/>
              <a:ext cx="38100" cy="0"/>
            </a:xfrm>
            <a:custGeom>
              <a:avLst/>
              <a:gdLst>
                <a:gd name="T0" fmla="*/ 0 w 20"/>
                <a:gd name="T1" fmla="*/ 0 w 20"/>
                <a:gd name="T2" fmla="*/ 20 w 20"/>
                <a:gd name="T3" fmla="*/ 0 w 20"/>
              </a:gdLst>
              <a:ahLst/>
              <a:cxnLst>
                <a:cxn ang="0">
                  <a:pos x="T0" y="0"/>
                </a:cxn>
                <a:cxn ang="0">
                  <a:pos x="T1" y="0"/>
                </a:cxn>
                <a:cxn ang="0">
                  <a:pos x="T2" y="0"/>
                </a:cxn>
                <a:cxn ang="0">
                  <a:pos x="T3" y="0"/>
                </a:cxn>
              </a:cxnLst>
              <a:rect l="0" t="0" r="r" b="b"/>
              <a:pathLst>
                <a:path w="20">
                  <a:moveTo>
                    <a:pt x="0" y="0"/>
                  </a:moveTo>
                  <a:lnTo>
                    <a:pt x="0" y="0"/>
                  </a:lnTo>
                  <a:lnTo>
                    <a:pt x="20"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29"/>
            <p:cNvSpPr>
              <a:spLocks/>
            </p:cNvSpPr>
            <p:nvPr/>
          </p:nvSpPr>
          <p:spPr bwMode="invGray">
            <a:xfrm>
              <a:off x="6832600" y="2713038"/>
              <a:ext cx="53975" cy="1587"/>
            </a:xfrm>
            <a:custGeom>
              <a:avLst/>
              <a:gdLst>
                <a:gd name="T0" fmla="*/ 0 w 28"/>
                <a:gd name="T1" fmla="*/ 1 h 1"/>
                <a:gd name="T2" fmla="*/ 0 w 28"/>
                <a:gd name="T3" fmla="*/ 1 h 1"/>
                <a:gd name="T4" fmla="*/ 28 w 28"/>
                <a:gd name="T5" fmla="*/ 0 h 1"/>
                <a:gd name="T6" fmla="*/ 0 w 28"/>
                <a:gd name="T7" fmla="*/ 1 h 1"/>
              </a:gdLst>
              <a:ahLst/>
              <a:cxnLst>
                <a:cxn ang="0">
                  <a:pos x="T0" y="T1"/>
                </a:cxn>
                <a:cxn ang="0">
                  <a:pos x="T2" y="T3"/>
                </a:cxn>
                <a:cxn ang="0">
                  <a:pos x="T4" y="T5"/>
                </a:cxn>
                <a:cxn ang="0">
                  <a:pos x="T6" y="T7"/>
                </a:cxn>
              </a:cxnLst>
              <a:rect l="0" t="0" r="r" b="b"/>
              <a:pathLst>
                <a:path w="28" h="1">
                  <a:moveTo>
                    <a:pt x="0" y="1"/>
                  </a:moveTo>
                  <a:lnTo>
                    <a:pt x="0" y="1"/>
                  </a:lnTo>
                  <a:lnTo>
                    <a:pt x="28" y="0"/>
                  </a:lnTo>
                  <a:cubicBezTo>
                    <a:pt x="17" y="0"/>
                    <a:pt x="8"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0"/>
            <p:cNvSpPr>
              <a:spLocks/>
            </p:cNvSpPr>
            <p:nvPr/>
          </p:nvSpPr>
          <p:spPr bwMode="invGray">
            <a:xfrm>
              <a:off x="11317288" y="2755900"/>
              <a:ext cx="952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1"/>
            <p:cNvSpPr>
              <a:spLocks/>
            </p:cNvSpPr>
            <p:nvPr/>
          </p:nvSpPr>
          <p:spPr bwMode="invGray">
            <a:xfrm>
              <a:off x="8534400" y="2735263"/>
              <a:ext cx="30163" cy="0"/>
            </a:xfrm>
            <a:custGeom>
              <a:avLst/>
              <a:gdLst>
                <a:gd name="T0" fmla="*/ 0 w 16"/>
                <a:gd name="T1" fmla="*/ 0 w 16"/>
                <a:gd name="T2" fmla="*/ 16 w 16"/>
                <a:gd name="T3" fmla="*/ 0 w 16"/>
              </a:gdLst>
              <a:ahLst/>
              <a:cxnLst>
                <a:cxn ang="0">
                  <a:pos x="T0" y="0"/>
                </a:cxn>
                <a:cxn ang="0">
                  <a:pos x="T1" y="0"/>
                </a:cxn>
                <a:cxn ang="0">
                  <a:pos x="T2" y="0"/>
                </a:cxn>
                <a:cxn ang="0">
                  <a:pos x="T3" y="0"/>
                </a:cxn>
              </a:cxnLst>
              <a:rect l="0" t="0" r="r" b="b"/>
              <a:pathLst>
                <a:path w="16">
                  <a:moveTo>
                    <a:pt x="0" y="0"/>
                  </a:moveTo>
                  <a:lnTo>
                    <a:pt x="0" y="0"/>
                  </a:lnTo>
                  <a:cubicBezTo>
                    <a:pt x="4" y="0"/>
                    <a:pt x="9" y="0"/>
                    <a:pt x="16" y="0"/>
                  </a:cubicBezTo>
                  <a:cubicBezTo>
                    <a:pt x="15" y="0"/>
                    <a:pt x="9"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2"/>
            <p:cNvSpPr>
              <a:spLocks/>
            </p:cNvSpPr>
            <p:nvPr/>
          </p:nvSpPr>
          <p:spPr bwMode="invGray">
            <a:xfrm>
              <a:off x="6821488" y="2714625"/>
              <a:ext cx="9525" cy="0"/>
            </a:xfrm>
            <a:custGeom>
              <a:avLst/>
              <a:gdLst>
                <a:gd name="T0" fmla="*/ 0 w 5"/>
                <a:gd name="T1" fmla="*/ 0 w 5"/>
                <a:gd name="T2" fmla="*/ 2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2"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3"/>
            <p:cNvSpPr>
              <a:spLocks/>
            </p:cNvSpPr>
            <p:nvPr/>
          </p:nvSpPr>
          <p:spPr bwMode="invGray">
            <a:xfrm>
              <a:off x="5583238" y="2719388"/>
              <a:ext cx="25400" cy="0"/>
            </a:xfrm>
            <a:custGeom>
              <a:avLst/>
              <a:gdLst>
                <a:gd name="T0" fmla="*/ 13 w 13"/>
                <a:gd name="T1" fmla="*/ 13 w 13"/>
                <a:gd name="T2" fmla="*/ 0 w 13"/>
                <a:gd name="T3" fmla="*/ 13 w 13"/>
              </a:gdLst>
              <a:ahLst/>
              <a:cxnLst>
                <a:cxn ang="0">
                  <a:pos x="T0" y="0"/>
                </a:cxn>
                <a:cxn ang="0">
                  <a:pos x="T1" y="0"/>
                </a:cxn>
                <a:cxn ang="0">
                  <a:pos x="T2" y="0"/>
                </a:cxn>
                <a:cxn ang="0">
                  <a:pos x="T3" y="0"/>
                </a:cxn>
              </a:cxnLst>
              <a:rect l="0" t="0" r="r" b="b"/>
              <a:pathLst>
                <a:path w="13">
                  <a:moveTo>
                    <a:pt x="13" y="0"/>
                  </a:moveTo>
                  <a:lnTo>
                    <a:pt x="13" y="0"/>
                  </a:lnTo>
                  <a:lnTo>
                    <a:pt x="0"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4"/>
            <p:cNvSpPr>
              <a:spLocks/>
            </p:cNvSpPr>
            <p:nvPr/>
          </p:nvSpPr>
          <p:spPr bwMode="invGray">
            <a:xfrm>
              <a:off x="5638800" y="2740025"/>
              <a:ext cx="23813" cy="1587"/>
            </a:xfrm>
            <a:custGeom>
              <a:avLst/>
              <a:gdLst>
                <a:gd name="T0" fmla="*/ 12 w 12"/>
                <a:gd name="T1" fmla="*/ 0 h 1"/>
                <a:gd name="T2" fmla="*/ 12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lnTo>
                    <a:pt x="12" y="0"/>
                  </a:lnTo>
                  <a:lnTo>
                    <a:pt x="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35"/>
            <p:cNvSpPr>
              <a:spLocks/>
            </p:cNvSpPr>
            <p:nvPr/>
          </p:nvSpPr>
          <p:spPr bwMode="invGray">
            <a:xfrm>
              <a:off x="4303712" y="2728913"/>
              <a:ext cx="50800" cy="0"/>
            </a:xfrm>
            <a:custGeom>
              <a:avLst/>
              <a:gdLst>
                <a:gd name="T0" fmla="*/ 26 w 26"/>
                <a:gd name="T1" fmla="*/ 26 w 26"/>
                <a:gd name="T2" fmla="*/ 0 w 26"/>
                <a:gd name="T3" fmla="*/ 26 w 26"/>
              </a:gdLst>
              <a:ahLst/>
              <a:cxnLst>
                <a:cxn ang="0">
                  <a:pos x="T0" y="0"/>
                </a:cxn>
                <a:cxn ang="0">
                  <a:pos x="T1" y="0"/>
                </a:cxn>
                <a:cxn ang="0">
                  <a:pos x="T2" y="0"/>
                </a:cxn>
                <a:cxn ang="0">
                  <a:pos x="T3" y="0"/>
                </a:cxn>
              </a:cxnLst>
              <a:rect l="0" t="0" r="r" b="b"/>
              <a:pathLst>
                <a:path w="26">
                  <a:moveTo>
                    <a:pt x="26" y="0"/>
                  </a:moveTo>
                  <a:lnTo>
                    <a:pt x="26" y="0"/>
                  </a:lnTo>
                  <a:lnTo>
                    <a:pt x="0" y="0"/>
                  </a:lnTo>
                  <a:cubicBezTo>
                    <a:pt x="13" y="0"/>
                    <a:pt x="20" y="0"/>
                    <a:pt x="2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36"/>
            <p:cNvSpPr>
              <a:spLocks/>
            </p:cNvSpPr>
            <p:nvPr/>
          </p:nvSpPr>
          <p:spPr bwMode="invGray">
            <a:xfrm>
              <a:off x="5519738" y="2735263"/>
              <a:ext cx="9525" cy="3175"/>
            </a:xfrm>
            <a:custGeom>
              <a:avLst/>
              <a:gdLst>
                <a:gd name="T0" fmla="*/ 4 w 5"/>
                <a:gd name="T1" fmla="*/ 0 h 1"/>
                <a:gd name="T2" fmla="*/ 4 w 5"/>
                <a:gd name="T3" fmla="*/ 0 h 1"/>
                <a:gd name="T4" fmla="*/ 0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4" y="0"/>
                  </a:lnTo>
                  <a:lnTo>
                    <a:pt x="0" y="1"/>
                  </a:lnTo>
                  <a:cubicBezTo>
                    <a:pt x="3" y="1"/>
                    <a:pt x="5"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37"/>
            <p:cNvSpPr>
              <a:spLocks/>
            </p:cNvSpPr>
            <p:nvPr/>
          </p:nvSpPr>
          <p:spPr bwMode="invGray">
            <a:xfrm>
              <a:off x="12096750" y="2784475"/>
              <a:ext cx="6350" cy="0"/>
            </a:xfrm>
            <a:custGeom>
              <a:avLst/>
              <a:gdLst>
                <a:gd name="T0" fmla="*/ 3 w 3"/>
                <a:gd name="T1" fmla="*/ 3 w 3"/>
                <a:gd name="T2" fmla="*/ 1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1"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38"/>
            <p:cNvSpPr>
              <a:spLocks/>
            </p:cNvSpPr>
            <p:nvPr/>
          </p:nvSpPr>
          <p:spPr bwMode="invGray">
            <a:xfrm>
              <a:off x="12225338" y="2773363"/>
              <a:ext cx="46038" cy="0"/>
            </a:xfrm>
            <a:custGeom>
              <a:avLst/>
              <a:gdLst>
                <a:gd name="T0" fmla="*/ 0 w 24"/>
                <a:gd name="T1" fmla="*/ 0 w 24"/>
                <a:gd name="T2" fmla="*/ 24 w 24"/>
                <a:gd name="T3" fmla="*/ 0 w 24"/>
              </a:gdLst>
              <a:ahLst/>
              <a:cxnLst>
                <a:cxn ang="0">
                  <a:pos x="T0" y="0"/>
                </a:cxn>
                <a:cxn ang="0">
                  <a:pos x="T1" y="0"/>
                </a:cxn>
                <a:cxn ang="0">
                  <a:pos x="T2" y="0"/>
                </a:cxn>
                <a:cxn ang="0">
                  <a:pos x="T3" y="0"/>
                </a:cxn>
              </a:cxnLst>
              <a:rect l="0" t="0" r="r" b="b"/>
              <a:pathLst>
                <a:path w="24">
                  <a:moveTo>
                    <a:pt x="0" y="0"/>
                  </a:moveTo>
                  <a:lnTo>
                    <a:pt x="0" y="0"/>
                  </a:lnTo>
                  <a:lnTo>
                    <a:pt x="24" y="0"/>
                  </a:lnTo>
                  <a:cubicBezTo>
                    <a:pt x="15" y="0"/>
                    <a:pt x="6"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39"/>
            <p:cNvSpPr>
              <a:spLocks/>
            </p:cNvSpPr>
            <p:nvPr/>
          </p:nvSpPr>
          <p:spPr bwMode="invGray">
            <a:xfrm>
              <a:off x="9274175" y="2746375"/>
              <a:ext cx="55563" cy="4762"/>
            </a:xfrm>
            <a:custGeom>
              <a:avLst/>
              <a:gdLst>
                <a:gd name="T0" fmla="*/ 0 w 29"/>
                <a:gd name="T1" fmla="*/ 1 h 2"/>
                <a:gd name="T2" fmla="*/ 0 w 29"/>
                <a:gd name="T3" fmla="*/ 1 h 2"/>
                <a:gd name="T4" fmla="*/ 15 w 29"/>
                <a:gd name="T5" fmla="*/ 2 h 2"/>
                <a:gd name="T6" fmla="*/ 0 w 29"/>
                <a:gd name="T7" fmla="*/ 1 h 2"/>
              </a:gdLst>
              <a:ahLst/>
              <a:cxnLst>
                <a:cxn ang="0">
                  <a:pos x="T0" y="T1"/>
                </a:cxn>
                <a:cxn ang="0">
                  <a:pos x="T2" y="T3"/>
                </a:cxn>
                <a:cxn ang="0">
                  <a:pos x="T4" y="T5"/>
                </a:cxn>
                <a:cxn ang="0">
                  <a:pos x="T6" y="T7"/>
                </a:cxn>
              </a:cxnLst>
              <a:rect l="0" t="0" r="r" b="b"/>
              <a:pathLst>
                <a:path w="29" h="2">
                  <a:moveTo>
                    <a:pt x="0" y="1"/>
                  </a:moveTo>
                  <a:lnTo>
                    <a:pt x="0" y="1"/>
                  </a:lnTo>
                  <a:cubicBezTo>
                    <a:pt x="7" y="1"/>
                    <a:pt x="23" y="2"/>
                    <a:pt x="15" y="2"/>
                  </a:cubicBezTo>
                  <a:cubicBezTo>
                    <a:pt x="29" y="2"/>
                    <a:pt x="2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0"/>
            <p:cNvSpPr>
              <a:spLocks/>
            </p:cNvSpPr>
            <p:nvPr/>
          </p:nvSpPr>
          <p:spPr bwMode="invGray">
            <a:xfrm>
              <a:off x="11847513" y="2827338"/>
              <a:ext cx="34925" cy="3175"/>
            </a:xfrm>
            <a:custGeom>
              <a:avLst/>
              <a:gdLst>
                <a:gd name="T0" fmla="*/ 3 w 18"/>
                <a:gd name="T1" fmla="*/ 1 h 1"/>
                <a:gd name="T2" fmla="*/ 3 w 18"/>
                <a:gd name="T3" fmla="*/ 1 h 1"/>
                <a:gd name="T4" fmla="*/ 18 w 18"/>
                <a:gd name="T5" fmla="*/ 0 h 1"/>
                <a:gd name="T6" fmla="*/ 3 w 18"/>
                <a:gd name="T7" fmla="*/ 1 h 1"/>
              </a:gdLst>
              <a:ahLst/>
              <a:cxnLst>
                <a:cxn ang="0">
                  <a:pos x="T0" y="T1"/>
                </a:cxn>
                <a:cxn ang="0">
                  <a:pos x="T2" y="T3"/>
                </a:cxn>
                <a:cxn ang="0">
                  <a:pos x="T4" y="T5"/>
                </a:cxn>
                <a:cxn ang="0">
                  <a:pos x="T6" y="T7"/>
                </a:cxn>
              </a:cxnLst>
              <a:rect l="0" t="0" r="r" b="b"/>
              <a:pathLst>
                <a:path w="18" h="1">
                  <a:moveTo>
                    <a:pt x="3" y="1"/>
                  </a:moveTo>
                  <a:lnTo>
                    <a:pt x="3" y="1"/>
                  </a:lnTo>
                  <a:cubicBezTo>
                    <a:pt x="7" y="1"/>
                    <a:pt x="13" y="0"/>
                    <a:pt x="18" y="0"/>
                  </a:cubicBezTo>
                  <a:cubicBezTo>
                    <a:pt x="8"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1"/>
            <p:cNvSpPr>
              <a:spLocks/>
            </p:cNvSpPr>
            <p:nvPr/>
          </p:nvSpPr>
          <p:spPr bwMode="invGray">
            <a:xfrm>
              <a:off x="11882438" y="2825750"/>
              <a:ext cx="25400" cy="1587"/>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lnTo>
                    <a:pt x="0" y="1"/>
                  </a:lnTo>
                  <a:lnTo>
                    <a:pt x="14"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2"/>
            <p:cNvSpPr>
              <a:spLocks/>
            </p:cNvSpPr>
            <p:nvPr/>
          </p:nvSpPr>
          <p:spPr bwMode="invGray">
            <a:xfrm>
              <a:off x="8915400" y="2809875"/>
              <a:ext cx="15875" cy="1587"/>
            </a:xfrm>
            <a:custGeom>
              <a:avLst/>
              <a:gdLst>
                <a:gd name="T0" fmla="*/ 8 w 8"/>
                <a:gd name="T1" fmla="*/ 1 h 1"/>
                <a:gd name="T2" fmla="*/ 8 w 8"/>
                <a:gd name="T3" fmla="*/ 1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cubicBezTo>
                    <a:pt x="6" y="0"/>
                    <a:pt x="3" y="0"/>
                    <a:pt x="0" y="0"/>
                  </a:cubicBezTo>
                  <a:cubicBezTo>
                    <a:pt x="1" y="0"/>
                    <a:pt x="4"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3"/>
            <p:cNvSpPr>
              <a:spLocks/>
            </p:cNvSpPr>
            <p:nvPr/>
          </p:nvSpPr>
          <p:spPr bwMode="invGray">
            <a:xfrm>
              <a:off x="12109452" y="2776537"/>
              <a:ext cx="454024" cy="0"/>
            </a:xfrm>
            <a:custGeom>
              <a:avLst/>
              <a:gdLst>
                <a:gd name="T0" fmla="*/ 102 w 236"/>
                <a:gd name="T1" fmla="*/ 10 h 10"/>
                <a:gd name="T2" fmla="*/ 102 w 236"/>
                <a:gd name="T3" fmla="*/ 10 h 10"/>
                <a:gd name="T4" fmla="*/ 123 w 236"/>
                <a:gd name="T5" fmla="*/ 7 h 10"/>
                <a:gd name="T6" fmla="*/ 200 w 236"/>
                <a:gd name="T7" fmla="*/ 6 h 10"/>
                <a:gd name="T8" fmla="*/ 203 w 236"/>
                <a:gd name="T9" fmla="*/ 3 h 10"/>
                <a:gd name="T10" fmla="*/ 160 w 236"/>
                <a:gd name="T11" fmla="*/ 4 h 10"/>
                <a:gd name="T12" fmla="*/ 202 w 236"/>
                <a:gd name="T13" fmla="*/ 3 h 10"/>
                <a:gd name="T14" fmla="*/ 198 w 236"/>
                <a:gd name="T15" fmla="*/ 0 h 10"/>
                <a:gd name="T16" fmla="*/ 0 w 236"/>
                <a:gd name="T17" fmla="*/ 4 h 10"/>
                <a:gd name="T18" fmla="*/ 137 w 236"/>
                <a:gd name="T19" fmla="*/ 4 h 10"/>
                <a:gd name="T20" fmla="*/ 121 w 236"/>
                <a:gd name="T21" fmla="*/ 6 h 10"/>
                <a:gd name="T22" fmla="*/ 8 w 236"/>
                <a:gd name="T23" fmla="*/ 5 h 10"/>
                <a:gd name="T24" fmla="*/ 104 w 236"/>
                <a:gd name="T25" fmla="*/ 7 h 10"/>
                <a:gd name="T26" fmla="*/ 84 w 236"/>
                <a:gd name="T27" fmla="*/ 9 h 10"/>
                <a:gd name="T28" fmla="*/ 102 w 23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0">
                  <a:moveTo>
                    <a:pt x="102" y="10"/>
                  </a:moveTo>
                  <a:lnTo>
                    <a:pt x="102" y="10"/>
                  </a:lnTo>
                  <a:cubicBezTo>
                    <a:pt x="107" y="9"/>
                    <a:pt x="208" y="8"/>
                    <a:pt x="123" y="7"/>
                  </a:cubicBezTo>
                  <a:cubicBezTo>
                    <a:pt x="126" y="4"/>
                    <a:pt x="177" y="6"/>
                    <a:pt x="200" y="6"/>
                  </a:cubicBezTo>
                  <a:cubicBezTo>
                    <a:pt x="184" y="5"/>
                    <a:pt x="208" y="4"/>
                    <a:pt x="203" y="3"/>
                  </a:cubicBezTo>
                  <a:cubicBezTo>
                    <a:pt x="192" y="4"/>
                    <a:pt x="179" y="4"/>
                    <a:pt x="160" y="4"/>
                  </a:cubicBezTo>
                  <a:cubicBezTo>
                    <a:pt x="152" y="3"/>
                    <a:pt x="180" y="2"/>
                    <a:pt x="202" y="3"/>
                  </a:cubicBezTo>
                  <a:cubicBezTo>
                    <a:pt x="175" y="1"/>
                    <a:pt x="236" y="1"/>
                    <a:pt x="198" y="0"/>
                  </a:cubicBezTo>
                  <a:cubicBezTo>
                    <a:pt x="116" y="0"/>
                    <a:pt x="57" y="0"/>
                    <a:pt x="0" y="4"/>
                  </a:cubicBezTo>
                  <a:cubicBezTo>
                    <a:pt x="46" y="3"/>
                    <a:pt x="99" y="3"/>
                    <a:pt x="137" y="4"/>
                  </a:cubicBezTo>
                  <a:lnTo>
                    <a:pt x="121" y="6"/>
                  </a:lnTo>
                  <a:cubicBezTo>
                    <a:pt x="78" y="4"/>
                    <a:pt x="51" y="5"/>
                    <a:pt x="8" y="5"/>
                  </a:cubicBezTo>
                  <a:lnTo>
                    <a:pt x="104" y="7"/>
                  </a:lnTo>
                  <a:cubicBezTo>
                    <a:pt x="149" y="9"/>
                    <a:pt x="119" y="9"/>
                    <a:pt x="84" y="9"/>
                  </a:cubicBezTo>
                  <a:cubicBezTo>
                    <a:pt x="92" y="9"/>
                    <a:pt x="100" y="9"/>
                    <a:pt x="102" y="1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4"/>
            <p:cNvSpPr>
              <a:spLocks/>
            </p:cNvSpPr>
            <p:nvPr/>
          </p:nvSpPr>
          <p:spPr bwMode="invGray">
            <a:xfrm>
              <a:off x="12182475" y="2816225"/>
              <a:ext cx="9525" cy="0"/>
            </a:xfrm>
            <a:custGeom>
              <a:avLst/>
              <a:gdLst>
                <a:gd name="T0" fmla="*/ 0 w 5"/>
                <a:gd name="T1" fmla="*/ 0 w 5"/>
                <a:gd name="T2" fmla="*/ 1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1"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45"/>
            <p:cNvSpPr>
              <a:spLocks/>
            </p:cNvSpPr>
            <p:nvPr/>
          </p:nvSpPr>
          <p:spPr bwMode="invGray">
            <a:xfrm>
              <a:off x="4348162" y="2827338"/>
              <a:ext cx="17463" cy="3175"/>
            </a:xfrm>
            <a:custGeom>
              <a:avLst/>
              <a:gdLst>
                <a:gd name="T0" fmla="*/ 8 w 9"/>
                <a:gd name="T1" fmla="*/ 0 h 1"/>
                <a:gd name="T2" fmla="*/ 8 w 9"/>
                <a:gd name="T3" fmla="*/ 0 h 1"/>
                <a:gd name="T4" fmla="*/ 0 w 9"/>
                <a:gd name="T5" fmla="*/ 1 h 1"/>
                <a:gd name="T6" fmla="*/ 8 w 9"/>
                <a:gd name="T7" fmla="*/ 0 h 1"/>
              </a:gdLst>
              <a:ahLst/>
              <a:cxnLst>
                <a:cxn ang="0">
                  <a:pos x="T0" y="T1"/>
                </a:cxn>
                <a:cxn ang="0">
                  <a:pos x="T2" y="T3"/>
                </a:cxn>
                <a:cxn ang="0">
                  <a:pos x="T4" y="T5"/>
                </a:cxn>
                <a:cxn ang="0">
                  <a:pos x="T6" y="T7"/>
                </a:cxn>
              </a:cxnLst>
              <a:rect l="0" t="0" r="r" b="b"/>
              <a:pathLst>
                <a:path w="9" h="1">
                  <a:moveTo>
                    <a:pt x="8" y="0"/>
                  </a:moveTo>
                  <a:lnTo>
                    <a:pt x="8" y="0"/>
                  </a:lnTo>
                  <a:lnTo>
                    <a:pt x="0" y="1"/>
                  </a:lnTo>
                  <a:cubicBezTo>
                    <a:pt x="7" y="0"/>
                    <a:pt x="9" y="0"/>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46"/>
            <p:cNvSpPr>
              <a:spLocks/>
            </p:cNvSpPr>
            <p:nvPr/>
          </p:nvSpPr>
          <p:spPr bwMode="invGray">
            <a:xfrm>
              <a:off x="12071350" y="2790825"/>
              <a:ext cx="0" cy="0"/>
            </a:xfrm>
            <a:custGeom>
              <a:avLst/>
              <a:gdLst/>
              <a:ahLst/>
              <a:cxnLst>
                <a:cxn ang="0">
                  <a:pos x="0" y="0"/>
                </a:cxn>
                <a:cxn ang="0">
                  <a:pos x="0" y="0"/>
                </a:cxn>
                <a:cxn ang="0">
                  <a:pos x="0" y="0"/>
                </a:cxn>
                <a:cxn ang="0">
                  <a:pos x="0" y="0"/>
                </a:cxn>
              </a:cxnLst>
              <a:rect l="0" t="0" r="r" b="b"/>
              <a:pathLst>
                <a:path>
                  <a:moveTo>
                    <a:pt x="0" y="0"/>
                  </a:moveTo>
                  <a:lnTo>
                    <a:pt x="0" y="0"/>
                  </a:lnTo>
                  <a:lnTo>
                    <a:pt x="0"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47"/>
            <p:cNvSpPr>
              <a:spLocks/>
            </p:cNvSpPr>
            <p:nvPr/>
          </p:nvSpPr>
          <p:spPr bwMode="invGray">
            <a:xfrm>
              <a:off x="4754563" y="2827338"/>
              <a:ext cx="47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cubicBezTo>
                    <a:pt x="1" y="0"/>
                    <a:pt x="1" y="0"/>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48"/>
            <p:cNvSpPr>
              <a:spLocks/>
            </p:cNvSpPr>
            <p:nvPr/>
          </p:nvSpPr>
          <p:spPr bwMode="invGray">
            <a:xfrm>
              <a:off x="4852988" y="2719388"/>
              <a:ext cx="9525" cy="3175"/>
            </a:xfrm>
            <a:custGeom>
              <a:avLst/>
              <a:gdLst>
                <a:gd name="T0" fmla="*/ 5 w 5"/>
                <a:gd name="T1" fmla="*/ 1 h 1"/>
                <a:gd name="T2" fmla="*/ 5 w 5"/>
                <a:gd name="T3" fmla="*/ 1 h 1"/>
                <a:gd name="T4" fmla="*/ 4 w 5"/>
                <a:gd name="T5" fmla="*/ 0 h 1"/>
                <a:gd name="T6" fmla="*/ 5 w 5"/>
                <a:gd name="T7" fmla="*/ 1 h 1"/>
              </a:gdLst>
              <a:ahLst/>
              <a:cxnLst>
                <a:cxn ang="0">
                  <a:pos x="T0" y="T1"/>
                </a:cxn>
                <a:cxn ang="0">
                  <a:pos x="T2" y="T3"/>
                </a:cxn>
                <a:cxn ang="0">
                  <a:pos x="T4" y="T5"/>
                </a:cxn>
                <a:cxn ang="0">
                  <a:pos x="T6" y="T7"/>
                </a:cxn>
              </a:cxnLst>
              <a:rect l="0" t="0" r="r" b="b"/>
              <a:pathLst>
                <a:path w="5" h="1">
                  <a:moveTo>
                    <a:pt x="5" y="1"/>
                  </a:moveTo>
                  <a:lnTo>
                    <a:pt x="5" y="1"/>
                  </a:lnTo>
                  <a:cubicBezTo>
                    <a:pt x="5" y="1"/>
                    <a:pt x="5" y="1"/>
                    <a:pt x="4" y="0"/>
                  </a:cubicBezTo>
                  <a:cubicBezTo>
                    <a:pt x="0" y="1"/>
                    <a:pt x="2" y="1"/>
                    <a:pt x="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49"/>
            <p:cNvSpPr>
              <a:spLocks/>
            </p:cNvSpPr>
            <p:nvPr/>
          </p:nvSpPr>
          <p:spPr bwMode="invGray">
            <a:xfrm>
              <a:off x="4759325" y="2827338"/>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0"/>
            <p:cNvSpPr>
              <a:spLocks/>
            </p:cNvSpPr>
            <p:nvPr/>
          </p:nvSpPr>
          <p:spPr bwMode="invGray">
            <a:xfrm>
              <a:off x="6654800" y="2805113"/>
              <a:ext cx="19050" cy="1587"/>
            </a:xfrm>
            <a:custGeom>
              <a:avLst/>
              <a:gdLst>
                <a:gd name="T0" fmla="*/ 10 w 10"/>
                <a:gd name="T1" fmla="*/ 1 h 1"/>
                <a:gd name="T2" fmla="*/ 10 w 10"/>
                <a:gd name="T3" fmla="*/ 1 h 1"/>
                <a:gd name="T4" fmla="*/ 2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lnTo>
                    <a:pt x="10" y="1"/>
                  </a:lnTo>
                  <a:lnTo>
                    <a:pt x="2" y="0"/>
                  </a:lnTo>
                  <a:cubicBezTo>
                    <a:pt x="0" y="0"/>
                    <a:pt x="2" y="0"/>
                    <a:pt x="1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1"/>
            <p:cNvSpPr>
              <a:spLocks/>
            </p:cNvSpPr>
            <p:nvPr/>
          </p:nvSpPr>
          <p:spPr bwMode="invGray">
            <a:xfrm>
              <a:off x="6289675" y="2798763"/>
              <a:ext cx="6350"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2"/>
            <p:cNvSpPr>
              <a:spLocks/>
            </p:cNvSpPr>
            <p:nvPr/>
          </p:nvSpPr>
          <p:spPr bwMode="invGray">
            <a:xfrm>
              <a:off x="9140825" y="2725738"/>
              <a:ext cx="44450" cy="0"/>
            </a:xfrm>
            <a:custGeom>
              <a:avLst/>
              <a:gdLst>
                <a:gd name="T0" fmla="*/ 23 w 23"/>
                <a:gd name="T1" fmla="*/ 23 w 23"/>
                <a:gd name="T2" fmla="*/ 0 w 23"/>
                <a:gd name="T3" fmla="*/ 23 w 23"/>
              </a:gdLst>
              <a:ahLst/>
              <a:cxnLst>
                <a:cxn ang="0">
                  <a:pos x="T0" y="0"/>
                </a:cxn>
                <a:cxn ang="0">
                  <a:pos x="T1" y="0"/>
                </a:cxn>
                <a:cxn ang="0">
                  <a:pos x="T2" y="0"/>
                </a:cxn>
                <a:cxn ang="0">
                  <a:pos x="T3" y="0"/>
                </a:cxn>
              </a:cxnLst>
              <a:rect l="0" t="0" r="r" b="b"/>
              <a:pathLst>
                <a:path w="23">
                  <a:moveTo>
                    <a:pt x="23" y="0"/>
                  </a:moveTo>
                  <a:lnTo>
                    <a:pt x="23" y="0"/>
                  </a:lnTo>
                  <a:lnTo>
                    <a:pt x="0" y="0"/>
                  </a:lnTo>
                  <a:lnTo>
                    <a:pt x="2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3"/>
            <p:cNvSpPr>
              <a:spLocks/>
            </p:cNvSpPr>
            <p:nvPr/>
          </p:nvSpPr>
          <p:spPr bwMode="invGray">
            <a:xfrm>
              <a:off x="4737100" y="2827338"/>
              <a:ext cx="17463" cy="3175"/>
            </a:xfrm>
            <a:custGeom>
              <a:avLst/>
              <a:gdLst>
                <a:gd name="T0" fmla="*/ 9 w 9"/>
                <a:gd name="T1" fmla="*/ 0 h 1"/>
                <a:gd name="T2" fmla="*/ 9 w 9"/>
                <a:gd name="T3" fmla="*/ 0 h 1"/>
                <a:gd name="T4" fmla="*/ 0 w 9"/>
                <a:gd name="T5" fmla="*/ 1 h 1"/>
                <a:gd name="T6" fmla="*/ 9 w 9"/>
                <a:gd name="T7" fmla="*/ 0 h 1"/>
              </a:gdLst>
              <a:ahLst/>
              <a:cxnLst>
                <a:cxn ang="0">
                  <a:pos x="T0" y="T1"/>
                </a:cxn>
                <a:cxn ang="0">
                  <a:pos x="T2" y="T3"/>
                </a:cxn>
                <a:cxn ang="0">
                  <a:pos x="T4" y="T5"/>
                </a:cxn>
                <a:cxn ang="0">
                  <a:pos x="T6" y="T7"/>
                </a:cxn>
              </a:cxnLst>
              <a:rect l="0" t="0" r="r" b="b"/>
              <a:pathLst>
                <a:path w="9" h="1">
                  <a:moveTo>
                    <a:pt x="9" y="0"/>
                  </a:moveTo>
                  <a:lnTo>
                    <a:pt x="9" y="0"/>
                  </a:lnTo>
                  <a:lnTo>
                    <a:pt x="0" y="1"/>
                  </a:lnTo>
                  <a:cubicBezTo>
                    <a:pt x="5" y="0"/>
                    <a:pt x="8" y="0"/>
                    <a:pt x="9"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4"/>
            <p:cNvSpPr>
              <a:spLocks/>
            </p:cNvSpPr>
            <p:nvPr/>
          </p:nvSpPr>
          <p:spPr bwMode="invGray">
            <a:xfrm>
              <a:off x="7239000" y="2779713"/>
              <a:ext cx="11113" cy="3175"/>
            </a:xfrm>
            <a:custGeom>
              <a:avLst/>
              <a:gdLst>
                <a:gd name="T0" fmla="*/ 6 w 6"/>
                <a:gd name="T1" fmla="*/ 0 h 1"/>
                <a:gd name="T2" fmla="*/ 6 w 6"/>
                <a:gd name="T3" fmla="*/ 0 h 1"/>
                <a:gd name="T4" fmla="*/ 0 w 6"/>
                <a:gd name="T5" fmla="*/ 1 h 1"/>
                <a:gd name="T6" fmla="*/ 4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6" y="0"/>
                  </a:lnTo>
                  <a:lnTo>
                    <a:pt x="0" y="1"/>
                  </a:lnTo>
                  <a:lnTo>
                    <a:pt x="4" y="1"/>
                  </a:lnTo>
                  <a:lnTo>
                    <a:pt x="6"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55"/>
            <p:cNvSpPr>
              <a:spLocks/>
            </p:cNvSpPr>
            <p:nvPr/>
          </p:nvSpPr>
          <p:spPr bwMode="invGray">
            <a:xfrm>
              <a:off x="7181850" y="2773363"/>
              <a:ext cx="468313" cy="15875"/>
            </a:xfrm>
            <a:custGeom>
              <a:avLst/>
              <a:gdLst>
                <a:gd name="T0" fmla="*/ 139 w 244"/>
                <a:gd name="T1" fmla="*/ 5 h 7"/>
                <a:gd name="T2" fmla="*/ 139 w 244"/>
                <a:gd name="T3" fmla="*/ 5 h 7"/>
                <a:gd name="T4" fmla="*/ 132 w 244"/>
                <a:gd name="T5" fmla="*/ 6 h 7"/>
                <a:gd name="T6" fmla="*/ 244 w 244"/>
                <a:gd name="T7" fmla="*/ 4 h 7"/>
                <a:gd name="T8" fmla="*/ 178 w 244"/>
                <a:gd name="T9" fmla="*/ 1 h 7"/>
                <a:gd name="T10" fmla="*/ 101 w 244"/>
                <a:gd name="T11" fmla="*/ 0 h 7"/>
                <a:gd name="T12" fmla="*/ 77 w 244"/>
                <a:gd name="T13" fmla="*/ 3 h 7"/>
                <a:gd name="T14" fmla="*/ 60 w 244"/>
                <a:gd name="T15" fmla="*/ 1 h 7"/>
                <a:gd name="T16" fmla="*/ 0 w 244"/>
                <a:gd name="T17" fmla="*/ 1 h 7"/>
                <a:gd name="T18" fmla="*/ 52 w 244"/>
                <a:gd name="T19" fmla="*/ 1 h 7"/>
                <a:gd name="T20" fmla="*/ 36 w 244"/>
                <a:gd name="T21" fmla="*/ 3 h 7"/>
                <a:gd name="T22" fmla="*/ 41 w 244"/>
                <a:gd name="T23" fmla="*/ 3 h 7"/>
                <a:gd name="T24" fmla="*/ 139 w 24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7">
                  <a:moveTo>
                    <a:pt x="139" y="5"/>
                  </a:moveTo>
                  <a:lnTo>
                    <a:pt x="139" y="5"/>
                  </a:lnTo>
                  <a:cubicBezTo>
                    <a:pt x="135" y="5"/>
                    <a:pt x="134" y="6"/>
                    <a:pt x="132" y="6"/>
                  </a:cubicBezTo>
                  <a:cubicBezTo>
                    <a:pt x="169" y="5"/>
                    <a:pt x="236" y="6"/>
                    <a:pt x="244" y="4"/>
                  </a:cubicBezTo>
                  <a:cubicBezTo>
                    <a:pt x="232" y="4"/>
                    <a:pt x="167" y="2"/>
                    <a:pt x="178" y="1"/>
                  </a:cubicBezTo>
                  <a:cubicBezTo>
                    <a:pt x="152" y="2"/>
                    <a:pt x="115" y="0"/>
                    <a:pt x="101" y="0"/>
                  </a:cubicBezTo>
                  <a:cubicBezTo>
                    <a:pt x="143" y="2"/>
                    <a:pt x="105" y="2"/>
                    <a:pt x="77" y="3"/>
                  </a:cubicBezTo>
                  <a:cubicBezTo>
                    <a:pt x="51" y="2"/>
                    <a:pt x="82" y="1"/>
                    <a:pt x="60" y="1"/>
                  </a:cubicBezTo>
                  <a:lnTo>
                    <a:pt x="0" y="1"/>
                  </a:lnTo>
                  <a:lnTo>
                    <a:pt x="52" y="1"/>
                  </a:lnTo>
                  <a:lnTo>
                    <a:pt x="36" y="3"/>
                  </a:lnTo>
                  <a:lnTo>
                    <a:pt x="41" y="3"/>
                  </a:lnTo>
                  <a:cubicBezTo>
                    <a:pt x="129" y="2"/>
                    <a:pt x="49" y="7"/>
                    <a:pt x="139"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56"/>
            <p:cNvSpPr>
              <a:spLocks/>
            </p:cNvSpPr>
            <p:nvPr/>
          </p:nvSpPr>
          <p:spPr bwMode="invGray">
            <a:xfrm>
              <a:off x="7407275" y="2787650"/>
              <a:ext cx="26988" cy="0"/>
            </a:xfrm>
            <a:custGeom>
              <a:avLst/>
              <a:gdLst>
                <a:gd name="T0" fmla="*/ 14 w 14"/>
                <a:gd name="T1" fmla="*/ 14 w 14"/>
                <a:gd name="T2" fmla="*/ 0 w 14"/>
                <a:gd name="T3" fmla="*/ 14 w 14"/>
              </a:gdLst>
              <a:ahLst/>
              <a:cxnLst>
                <a:cxn ang="0">
                  <a:pos x="T0" y="0"/>
                </a:cxn>
                <a:cxn ang="0">
                  <a:pos x="T1" y="0"/>
                </a:cxn>
                <a:cxn ang="0">
                  <a:pos x="T2" y="0"/>
                </a:cxn>
                <a:cxn ang="0">
                  <a:pos x="T3" y="0"/>
                </a:cxn>
              </a:cxnLst>
              <a:rect l="0" t="0" r="r" b="b"/>
              <a:pathLst>
                <a:path w="14">
                  <a:moveTo>
                    <a:pt x="14" y="0"/>
                  </a:moveTo>
                  <a:lnTo>
                    <a:pt x="14" y="0"/>
                  </a:lnTo>
                  <a:lnTo>
                    <a:pt x="0" y="0"/>
                  </a:lnTo>
                  <a:cubicBezTo>
                    <a:pt x="8" y="0"/>
                    <a:pt x="11" y="0"/>
                    <a:pt x="1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57"/>
            <p:cNvSpPr>
              <a:spLocks/>
            </p:cNvSpPr>
            <p:nvPr/>
          </p:nvSpPr>
          <p:spPr bwMode="invGray">
            <a:xfrm>
              <a:off x="8123238" y="2794000"/>
              <a:ext cx="31750" cy="1587"/>
            </a:xfrm>
            <a:custGeom>
              <a:avLst/>
              <a:gdLst>
                <a:gd name="T0" fmla="*/ 0 w 16"/>
                <a:gd name="T1" fmla="*/ 1 h 1"/>
                <a:gd name="T2" fmla="*/ 0 w 16"/>
                <a:gd name="T3" fmla="*/ 1 h 1"/>
                <a:gd name="T4" fmla="*/ 16 w 16"/>
                <a:gd name="T5" fmla="*/ 0 h 1"/>
                <a:gd name="T6" fmla="*/ 0 w 16"/>
                <a:gd name="T7" fmla="*/ 1 h 1"/>
              </a:gdLst>
              <a:ahLst/>
              <a:cxnLst>
                <a:cxn ang="0">
                  <a:pos x="T0" y="T1"/>
                </a:cxn>
                <a:cxn ang="0">
                  <a:pos x="T2" y="T3"/>
                </a:cxn>
                <a:cxn ang="0">
                  <a:pos x="T4" y="T5"/>
                </a:cxn>
                <a:cxn ang="0">
                  <a:pos x="T6" y="T7"/>
                </a:cxn>
              </a:cxnLst>
              <a:rect l="0" t="0" r="r" b="b"/>
              <a:pathLst>
                <a:path w="16" h="1">
                  <a:moveTo>
                    <a:pt x="0" y="1"/>
                  </a:moveTo>
                  <a:lnTo>
                    <a:pt x="0" y="1"/>
                  </a:lnTo>
                  <a:lnTo>
                    <a:pt x="16"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58"/>
            <p:cNvSpPr>
              <a:spLocks/>
            </p:cNvSpPr>
            <p:nvPr/>
          </p:nvSpPr>
          <p:spPr bwMode="invGray">
            <a:xfrm>
              <a:off x="3070225" y="2794000"/>
              <a:ext cx="101600" cy="4762"/>
            </a:xfrm>
            <a:custGeom>
              <a:avLst/>
              <a:gdLst>
                <a:gd name="T0" fmla="*/ 0 w 53"/>
                <a:gd name="T1" fmla="*/ 0 h 2"/>
                <a:gd name="T2" fmla="*/ 0 w 53"/>
                <a:gd name="T3" fmla="*/ 0 h 2"/>
                <a:gd name="T4" fmla="*/ 52 w 53"/>
                <a:gd name="T5" fmla="*/ 0 h 2"/>
                <a:gd name="T6" fmla="*/ 6 w 53"/>
                <a:gd name="T7" fmla="*/ 0 h 2"/>
                <a:gd name="T8" fmla="*/ 0 w 53"/>
                <a:gd name="T9" fmla="*/ 0 h 2"/>
              </a:gdLst>
              <a:ahLst/>
              <a:cxnLst>
                <a:cxn ang="0">
                  <a:pos x="T0" y="T1"/>
                </a:cxn>
                <a:cxn ang="0">
                  <a:pos x="T2" y="T3"/>
                </a:cxn>
                <a:cxn ang="0">
                  <a:pos x="T4" y="T5"/>
                </a:cxn>
                <a:cxn ang="0">
                  <a:pos x="T6" y="T7"/>
                </a:cxn>
                <a:cxn ang="0">
                  <a:pos x="T8" y="T9"/>
                </a:cxn>
              </a:cxnLst>
              <a:rect l="0" t="0" r="r" b="b"/>
              <a:pathLst>
                <a:path w="53" h="2">
                  <a:moveTo>
                    <a:pt x="0" y="0"/>
                  </a:moveTo>
                  <a:lnTo>
                    <a:pt x="0" y="0"/>
                  </a:lnTo>
                  <a:cubicBezTo>
                    <a:pt x="2" y="1"/>
                    <a:pt x="53" y="2"/>
                    <a:pt x="52" y="0"/>
                  </a:cubicBez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59"/>
            <p:cNvSpPr>
              <a:spLocks/>
            </p:cNvSpPr>
            <p:nvPr/>
          </p:nvSpPr>
          <p:spPr bwMode="invGray">
            <a:xfrm>
              <a:off x="9963150" y="2778125"/>
              <a:ext cx="41275" cy="0"/>
            </a:xfrm>
            <a:custGeom>
              <a:avLst/>
              <a:gdLst>
                <a:gd name="T0" fmla="*/ 21 w 21"/>
                <a:gd name="T1" fmla="*/ 21 w 21"/>
                <a:gd name="T2" fmla="*/ 3 w 21"/>
                <a:gd name="T3" fmla="*/ 0 w 21"/>
                <a:gd name="T4" fmla="*/ 21 w 21"/>
              </a:gdLst>
              <a:ahLst/>
              <a:cxnLst>
                <a:cxn ang="0">
                  <a:pos x="T0" y="0"/>
                </a:cxn>
                <a:cxn ang="0">
                  <a:pos x="T1" y="0"/>
                </a:cxn>
                <a:cxn ang="0">
                  <a:pos x="T2" y="0"/>
                </a:cxn>
                <a:cxn ang="0">
                  <a:pos x="T3" y="0"/>
                </a:cxn>
                <a:cxn ang="0">
                  <a:pos x="T4" y="0"/>
                </a:cxn>
              </a:cxnLst>
              <a:rect l="0" t="0" r="r" b="b"/>
              <a:pathLst>
                <a:path w="21">
                  <a:moveTo>
                    <a:pt x="21" y="0"/>
                  </a:moveTo>
                  <a:lnTo>
                    <a:pt x="21" y="0"/>
                  </a:lnTo>
                  <a:lnTo>
                    <a:pt x="3" y="0"/>
                  </a:lnTo>
                  <a:lnTo>
                    <a:pt x="0" y="0"/>
                  </a:lnTo>
                  <a:cubicBezTo>
                    <a:pt x="4" y="0"/>
                    <a:pt x="15"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0"/>
            <p:cNvSpPr>
              <a:spLocks/>
            </p:cNvSpPr>
            <p:nvPr/>
          </p:nvSpPr>
          <p:spPr bwMode="invGray">
            <a:xfrm>
              <a:off x="7523163" y="2773363"/>
              <a:ext cx="30163" cy="3175"/>
            </a:xfrm>
            <a:custGeom>
              <a:avLst/>
              <a:gdLst>
                <a:gd name="T0" fmla="*/ 16 w 16"/>
                <a:gd name="T1" fmla="*/ 0 h 1"/>
                <a:gd name="T2" fmla="*/ 16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lnTo>
                    <a:pt x="16" y="0"/>
                  </a:lnTo>
                  <a:cubicBezTo>
                    <a:pt x="6" y="0"/>
                    <a:pt x="2" y="1"/>
                    <a:pt x="0" y="1"/>
                  </a:cubicBezTo>
                  <a:cubicBezTo>
                    <a:pt x="6" y="1"/>
                    <a:pt x="12" y="1"/>
                    <a:pt x="1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1"/>
            <p:cNvSpPr>
              <a:spLocks/>
            </p:cNvSpPr>
            <p:nvPr/>
          </p:nvSpPr>
          <p:spPr bwMode="invGray">
            <a:xfrm>
              <a:off x="10009188" y="2787650"/>
              <a:ext cx="115888" cy="3175"/>
            </a:xfrm>
            <a:custGeom>
              <a:avLst/>
              <a:gdLst>
                <a:gd name="T0" fmla="*/ 0 w 60"/>
                <a:gd name="T1" fmla="*/ 0 h 2"/>
                <a:gd name="T2" fmla="*/ 0 w 60"/>
                <a:gd name="T3" fmla="*/ 0 h 2"/>
                <a:gd name="T4" fmla="*/ 19 w 60"/>
                <a:gd name="T5" fmla="*/ 2 h 2"/>
                <a:gd name="T6" fmla="*/ 60 w 60"/>
                <a:gd name="T7" fmla="*/ 1 h 2"/>
                <a:gd name="T8" fmla="*/ 0 w 60"/>
                <a:gd name="T9" fmla="*/ 0 h 2"/>
              </a:gdLst>
              <a:ahLst/>
              <a:cxnLst>
                <a:cxn ang="0">
                  <a:pos x="T0" y="T1"/>
                </a:cxn>
                <a:cxn ang="0">
                  <a:pos x="T2" y="T3"/>
                </a:cxn>
                <a:cxn ang="0">
                  <a:pos x="T4" y="T5"/>
                </a:cxn>
                <a:cxn ang="0">
                  <a:pos x="T6" y="T7"/>
                </a:cxn>
                <a:cxn ang="0">
                  <a:pos x="T8" y="T9"/>
                </a:cxn>
              </a:cxnLst>
              <a:rect l="0" t="0" r="r" b="b"/>
              <a:pathLst>
                <a:path w="60" h="2">
                  <a:moveTo>
                    <a:pt x="0" y="0"/>
                  </a:moveTo>
                  <a:lnTo>
                    <a:pt x="0" y="0"/>
                  </a:lnTo>
                  <a:cubicBezTo>
                    <a:pt x="7" y="0"/>
                    <a:pt x="18" y="1"/>
                    <a:pt x="19" y="2"/>
                  </a:cubicBezTo>
                  <a:cubicBezTo>
                    <a:pt x="34" y="2"/>
                    <a:pt x="45" y="1"/>
                    <a:pt x="60" y="1"/>
                  </a:cubicBezTo>
                  <a:cubicBezTo>
                    <a:pt x="43" y="1"/>
                    <a:pt x="23"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2"/>
            <p:cNvSpPr>
              <a:spLocks/>
            </p:cNvSpPr>
            <p:nvPr/>
          </p:nvSpPr>
          <p:spPr bwMode="invGray">
            <a:xfrm>
              <a:off x="10125075" y="2789238"/>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3"/>
            <p:cNvSpPr>
              <a:spLocks noEditPoints="1"/>
            </p:cNvSpPr>
            <p:nvPr/>
          </p:nvSpPr>
          <p:spPr bwMode="invGray">
            <a:xfrm>
              <a:off x="-4110038" y="2703513"/>
              <a:ext cx="16486188" cy="134937"/>
            </a:xfrm>
            <a:custGeom>
              <a:avLst/>
              <a:gdLst>
                <a:gd name="T0" fmla="*/ 5206 w 8594"/>
                <a:gd name="T1" fmla="*/ 34 h 60"/>
                <a:gd name="T2" fmla="*/ 4851 w 8594"/>
                <a:gd name="T3" fmla="*/ 37 h 60"/>
                <a:gd name="T4" fmla="*/ 5322 w 8594"/>
                <a:gd name="T5" fmla="*/ 35 h 60"/>
                <a:gd name="T6" fmla="*/ 5841 w 8594"/>
                <a:gd name="T7" fmla="*/ 43 h 60"/>
                <a:gd name="T8" fmla="*/ 5952 w 8594"/>
                <a:gd name="T9" fmla="*/ 46 h 60"/>
                <a:gd name="T10" fmla="*/ 6323 w 8594"/>
                <a:gd name="T11" fmla="*/ 40 h 60"/>
                <a:gd name="T12" fmla="*/ 6806 w 8594"/>
                <a:gd name="T13" fmla="*/ 32 h 60"/>
                <a:gd name="T14" fmla="*/ 6211 w 8594"/>
                <a:gd name="T15" fmla="*/ 34 h 60"/>
                <a:gd name="T16" fmla="*/ 5558 w 8594"/>
                <a:gd name="T17" fmla="*/ 29 h 60"/>
                <a:gd name="T18" fmla="*/ 7046 w 8594"/>
                <a:gd name="T19" fmla="*/ 41 h 60"/>
                <a:gd name="T20" fmla="*/ 7472 w 8594"/>
                <a:gd name="T21" fmla="*/ 40 h 60"/>
                <a:gd name="T22" fmla="*/ 7784 w 8594"/>
                <a:gd name="T23" fmla="*/ 39 h 60"/>
                <a:gd name="T24" fmla="*/ 4392 w 8594"/>
                <a:gd name="T25" fmla="*/ 36 h 60"/>
                <a:gd name="T26" fmla="*/ 4053 w 8594"/>
                <a:gd name="T27" fmla="*/ 35 h 60"/>
                <a:gd name="T28" fmla="*/ 4729 w 8594"/>
                <a:gd name="T29" fmla="*/ 29 h 60"/>
                <a:gd name="T30" fmla="*/ 348 w 8594"/>
                <a:gd name="T31" fmla="*/ 40 h 60"/>
                <a:gd name="T32" fmla="*/ 3365 w 8594"/>
                <a:gd name="T33" fmla="*/ 41 h 60"/>
                <a:gd name="T34" fmla="*/ 2626 w 8594"/>
                <a:gd name="T35" fmla="*/ 45 h 60"/>
                <a:gd name="T36" fmla="*/ 1989 w 8594"/>
                <a:gd name="T37" fmla="*/ 45 h 60"/>
                <a:gd name="T38" fmla="*/ 1241 w 8594"/>
                <a:gd name="T39" fmla="*/ 44 h 60"/>
                <a:gd name="T40" fmla="*/ 260 w 8594"/>
                <a:gd name="T41" fmla="*/ 41 h 60"/>
                <a:gd name="T42" fmla="*/ 403 w 8594"/>
                <a:gd name="T43" fmla="*/ 29 h 60"/>
                <a:gd name="T44" fmla="*/ 1235 w 8594"/>
                <a:gd name="T45" fmla="*/ 30 h 60"/>
                <a:gd name="T46" fmla="*/ 1695 w 8594"/>
                <a:gd name="T47" fmla="*/ 28 h 60"/>
                <a:gd name="T48" fmla="*/ 2516 w 8594"/>
                <a:gd name="T49" fmla="*/ 20 h 60"/>
                <a:gd name="T50" fmla="*/ 3096 w 8594"/>
                <a:gd name="T51" fmla="*/ 21 h 60"/>
                <a:gd name="T52" fmla="*/ 3775 w 8594"/>
                <a:gd name="T53" fmla="*/ 17 h 60"/>
                <a:gd name="T54" fmla="*/ 3608 w 8594"/>
                <a:gd name="T55" fmla="*/ 13 h 60"/>
                <a:gd name="T56" fmla="*/ 3472 w 8594"/>
                <a:gd name="T57" fmla="*/ 9 h 60"/>
                <a:gd name="T58" fmla="*/ 4061 w 8594"/>
                <a:gd name="T59" fmla="*/ 4 h 60"/>
                <a:gd name="T60" fmla="*/ 4257 w 8594"/>
                <a:gd name="T61" fmla="*/ 12 h 60"/>
                <a:gd name="T62" fmla="*/ 4645 w 8594"/>
                <a:gd name="T63" fmla="*/ 16 h 60"/>
                <a:gd name="T64" fmla="*/ 4373 w 8594"/>
                <a:gd name="T65" fmla="*/ 10 h 60"/>
                <a:gd name="T66" fmla="*/ 5119 w 8594"/>
                <a:gd name="T67" fmla="*/ 4 h 60"/>
                <a:gd name="T68" fmla="*/ 5193 w 8594"/>
                <a:gd name="T69" fmla="*/ 5 h 60"/>
                <a:gd name="T70" fmla="*/ 5134 w 8594"/>
                <a:gd name="T71" fmla="*/ 16 h 60"/>
                <a:gd name="T72" fmla="*/ 5438 w 8594"/>
                <a:gd name="T73" fmla="*/ 15 h 60"/>
                <a:gd name="T74" fmla="*/ 5834 w 8594"/>
                <a:gd name="T75" fmla="*/ 5 h 60"/>
                <a:gd name="T76" fmla="*/ 5843 w 8594"/>
                <a:gd name="T77" fmla="*/ 16 h 60"/>
                <a:gd name="T78" fmla="*/ 5967 w 8594"/>
                <a:gd name="T79" fmla="*/ 11 h 60"/>
                <a:gd name="T80" fmla="*/ 6226 w 8594"/>
                <a:gd name="T81" fmla="*/ 10 h 60"/>
                <a:gd name="T82" fmla="*/ 6261 w 8594"/>
                <a:gd name="T83" fmla="*/ 13 h 60"/>
                <a:gd name="T84" fmla="*/ 6697 w 8594"/>
                <a:gd name="T85" fmla="*/ 10 h 60"/>
                <a:gd name="T86" fmla="*/ 6837 w 8594"/>
                <a:gd name="T87" fmla="*/ 16 h 60"/>
                <a:gd name="T88" fmla="*/ 7682 w 8594"/>
                <a:gd name="T89" fmla="*/ 14 h 60"/>
                <a:gd name="T90" fmla="*/ 7802 w 8594"/>
                <a:gd name="T91" fmla="*/ 24 h 60"/>
                <a:gd name="T92" fmla="*/ 8182 w 8594"/>
                <a:gd name="T93" fmla="*/ 23 h 60"/>
                <a:gd name="T94" fmla="*/ 8315 w 8594"/>
                <a:gd name="T95" fmla="*/ 27 h 60"/>
                <a:gd name="T96" fmla="*/ 8441 w 8594"/>
                <a:gd name="T97" fmla="*/ 38 h 60"/>
                <a:gd name="T98" fmla="*/ 8077 w 8594"/>
                <a:gd name="T99" fmla="*/ 45 h 60"/>
                <a:gd name="T100" fmla="*/ 8594 w 8594"/>
                <a:gd name="T101" fmla="*/ 47 h 60"/>
                <a:gd name="T102" fmla="*/ 8205 w 8594"/>
                <a:gd name="T103" fmla="*/ 53 h 60"/>
                <a:gd name="T104" fmla="*/ 7779 w 8594"/>
                <a:gd name="T105" fmla="*/ 58 h 60"/>
                <a:gd name="T106" fmla="*/ 7358 w 8594"/>
                <a:gd name="T107" fmla="*/ 54 h 60"/>
                <a:gd name="T108" fmla="*/ 6692 w 8594"/>
                <a:gd name="T109" fmla="*/ 49 h 60"/>
                <a:gd name="T110" fmla="*/ 5792 w 8594"/>
                <a:gd name="T111" fmla="*/ 53 h 60"/>
                <a:gd name="T112" fmla="*/ 5390 w 8594"/>
                <a:gd name="T113" fmla="*/ 47 h 60"/>
                <a:gd name="T114" fmla="*/ 5194 w 8594"/>
                <a:gd name="T115" fmla="*/ 51 h 60"/>
                <a:gd name="T116" fmla="*/ 4559 w 8594"/>
                <a:gd name="T117" fmla="*/ 53 h 60"/>
                <a:gd name="T118" fmla="*/ 4226 w 8594"/>
                <a:gd name="T119" fmla="*/ 58 h 60"/>
                <a:gd name="T120" fmla="*/ 4010 w 8594"/>
                <a:gd name="T121" fmla="*/ 60 h 60"/>
                <a:gd name="T122" fmla="*/ 3858 w 8594"/>
                <a:gd name="T1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94" h="60">
                  <a:moveTo>
                    <a:pt x="4248" y="14"/>
                  </a:moveTo>
                  <a:lnTo>
                    <a:pt x="4248" y="14"/>
                  </a:lnTo>
                  <a:lnTo>
                    <a:pt x="4246" y="14"/>
                  </a:lnTo>
                  <a:lnTo>
                    <a:pt x="4248" y="14"/>
                  </a:lnTo>
                  <a:lnTo>
                    <a:pt x="4248" y="14"/>
                  </a:lnTo>
                  <a:close/>
                  <a:moveTo>
                    <a:pt x="5299" y="30"/>
                  </a:moveTo>
                  <a:lnTo>
                    <a:pt x="5299" y="30"/>
                  </a:lnTo>
                  <a:lnTo>
                    <a:pt x="5241" y="31"/>
                  </a:lnTo>
                  <a:lnTo>
                    <a:pt x="5247" y="31"/>
                  </a:lnTo>
                  <a:lnTo>
                    <a:pt x="5190" y="32"/>
                  </a:lnTo>
                  <a:cubicBezTo>
                    <a:pt x="5225" y="33"/>
                    <a:pt x="5248" y="35"/>
                    <a:pt x="5199" y="36"/>
                  </a:cubicBezTo>
                  <a:cubicBezTo>
                    <a:pt x="5203" y="36"/>
                    <a:pt x="5189" y="35"/>
                    <a:pt x="5206" y="34"/>
                  </a:cubicBezTo>
                  <a:cubicBezTo>
                    <a:pt x="5173" y="33"/>
                    <a:pt x="5101" y="32"/>
                    <a:pt x="5120" y="35"/>
                  </a:cubicBezTo>
                  <a:cubicBezTo>
                    <a:pt x="5183" y="32"/>
                    <a:pt x="5134" y="39"/>
                    <a:pt x="5184" y="36"/>
                  </a:cubicBezTo>
                  <a:cubicBezTo>
                    <a:pt x="5157" y="38"/>
                    <a:pt x="5131" y="38"/>
                    <a:pt x="5106" y="38"/>
                  </a:cubicBezTo>
                  <a:cubicBezTo>
                    <a:pt x="5132" y="37"/>
                    <a:pt x="5100" y="35"/>
                    <a:pt x="5061" y="34"/>
                  </a:cubicBezTo>
                  <a:cubicBezTo>
                    <a:pt x="5044" y="35"/>
                    <a:pt x="4997" y="34"/>
                    <a:pt x="4969" y="35"/>
                  </a:cubicBezTo>
                  <a:cubicBezTo>
                    <a:pt x="4979" y="37"/>
                    <a:pt x="4954" y="38"/>
                    <a:pt x="5001" y="38"/>
                  </a:cubicBezTo>
                  <a:cubicBezTo>
                    <a:pt x="4984" y="39"/>
                    <a:pt x="4957" y="39"/>
                    <a:pt x="4928" y="38"/>
                  </a:cubicBezTo>
                  <a:cubicBezTo>
                    <a:pt x="4940" y="38"/>
                    <a:pt x="4960" y="38"/>
                    <a:pt x="4959" y="37"/>
                  </a:cubicBezTo>
                  <a:cubicBezTo>
                    <a:pt x="4940" y="35"/>
                    <a:pt x="4917" y="35"/>
                    <a:pt x="4905" y="35"/>
                  </a:cubicBezTo>
                  <a:lnTo>
                    <a:pt x="4876" y="35"/>
                  </a:lnTo>
                  <a:cubicBezTo>
                    <a:pt x="4879" y="35"/>
                    <a:pt x="4881" y="35"/>
                    <a:pt x="4883" y="36"/>
                  </a:cubicBezTo>
                  <a:lnTo>
                    <a:pt x="4851" y="37"/>
                  </a:lnTo>
                  <a:cubicBezTo>
                    <a:pt x="4894" y="36"/>
                    <a:pt x="4871" y="38"/>
                    <a:pt x="4870" y="39"/>
                  </a:cubicBezTo>
                  <a:cubicBezTo>
                    <a:pt x="4871" y="37"/>
                    <a:pt x="4842" y="39"/>
                    <a:pt x="4827" y="39"/>
                  </a:cubicBezTo>
                  <a:lnTo>
                    <a:pt x="4860" y="41"/>
                  </a:lnTo>
                  <a:cubicBezTo>
                    <a:pt x="4844" y="42"/>
                    <a:pt x="4805" y="40"/>
                    <a:pt x="4813" y="42"/>
                  </a:cubicBezTo>
                  <a:cubicBezTo>
                    <a:pt x="4881" y="43"/>
                    <a:pt x="4907" y="42"/>
                    <a:pt x="4969" y="42"/>
                  </a:cubicBezTo>
                  <a:lnTo>
                    <a:pt x="4944" y="40"/>
                  </a:lnTo>
                  <a:cubicBezTo>
                    <a:pt x="5014" y="39"/>
                    <a:pt x="4987" y="43"/>
                    <a:pt x="5065" y="43"/>
                  </a:cubicBezTo>
                  <a:cubicBezTo>
                    <a:pt x="5098" y="41"/>
                    <a:pt x="5183" y="42"/>
                    <a:pt x="5184" y="39"/>
                  </a:cubicBezTo>
                  <a:cubicBezTo>
                    <a:pt x="5174" y="40"/>
                    <a:pt x="5233" y="42"/>
                    <a:pt x="5260" y="40"/>
                  </a:cubicBezTo>
                  <a:cubicBezTo>
                    <a:pt x="5289" y="38"/>
                    <a:pt x="5379" y="37"/>
                    <a:pt x="5352" y="36"/>
                  </a:cubicBezTo>
                  <a:cubicBezTo>
                    <a:pt x="5328" y="36"/>
                    <a:pt x="5295" y="37"/>
                    <a:pt x="5276" y="36"/>
                  </a:cubicBezTo>
                  <a:lnTo>
                    <a:pt x="5322" y="35"/>
                  </a:lnTo>
                  <a:lnTo>
                    <a:pt x="5292" y="33"/>
                  </a:lnTo>
                  <a:cubicBezTo>
                    <a:pt x="5308" y="34"/>
                    <a:pt x="5306" y="32"/>
                    <a:pt x="5299" y="30"/>
                  </a:cubicBezTo>
                  <a:close/>
                  <a:moveTo>
                    <a:pt x="5493" y="27"/>
                  </a:moveTo>
                  <a:lnTo>
                    <a:pt x="5493" y="27"/>
                  </a:lnTo>
                  <a:cubicBezTo>
                    <a:pt x="5524" y="32"/>
                    <a:pt x="5557" y="36"/>
                    <a:pt x="5700" y="35"/>
                  </a:cubicBezTo>
                  <a:lnTo>
                    <a:pt x="5689" y="35"/>
                  </a:lnTo>
                  <a:cubicBezTo>
                    <a:pt x="5761" y="38"/>
                    <a:pt x="5829" y="32"/>
                    <a:pt x="5916" y="35"/>
                  </a:cubicBezTo>
                  <a:cubicBezTo>
                    <a:pt x="5874" y="36"/>
                    <a:pt x="5876" y="36"/>
                    <a:pt x="5829" y="40"/>
                  </a:cubicBezTo>
                  <a:lnTo>
                    <a:pt x="5875" y="39"/>
                  </a:lnTo>
                  <a:cubicBezTo>
                    <a:pt x="5862" y="41"/>
                    <a:pt x="5907" y="40"/>
                    <a:pt x="5941" y="40"/>
                  </a:cubicBezTo>
                  <a:lnTo>
                    <a:pt x="5911" y="43"/>
                  </a:lnTo>
                  <a:cubicBezTo>
                    <a:pt x="5891" y="42"/>
                    <a:pt x="5839" y="42"/>
                    <a:pt x="5841" y="43"/>
                  </a:cubicBezTo>
                  <a:cubicBezTo>
                    <a:pt x="5852" y="42"/>
                    <a:pt x="5772" y="39"/>
                    <a:pt x="5729" y="40"/>
                  </a:cubicBezTo>
                  <a:cubicBezTo>
                    <a:pt x="5733" y="42"/>
                    <a:pt x="5825" y="41"/>
                    <a:pt x="5784" y="44"/>
                  </a:cubicBezTo>
                  <a:cubicBezTo>
                    <a:pt x="5820" y="43"/>
                    <a:pt x="5825" y="45"/>
                    <a:pt x="5862" y="44"/>
                  </a:cubicBezTo>
                  <a:cubicBezTo>
                    <a:pt x="5826" y="45"/>
                    <a:pt x="5853" y="47"/>
                    <a:pt x="5827" y="48"/>
                  </a:cubicBezTo>
                  <a:lnTo>
                    <a:pt x="5888" y="47"/>
                  </a:lnTo>
                  <a:cubicBezTo>
                    <a:pt x="5890" y="48"/>
                    <a:pt x="5798" y="49"/>
                    <a:pt x="5849" y="51"/>
                  </a:cubicBezTo>
                  <a:cubicBezTo>
                    <a:pt x="5874" y="50"/>
                    <a:pt x="5940" y="52"/>
                    <a:pt x="5941" y="49"/>
                  </a:cubicBezTo>
                  <a:lnTo>
                    <a:pt x="5943" y="50"/>
                  </a:lnTo>
                  <a:cubicBezTo>
                    <a:pt x="5989" y="51"/>
                    <a:pt x="5963" y="47"/>
                    <a:pt x="6020" y="48"/>
                  </a:cubicBezTo>
                  <a:cubicBezTo>
                    <a:pt x="6021" y="47"/>
                    <a:pt x="6010" y="47"/>
                    <a:pt x="5989" y="47"/>
                  </a:cubicBezTo>
                  <a:cubicBezTo>
                    <a:pt x="5972" y="47"/>
                    <a:pt x="5969" y="49"/>
                    <a:pt x="5934" y="49"/>
                  </a:cubicBezTo>
                  <a:cubicBezTo>
                    <a:pt x="5918" y="47"/>
                    <a:pt x="5977" y="49"/>
                    <a:pt x="5952" y="46"/>
                  </a:cubicBezTo>
                  <a:cubicBezTo>
                    <a:pt x="5940" y="45"/>
                    <a:pt x="5858" y="48"/>
                    <a:pt x="5884" y="44"/>
                  </a:cubicBezTo>
                  <a:lnTo>
                    <a:pt x="5931" y="45"/>
                  </a:lnTo>
                  <a:cubicBezTo>
                    <a:pt x="5932" y="43"/>
                    <a:pt x="5965" y="43"/>
                    <a:pt x="5964" y="41"/>
                  </a:cubicBezTo>
                  <a:cubicBezTo>
                    <a:pt x="5993" y="40"/>
                    <a:pt x="6019" y="43"/>
                    <a:pt x="6048" y="41"/>
                  </a:cubicBezTo>
                  <a:cubicBezTo>
                    <a:pt x="6060" y="40"/>
                    <a:pt x="6039" y="37"/>
                    <a:pt x="6087" y="38"/>
                  </a:cubicBezTo>
                  <a:cubicBezTo>
                    <a:pt x="6124" y="41"/>
                    <a:pt x="6234" y="41"/>
                    <a:pt x="6276" y="40"/>
                  </a:cubicBezTo>
                  <a:lnTo>
                    <a:pt x="6312" y="39"/>
                  </a:lnTo>
                  <a:cubicBezTo>
                    <a:pt x="6309" y="38"/>
                    <a:pt x="6243" y="39"/>
                    <a:pt x="6266" y="38"/>
                  </a:cubicBezTo>
                  <a:lnTo>
                    <a:pt x="6322" y="37"/>
                  </a:lnTo>
                  <a:lnTo>
                    <a:pt x="6318" y="38"/>
                  </a:lnTo>
                  <a:cubicBezTo>
                    <a:pt x="6337" y="38"/>
                    <a:pt x="6356" y="37"/>
                    <a:pt x="6373" y="37"/>
                  </a:cubicBezTo>
                  <a:cubicBezTo>
                    <a:pt x="6355" y="38"/>
                    <a:pt x="6315" y="38"/>
                    <a:pt x="6323" y="40"/>
                  </a:cubicBezTo>
                  <a:cubicBezTo>
                    <a:pt x="6349" y="40"/>
                    <a:pt x="6353" y="41"/>
                    <a:pt x="6377" y="41"/>
                  </a:cubicBezTo>
                  <a:cubicBezTo>
                    <a:pt x="6372" y="41"/>
                    <a:pt x="6368" y="41"/>
                    <a:pt x="6368" y="41"/>
                  </a:cubicBezTo>
                  <a:cubicBezTo>
                    <a:pt x="6422" y="42"/>
                    <a:pt x="6420" y="39"/>
                    <a:pt x="6433" y="38"/>
                  </a:cubicBezTo>
                  <a:cubicBezTo>
                    <a:pt x="6487" y="36"/>
                    <a:pt x="6379" y="36"/>
                    <a:pt x="6386" y="33"/>
                  </a:cubicBezTo>
                  <a:lnTo>
                    <a:pt x="6543" y="32"/>
                  </a:lnTo>
                  <a:cubicBezTo>
                    <a:pt x="6529" y="33"/>
                    <a:pt x="6516" y="34"/>
                    <a:pt x="6521" y="35"/>
                  </a:cubicBezTo>
                  <a:cubicBezTo>
                    <a:pt x="6559" y="36"/>
                    <a:pt x="6522" y="36"/>
                    <a:pt x="6576" y="36"/>
                  </a:cubicBezTo>
                  <a:cubicBezTo>
                    <a:pt x="6572" y="33"/>
                    <a:pt x="6644" y="35"/>
                    <a:pt x="6682" y="33"/>
                  </a:cubicBezTo>
                  <a:cubicBezTo>
                    <a:pt x="6700" y="34"/>
                    <a:pt x="6704" y="34"/>
                    <a:pt x="6665" y="34"/>
                  </a:cubicBezTo>
                  <a:cubicBezTo>
                    <a:pt x="6669" y="36"/>
                    <a:pt x="6721" y="36"/>
                    <a:pt x="6740" y="36"/>
                  </a:cubicBezTo>
                  <a:lnTo>
                    <a:pt x="6781" y="35"/>
                  </a:lnTo>
                  <a:cubicBezTo>
                    <a:pt x="6765" y="34"/>
                    <a:pt x="6772" y="32"/>
                    <a:pt x="6806" y="32"/>
                  </a:cubicBezTo>
                  <a:lnTo>
                    <a:pt x="6808" y="31"/>
                  </a:lnTo>
                  <a:cubicBezTo>
                    <a:pt x="6752" y="31"/>
                    <a:pt x="6666" y="28"/>
                    <a:pt x="6631" y="30"/>
                  </a:cubicBezTo>
                  <a:lnTo>
                    <a:pt x="6641" y="29"/>
                  </a:lnTo>
                  <a:cubicBezTo>
                    <a:pt x="6577" y="28"/>
                    <a:pt x="6502" y="33"/>
                    <a:pt x="6472" y="29"/>
                  </a:cubicBezTo>
                  <a:cubicBezTo>
                    <a:pt x="6475" y="28"/>
                    <a:pt x="6459" y="29"/>
                    <a:pt x="6460" y="27"/>
                  </a:cubicBezTo>
                  <a:lnTo>
                    <a:pt x="6413" y="28"/>
                  </a:lnTo>
                  <a:lnTo>
                    <a:pt x="6423" y="27"/>
                  </a:lnTo>
                  <a:lnTo>
                    <a:pt x="6343" y="28"/>
                  </a:lnTo>
                  <a:lnTo>
                    <a:pt x="6345" y="27"/>
                  </a:lnTo>
                  <a:lnTo>
                    <a:pt x="6253" y="32"/>
                  </a:lnTo>
                  <a:cubicBezTo>
                    <a:pt x="6253" y="33"/>
                    <a:pt x="6255" y="33"/>
                    <a:pt x="6242" y="34"/>
                  </a:cubicBezTo>
                  <a:cubicBezTo>
                    <a:pt x="6230" y="34"/>
                    <a:pt x="6220" y="34"/>
                    <a:pt x="6211" y="34"/>
                  </a:cubicBezTo>
                  <a:cubicBezTo>
                    <a:pt x="6211" y="34"/>
                    <a:pt x="6211" y="34"/>
                    <a:pt x="6211" y="34"/>
                  </a:cubicBezTo>
                  <a:lnTo>
                    <a:pt x="6211" y="34"/>
                  </a:lnTo>
                  <a:cubicBezTo>
                    <a:pt x="6191" y="34"/>
                    <a:pt x="6178" y="32"/>
                    <a:pt x="6154" y="32"/>
                  </a:cubicBezTo>
                  <a:lnTo>
                    <a:pt x="6229" y="32"/>
                  </a:lnTo>
                  <a:cubicBezTo>
                    <a:pt x="6235" y="30"/>
                    <a:pt x="6228" y="29"/>
                    <a:pt x="6192" y="27"/>
                  </a:cubicBezTo>
                  <a:cubicBezTo>
                    <a:pt x="6207" y="27"/>
                    <a:pt x="6213" y="26"/>
                    <a:pt x="6195" y="26"/>
                  </a:cubicBezTo>
                  <a:cubicBezTo>
                    <a:pt x="6192" y="26"/>
                    <a:pt x="6146" y="27"/>
                    <a:pt x="6163" y="28"/>
                  </a:cubicBezTo>
                  <a:cubicBezTo>
                    <a:pt x="6092" y="29"/>
                    <a:pt x="5978" y="25"/>
                    <a:pt x="5870" y="28"/>
                  </a:cubicBezTo>
                  <a:cubicBezTo>
                    <a:pt x="5947" y="26"/>
                    <a:pt x="5808" y="25"/>
                    <a:pt x="5894" y="25"/>
                  </a:cubicBezTo>
                  <a:cubicBezTo>
                    <a:pt x="5834" y="22"/>
                    <a:pt x="5842" y="27"/>
                    <a:pt x="5781" y="27"/>
                  </a:cubicBezTo>
                  <a:cubicBezTo>
                    <a:pt x="5776" y="26"/>
                    <a:pt x="5814" y="27"/>
                    <a:pt x="5828" y="25"/>
                  </a:cubicBezTo>
                  <a:cubicBezTo>
                    <a:pt x="5727" y="24"/>
                    <a:pt x="5657" y="29"/>
                    <a:pt x="5558" y="29"/>
                  </a:cubicBezTo>
                  <a:lnTo>
                    <a:pt x="5554" y="27"/>
                  </a:lnTo>
                  <a:lnTo>
                    <a:pt x="5493" y="27"/>
                  </a:lnTo>
                  <a:close/>
                  <a:moveTo>
                    <a:pt x="7145" y="32"/>
                  </a:moveTo>
                  <a:lnTo>
                    <a:pt x="7145" y="32"/>
                  </a:lnTo>
                  <a:cubicBezTo>
                    <a:pt x="7151" y="32"/>
                    <a:pt x="7153" y="31"/>
                    <a:pt x="7153" y="31"/>
                  </a:cubicBezTo>
                  <a:cubicBezTo>
                    <a:pt x="7028" y="36"/>
                    <a:pt x="6926" y="37"/>
                    <a:pt x="6859" y="36"/>
                  </a:cubicBezTo>
                  <a:cubicBezTo>
                    <a:pt x="6872" y="38"/>
                    <a:pt x="6932" y="40"/>
                    <a:pt x="6961" y="41"/>
                  </a:cubicBezTo>
                  <a:lnTo>
                    <a:pt x="6936" y="43"/>
                  </a:lnTo>
                  <a:lnTo>
                    <a:pt x="6920" y="41"/>
                  </a:lnTo>
                  <a:lnTo>
                    <a:pt x="6876" y="43"/>
                  </a:lnTo>
                  <a:cubicBezTo>
                    <a:pt x="6888" y="44"/>
                    <a:pt x="6924" y="44"/>
                    <a:pt x="6947" y="45"/>
                  </a:cubicBezTo>
                  <a:lnTo>
                    <a:pt x="7046" y="41"/>
                  </a:lnTo>
                  <a:lnTo>
                    <a:pt x="6986" y="40"/>
                  </a:lnTo>
                  <a:cubicBezTo>
                    <a:pt x="7002" y="40"/>
                    <a:pt x="7082" y="40"/>
                    <a:pt x="7114" y="40"/>
                  </a:cubicBezTo>
                  <a:cubicBezTo>
                    <a:pt x="7115" y="38"/>
                    <a:pt x="7060" y="37"/>
                    <a:pt x="7053" y="39"/>
                  </a:cubicBezTo>
                  <a:cubicBezTo>
                    <a:pt x="7047" y="37"/>
                    <a:pt x="7110" y="38"/>
                    <a:pt x="7070" y="36"/>
                  </a:cubicBezTo>
                  <a:cubicBezTo>
                    <a:pt x="7117" y="34"/>
                    <a:pt x="7193" y="36"/>
                    <a:pt x="7228" y="37"/>
                  </a:cubicBezTo>
                  <a:lnTo>
                    <a:pt x="7234" y="39"/>
                  </a:lnTo>
                  <a:cubicBezTo>
                    <a:pt x="7272" y="41"/>
                    <a:pt x="7260" y="36"/>
                    <a:pt x="7305" y="38"/>
                  </a:cubicBezTo>
                  <a:cubicBezTo>
                    <a:pt x="7249" y="38"/>
                    <a:pt x="7315" y="41"/>
                    <a:pt x="7270" y="41"/>
                  </a:cubicBezTo>
                  <a:cubicBezTo>
                    <a:pt x="7284" y="42"/>
                    <a:pt x="7270" y="44"/>
                    <a:pt x="7315" y="44"/>
                  </a:cubicBezTo>
                  <a:cubicBezTo>
                    <a:pt x="7352" y="40"/>
                    <a:pt x="7362" y="46"/>
                    <a:pt x="7398" y="43"/>
                  </a:cubicBezTo>
                  <a:cubicBezTo>
                    <a:pt x="7421" y="44"/>
                    <a:pt x="7372" y="45"/>
                    <a:pt x="7418" y="46"/>
                  </a:cubicBezTo>
                  <a:cubicBezTo>
                    <a:pt x="7472" y="44"/>
                    <a:pt x="7469" y="43"/>
                    <a:pt x="7472" y="40"/>
                  </a:cubicBezTo>
                  <a:cubicBezTo>
                    <a:pt x="7422" y="39"/>
                    <a:pt x="7416" y="43"/>
                    <a:pt x="7375" y="42"/>
                  </a:cubicBezTo>
                  <a:lnTo>
                    <a:pt x="7456" y="38"/>
                  </a:lnTo>
                  <a:cubicBezTo>
                    <a:pt x="7441" y="38"/>
                    <a:pt x="7430" y="38"/>
                    <a:pt x="7421" y="38"/>
                  </a:cubicBezTo>
                  <a:cubicBezTo>
                    <a:pt x="7437" y="38"/>
                    <a:pt x="7451" y="37"/>
                    <a:pt x="7463" y="36"/>
                  </a:cubicBezTo>
                  <a:lnTo>
                    <a:pt x="7482" y="35"/>
                  </a:lnTo>
                  <a:cubicBezTo>
                    <a:pt x="7436" y="35"/>
                    <a:pt x="7395" y="35"/>
                    <a:pt x="7388" y="34"/>
                  </a:cubicBezTo>
                  <a:lnTo>
                    <a:pt x="7394" y="32"/>
                  </a:lnTo>
                  <a:cubicBezTo>
                    <a:pt x="7378" y="31"/>
                    <a:pt x="7352" y="32"/>
                    <a:pt x="7339" y="33"/>
                  </a:cubicBezTo>
                  <a:cubicBezTo>
                    <a:pt x="7299" y="33"/>
                    <a:pt x="7258" y="34"/>
                    <a:pt x="7249" y="33"/>
                  </a:cubicBezTo>
                  <a:lnTo>
                    <a:pt x="7264" y="32"/>
                  </a:lnTo>
                  <a:lnTo>
                    <a:pt x="7145" y="32"/>
                  </a:lnTo>
                  <a:close/>
                  <a:moveTo>
                    <a:pt x="7784" y="39"/>
                  </a:moveTo>
                  <a:lnTo>
                    <a:pt x="7784" y="39"/>
                  </a:lnTo>
                  <a:lnTo>
                    <a:pt x="7795" y="40"/>
                  </a:lnTo>
                  <a:lnTo>
                    <a:pt x="7764" y="41"/>
                  </a:lnTo>
                  <a:cubicBezTo>
                    <a:pt x="7709" y="41"/>
                    <a:pt x="7664" y="37"/>
                    <a:pt x="7614" y="40"/>
                  </a:cubicBezTo>
                  <a:cubicBezTo>
                    <a:pt x="7591" y="39"/>
                    <a:pt x="7578" y="37"/>
                    <a:pt x="7566" y="36"/>
                  </a:cubicBezTo>
                  <a:lnTo>
                    <a:pt x="7597" y="36"/>
                  </a:lnTo>
                  <a:cubicBezTo>
                    <a:pt x="7737" y="32"/>
                    <a:pt x="7670" y="41"/>
                    <a:pt x="7784" y="39"/>
                  </a:cubicBezTo>
                  <a:close/>
                  <a:moveTo>
                    <a:pt x="4385" y="43"/>
                  </a:moveTo>
                  <a:lnTo>
                    <a:pt x="4385" y="43"/>
                  </a:lnTo>
                  <a:cubicBezTo>
                    <a:pt x="4401" y="40"/>
                    <a:pt x="4455" y="40"/>
                    <a:pt x="4458" y="38"/>
                  </a:cubicBezTo>
                  <a:cubicBezTo>
                    <a:pt x="4462" y="37"/>
                    <a:pt x="4450" y="37"/>
                    <a:pt x="4437" y="37"/>
                  </a:cubicBezTo>
                  <a:lnTo>
                    <a:pt x="4392" y="36"/>
                  </a:lnTo>
                  <a:cubicBezTo>
                    <a:pt x="4391" y="37"/>
                    <a:pt x="4388" y="37"/>
                    <a:pt x="4383" y="37"/>
                  </a:cubicBezTo>
                  <a:cubicBezTo>
                    <a:pt x="4399" y="38"/>
                    <a:pt x="4409" y="38"/>
                    <a:pt x="4403" y="40"/>
                  </a:cubicBezTo>
                  <a:cubicBezTo>
                    <a:pt x="4362" y="37"/>
                    <a:pt x="4366" y="42"/>
                    <a:pt x="4322" y="42"/>
                  </a:cubicBezTo>
                  <a:cubicBezTo>
                    <a:pt x="4308" y="43"/>
                    <a:pt x="4371" y="43"/>
                    <a:pt x="4385" y="43"/>
                  </a:cubicBezTo>
                  <a:close/>
                  <a:moveTo>
                    <a:pt x="4129" y="37"/>
                  </a:moveTo>
                  <a:lnTo>
                    <a:pt x="4129" y="37"/>
                  </a:lnTo>
                  <a:lnTo>
                    <a:pt x="4138" y="35"/>
                  </a:lnTo>
                  <a:lnTo>
                    <a:pt x="4112" y="35"/>
                  </a:lnTo>
                  <a:cubicBezTo>
                    <a:pt x="4115" y="36"/>
                    <a:pt x="4118" y="37"/>
                    <a:pt x="4129" y="37"/>
                  </a:cubicBezTo>
                  <a:close/>
                  <a:moveTo>
                    <a:pt x="4049" y="35"/>
                  </a:moveTo>
                  <a:lnTo>
                    <a:pt x="4049" y="35"/>
                  </a:lnTo>
                  <a:lnTo>
                    <a:pt x="4053" y="35"/>
                  </a:lnTo>
                  <a:lnTo>
                    <a:pt x="4025" y="34"/>
                  </a:lnTo>
                  <a:cubicBezTo>
                    <a:pt x="4029" y="35"/>
                    <a:pt x="4036" y="35"/>
                    <a:pt x="4049" y="35"/>
                  </a:cubicBezTo>
                  <a:close/>
                  <a:moveTo>
                    <a:pt x="4812" y="35"/>
                  </a:moveTo>
                  <a:lnTo>
                    <a:pt x="4812" y="35"/>
                  </a:lnTo>
                  <a:cubicBezTo>
                    <a:pt x="4808" y="35"/>
                    <a:pt x="4804" y="35"/>
                    <a:pt x="4802" y="35"/>
                  </a:cubicBezTo>
                  <a:lnTo>
                    <a:pt x="4812" y="35"/>
                  </a:lnTo>
                  <a:close/>
                  <a:moveTo>
                    <a:pt x="4778" y="37"/>
                  </a:moveTo>
                  <a:lnTo>
                    <a:pt x="4778" y="37"/>
                  </a:lnTo>
                  <a:cubicBezTo>
                    <a:pt x="4817" y="38"/>
                    <a:pt x="4808" y="37"/>
                    <a:pt x="4814" y="36"/>
                  </a:cubicBezTo>
                  <a:lnTo>
                    <a:pt x="4773" y="36"/>
                  </a:lnTo>
                  <a:cubicBezTo>
                    <a:pt x="4778" y="36"/>
                    <a:pt x="4781" y="37"/>
                    <a:pt x="4778" y="37"/>
                  </a:cubicBezTo>
                  <a:close/>
                  <a:moveTo>
                    <a:pt x="4729" y="29"/>
                  </a:moveTo>
                  <a:lnTo>
                    <a:pt x="4729" y="29"/>
                  </a:lnTo>
                  <a:lnTo>
                    <a:pt x="4523" y="28"/>
                  </a:lnTo>
                  <a:cubicBezTo>
                    <a:pt x="4643" y="33"/>
                    <a:pt x="4728" y="36"/>
                    <a:pt x="4527" y="37"/>
                  </a:cubicBezTo>
                  <a:lnTo>
                    <a:pt x="4514" y="37"/>
                  </a:lnTo>
                  <a:cubicBezTo>
                    <a:pt x="4540" y="38"/>
                    <a:pt x="4586" y="38"/>
                    <a:pt x="4628" y="37"/>
                  </a:cubicBezTo>
                  <a:cubicBezTo>
                    <a:pt x="4662" y="35"/>
                    <a:pt x="4773" y="29"/>
                    <a:pt x="4772" y="28"/>
                  </a:cubicBezTo>
                  <a:cubicBezTo>
                    <a:pt x="4760" y="27"/>
                    <a:pt x="4742" y="28"/>
                    <a:pt x="4720" y="28"/>
                  </a:cubicBezTo>
                  <a:lnTo>
                    <a:pt x="4729" y="29"/>
                  </a:lnTo>
                  <a:close/>
                  <a:moveTo>
                    <a:pt x="348" y="40"/>
                  </a:moveTo>
                  <a:lnTo>
                    <a:pt x="348" y="40"/>
                  </a:lnTo>
                  <a:cubicBezTo>
                    <a:pt x="352" y="40"/>
                    <a:pt x="354" y="40"/>
                    <a:pt x="356" y="40"/>
                  </a:cubicBezTo>
                  <a:cubicBezTo>
                    <a:pt x="354" y="40"/>
                    <a:pt x="356" y="40"/>
                    <a:pt x="348" y="40"/>
                  </a:cubicBezTo>
                  <a:close/>
                  <a:moveTo>
                    <a:pt x="3713" y="39"/>
                  </a:moveTo>
                  <a:lnTo>
                    <a:pt x="3713" y="39"/>
                  </a:lnTo>
                  <a:lnTo>
                    <a:pt x="3699" y="40"/>
                  </a:lnTo>
                  <a:lnTo>
                    <a:pt x="3706" y="39"/>
                  </a:lnTo>
                  <a:lnTo>
                    <a:pt x="3671" y="39"/>
                  </a:lnTo>
                  <a:lnTo>
                    <a:pt x="3656" y="39"/>
                  </a:lnTo>
                  <a:cubicBezTo>
                    <a:pt x="3658" y="39"/>
                    <a:pt x="3660" y="39"/>
                    <a:pt x="3661" y="39"/>
                  </a:cubicBezTo>
                  <a:lnTo>
                    <a:pt x="3650" y="38"/>
                  </a:lnTo>
                  <a:cubicBezTo>
                    <a:pt x="3622" y="40"/>
                    <a:pt x="3552" y="42"/>
                    <a:pt x="3532" y="43"/>
                  </a:cubicBezTo>
                  <a:cubicBezTo>
                    <a:pt x="3505" y="44"/>
                    <a:pt x="3473" y="44"/>
                    <a:pt x="3452" y="44"/>
                  </a:cubicBezTo>
                  <a:cubicBezTo>
                    <a:pt x="3471" y="44"/>
                    <a:pt x="3496" y="44"/>
                    <a:pt x="3489" y="43"/>
                  </a:cubicBezTo>
                  <a:cubicBezTo>
                    <a:pt x="3450" y="42"/>
                    <a:pt x="3431" y="39"/>
                    <a:pt x="3365" y="41"/>
                  </a:cubicBezTo>
                  <a:lnTo>
                    <a:pt x="3404" y="41"/>
                  </a:lnTo>
                  <a:lnTo>
                    <a:pt x="3316" y="45"/>
                  </a:lnTo>
                  <a:cubicBezTo>
                    <a:pt x="3286" y="44"/>
                    <a:pt x="3360" y="43"/>
                    <a:pt x="3372" y="42"/>
                  </a:cubicBezTo>
                  <a:cubicBezTo>
                    <a:pt x="3304" y="44"/>
                    <a:pt x="3247" y="39"/>
                    <a:pt x="3216" y="42"/>
                  </a:cubicBezTo>
                  <a:cubicBezTo>
                    <a:pt x="3211" y="40"/>
                    <a:pt x="3204" y="37"/>
                    <a:pt x="3159" y="37"/>
                  </a:cubicBezTo>
                  <a:cubicBezTo>
                    <a:pt x="3191" y="40"/>
                    <a:pt x="3132" y="39"/>
                    <a:pt x="3159" y="41"/>
                  </a:cubicBezTo>
                  <a:cubicBezTo>
                    <a:pt x="3143" y="42"/>
                    <a:pt x="3109" y="41"/>
                    <a:pt x="3106" y="42"/>
                  </a:cubicBezTo>
                  <a:lnTo>
                    <a:pt x="3110" y="41"/>
                  </a:lnTo>
                  <a:cubicBezTo>
                    <a:pt x="3034" y="38"/>
                    <a:pt x="3009" y="43"/>
                    <a:pt x="2976" y="45"/>
                  </a:cubicBezTo>
                  <a:cubicBezTo>
                    <a:pt x="2885" y="46"/>
                    <a:pt x="2843" y="45"/>
                    <a:pt x="2768" y="45"/>
                  </a:cubicBezTo>
                  <a:cubicBezTo>
                    <a:pt x="2765" y="44"/>
                    <a:pt x="2745" y="40"/>
                    <a:pt x="2715" y="40"/>
                  </a:cubicBezTo>
                  <a:cubicBezTo>
                    <a:pt x="2701" y="42"/>
                    <a:pt x="2633" y="43"/>
                    <a:pt x="2626" y="45"/>
                  </a:cubicBezTo>
                  <a:cubicBezTo>
                    <a:pt x="2680" y="46"/>
                    <a:pt x="2670" y="43"/>
                    <a:pt x="2702" y="43"/>
                  </a:cubicBezTo>
                  <a:cubicBezTo>
                    <a:pt x="2729" y="45"/>
                    <a:pt x="2705" y="45"/>
                    <a:pt x="2741" y="46"/>
                  </a:cubicBezTo>
                  <a:cubicBezTo>
                    <a:pt x="2712" y="46"/>
                    <a:pt x="2608" y="48"/>
                    <a:pt x="2576" y="46"/>
                  </a:cubicBezTo>
                  <a:lnTo>
                    <a:pt x="2587" y="45"/>
                  </a:lnTo>
                  <a:cubicBezTo>
                    <a:pt x="2536" y="44"/>
                    <a:pt x="2526" y="39"/>
                    <a:pt x="2441" y="42"/>
                  </a:cubicBezTo>
                  <a:lnTo>
                    <a:pt x="2400" y="43"/>
                  </a:lnTo>
                  <a:cubicBezTo>
                    <a:pt x="2402" y="43"/>
                    <a:pt x="2402" y="43"/>
                    <a:pt x="2403" y="43"/>
                  </a:cubicBezTo>
                  <a:cubicBezTo>
                    <a:pt x="2336" y="43"/>
                    <a:pt x="2354" y="40"/>
                    <a:pt x="2280" y="42"/>
                  </a:cubicBezTo>
                  <a:cubicBezTo>
                    <a:pt x="2286" y="42"/>
                    <a:pt x="2283" y="42"/>
                    <a:pt x="2288" y="42"/>
                  </a:cubicBezTo>
                  <a:cubicBezTo>
                    <a:pt x="2246" y="40"/>
                    <a:pt x="2204" y="43"/>
                    <a:pt x="2172" y="44"/>
                  </a:cubicBezTo>
                  <a:cubicBezTo>
                    <a:pt x="2153" y="42"/>
                    <a:pt x="2177" y="42"/>
                    <a:pt x="2189" y="40"/>
                  </a:cubicBezTo>
                  <a:cubicBezTo>
                    <a:pt x="2115" y="40"/>
                    <a:pt x="2035" y="43"/>
                    <a:pt x="1989" y="45"/>
                  </a:cubicBezTo>
                  <a:lnTo>
                    <a:pt x="1941" y="44"/>
                  </a:lnTo>
                  <a:cubicBezTo>
                    <a:pt x="1969" y="43"/>
                    <a:pt x="2004" y="41"/>
                    <a:pt x="1995" y="40"/>
                  </a:cubicBezTo>
                  <a:cubicBezTo>
                    <a:pt x="1969" y="41"/>
                    <a:pt x="1974" y="42"/>
                    <a:pt x="1937" y="41"/>
                  </a:cubicBezTo>
                  <a:cubicBezTo>
                    <a:pt x="1943" y="40"/>
                    <a:pt x="1959" y="39"/>
                    <a:pt x="1976" y="37"/>
                  </a:cubicBezTo>
                  <a:cubicBezTo>
                    <a:pt x="1900" y="35"/>
                    <a:pt x="1959" y="42"/>
                    <a:pt x="1905" y="38"/>
                  </a:cubicBezTo>
                  <a:cubicBezTo>
                    <a:pt x="1881" y="38"/>
                    <a:pt x="1867" y="40"/>
                    <a:pt x="1865" y="41"/>
                  </a:cubicBezTo>
                  <a:lnTo>
                    <a:pt x="1821" y="39"/>
                  </a:lnTo>
                  <a:cubicBezTo>
                    <a:pt x="1816" y="41"/>
                    <a:pt x="1762" y="41"/>
                    <a:pt x="1727" y="42"/>
                  </a:cubicBezTo>
                  <a:cubicBezTo>
                    <a:pt x="1722" y="42"/>
                    <a:pt x="1755" y="44"/>
                    <a:pt x="1769" y="43"/>
                  </a:cubicBezTo>
                  <a:cubicBezTo>
                    <a:pt x="1766" y="44"/>
                    <a:pt x="1728" y="45"/>
                    <a:pt x="1704" y="45"/>
                  </a:cubicBezTo>
                  <a:cubicBezTo>
                    <a:pt x="1695" y="41"/>
                    <a:pt x="1546" y="46"/>
                    <a:pt x="1574" y="41"/>
                  </a:cubicBezTo>
                  <a:cubicBezTo>
                    <a:pt x="1466" y="42"/>
                    <a:pt x="1313" y="43"/>
                    <a:pt x="1241" y="44"/>
                  </a:cubicBezTo>
                  <a:cubicBezTo>
                    <a:pt x="1218" y="43"/>
                    <a:pt x="1170" y="43"/>
                    <a:pt x="1198" y="41"/>
                  </a:cubicBezTo>
                  <a:cubicBezTo>
                    <a:pt x="1111" y="41"/>
                    <a:pt x="1066" y="45"/>
                    <a:pt x="979" y="44"/>
                  </a:cubicBezTo>
                  <a:cubicBezTo>
                    <a:pt x="972" y="44"/>
                    <a:pt x="1018" y="44"/>
                    <a:pt x="1015" y="43"/>
                  </a:cubicBezTo>
                  <a:cubicBezTo>
                    <a:pt x="958" y="44"/>
                    <a:pt x="912" y="41"/>
                    <a:pt x="824" y="42"/>
                  </a:cubicBezTo>
                  <a:cubicBezTo>
                    <a:pt x="839" y="42"/>
                    <a:pt x="843" y="41"/>
                    <a:pt x="845" y="41"/>
                  </a:cubicBezTo>
                  <a:cubicBezTo>
                    <a:pt x="847" y="41"/>
                    <a:pt x="809" y="42"/>
                    <a:pt x="786" y="43"/>
                  </a:cubicBezTo>
                  <a:cubicBezTo>
                    <a:pt x="773" y="42"/>
                    <a:pt x="803" y="42"/>
                    <a:pt x="796" y="42"/>
                  </a:cubicBezTo>
                  <a:cubicBezTo>
                    <a:pt x="626" y="40"/>
                    <a:pt x="496" y="45"/>
                    <a:pt x="327" y="44"/>
                  </a:cubicBezTo>
                  <a:cubicBezTo>
                    <a:pt x="376" y="44"/>
                    <a:pt x="394" y="42"/>
                    <a:pt x="394" y="41"/>
                  </a:cubicBezTo>
                  <a:lnTo>
                    <a:pt x="347" y="41"/>
                  </a:lnTo>
                  <a:cubicBezTo>
                    <a:pt x="329" y="42"/>
                    <a:pt x="293" y="42"/>
                    <a:pt x="263" y="43"/>
                  </a:cubicBezTo>
                  <a:cubicBezTo>
                    <a:pt x="260" y="42"/>
                    <a:pt x="245" y="42"/>
                    <a:pt x="260" y="41"/>
                  </a:cubicBezTo>
                  <a:cubicBezTo>
                    <a:pt x="167" y="38"/>
                    <a:pt x="114" y="45"/>
                    <a:pt x="0" y="44"/>
                  </a:cubicBezTo>
                  <a:lnTo>
                    <a:pt x="138" y="39"/>
                  </a:lnTo>
                  <a:lnTo>
                    <a:pt x="104" y="37"/>
                  </a:lnTo>
                  <a:lnTo>
                    <a:pt x="165" y="35"/>
                  </a:lnTo>
                  <a:cubicBezTo>
                    <a:pt x="129" y="33"/>
                    <a:pt x="97" y="36"/>
                    <a:pt x="92" y="34"/>
                  </a:cubicBezTo>
                  <a:cubicBezTo>
                    <a:pt x="100" y="34"/>
                    <a:pt x="119" y="34"/>
                    <a:pt x="119" y="33"/>
                  </a:cubicBezTo>
                  <a:cubicBezTo>
                    <a:pt x="84" y="32"/>
                    <a:pt x="82" y="34"/>
                    <a:pt x="55" y="34"/>
                  </a:cubicBezTo>
                  <a:cubicBezTo>
                    <a:pt x="125" y="30"/>
                    <a:pt x="260" y="31"/>
                    <a:pt x="333" y="30"/>
                  </a:cubicBezTo>
                  <a:cubicBezTo>
                    <a:pt x="345" y="30"/>
                    <a:pt x="324" y="31"/>
                    <a:pt x="322" y="31"/>
                  </a:cubicBezTo>
                  <a:cubicBezTo>
                    <a:pt x="351" y="31"/>
                    <a:pt x="369" y="32"/>
                    <a:pt x="407" y="32"/>
                  </a:cubicBezTo>
                  <a:cubicBezTo>
                    <a:pt x="430" y="30"/>
                    <a:pt x="389" y="30"/>
                    <a:pt x="371" y="30"/>
                  </a:cubicBezTo>
                  <a:cubicBezTo>
                    <a:pt x="373" y="29"/>
                    <a:pt x="382" y="29"/>
                    <a:pt x="403" y="29"/>
                  </a:cubicBezTo>
                  <a:cubicBezTo>
                    <a:pt x="408" y="31"/>
                    <a:pt x="516" y="30"/>
                    <a:pt x="543" y="32"/>
                  </a:cubicBezTo>
                  <a:cubicBezTo>
                    <a:pt x="653" y="32"/>
                    <a:pt x="525" y="27"/>
                    <a:pt x="633" y="28"/>
                  </a:cubicBezTo>
                  <a:lnTo>
                    <a:pt x="665" y="30"/>
                  </a:lnTo>
                  <a:cubicBezTo>
                    <a:pt x="727" y="29"/>
                    <a:pt x="808" y="27"/>
                    <a:pt x="878" y="28"/>
                  </a:cubicBezTo>
                  <a:lnTo>
                    <a:pt x="864" y="28"/>
                  </a:lnTo>
                  <a:cubicBezTo>
                    <a:pt x="854" y="29"/>
                    <a:pt x="870" y="29"/>
                    <a:pt x="877" y="30"/>
                  </a:cubicBezTo>
                  <a:cubicBezTo>
                    <a:pt x="931" y="31"/>
                    <a:pt x="979" y="28"/>
                    <a:pt x="1011" y="30"/>
                  </a:cubicBezTo>
                  <a:cubicBezTo>
                    <a:pt x="1072" y="28"/>
                    <a:pt x="1173" y="26"/>
                    <a:pt x="1243" y="25"/>
                  </a:cubicBezTo>
                  <a:cubicBezTo>
                    <a:pt x="1262" y="28"/>
                    <a:pt x="1152" y="28"/>
                    <a:pt x="1123" y="30"/>
                  </a:cubicBezTo>
                  <a:lnTo>
                    <a:pt x="1187" y="30"/>
                  </a:lnTo>
                  <a:cubicBezTo>
                    <a:pt x="1147" y="30"/>
                    <a:pt x="1132" y="31"/>
                    <a:pt x="1108" y="32"/>
                  </a:cubicBezTo>
                  <a:cubicBezTo>
                    <a:pt x="1164" y="33"/>
                    <a:pt x="1182" y="30"/>
                    <a:pt x="1235" y="30"/>
                  </a:cubicBezTo>
                  <a:cubicBezTo>
                    <a:pt x="1231" y="30"/>
                    <a:pt x="1238" y="31"/>
                    <a:pt x="1262" y="31"/>
                  </a:cubicBezTo>
                  <a:lnTo>
                    <a:pt x="1269" y="29"/>
                  </a:lnTo>
                  <a:cubicBezTo>
                    <a:pt x="1269" y="29"/>
                    <a:pt x="1272" y="29"/>
                    <a:pt x="1280" y="29"/>
                  </a:cubicBezTo>
                  <a:lnTo>
                    <a:pt x="1373" y="28"/>
                  </a:lnTo>
                  <a:cubicBezTo>
                    <a:pt x="1353" y="27"/>
                    <a:pt x="1352" y="26"/>
                    <a:pt x="1328" y="26"/>
                  </a:cubicBezTo>
                  <a:cubicBezTo>
                    <a:pt x="1337" y="27"/>
                    <a:pt x="1316" y="27"/>
                    <a:pt x="1292" y="27"/>
                  </a:cubicBezTo>
                  <a:cubicBezTo>
                    <a:pt x="1313" y="26"/>
                    <a:pt x="1269" y="26"/>
                    <a:pt x="1269" y="25"/>
                  </a:cubicBezTo>
                  <a:cubicBezTo>
                    <a:pt x="1318" y="25"/>
                    <a:pt x="1377" y="25"/>
                    <a:pt x="1409" y="24"/>
                  </a:cubicBezTo>
                  <a:lnTo>
                    <a:pt x="1419" y="26"/>
                  </a:lnTo>
                  <a:lnTo>
                    <a:pt x="1546" y="26"/>
                  </a:lnTo>
                  <a:lnTo>
                    <a:pt x="1536" y="27"/>
                  </a:lnTo>
                  <a:cubicBezTo>
                    <a:pt x="1591" y="27"/>
                    <a:pt x="1646" y="26"/>
                    <a:pt x="1695" y="28"/>
                  </a:cubicBezTo>
                  <a:cubicBezTo>
                    <a:pt x="1745" y="26"/>
                    <a:pt x="1807" y="24"/>
                    <a:pt x="1848" y="22"/>
                  </a:cubicBezTo>
                  <a:cubicBezTo>
                    <a:pt x="1869" y="20"/>
                    <a:pt x="1993" y="25"/>
                    <a:pt x="2049" y="21"/>
                  </a:cubicBezTo>
                  <a:cubicBezTo>
                    <a:pt x="2052" y="22"/>
                    <a:pt x="2010" y="23"/>
                    <a:pt x="1991" y="24"/>
                  </a:cubicBezTo>
                  <a:cubicBezTo>
                    <a:pt x="2028" y="24"/>
                    <a:pt x="2058" y="22"/>
                    <a:pt x="2070" y="24"/>
                  </a:cubicBezTo>
                  <a:cubicBezTo>
                    <a:pt x="1986" y="23"/>
                    <a:pt x="2074" y="26"/>
                    <a:pt x="2037" y="27"/>
                  </a:cubicBezTo>
                  <a:cubicBezTo>
                    <a:pt x="2076" y="27"/>
                    <a:pt x="2117" y="26"/>
                    <a:pt x="2136" y="25"/>
                  </a:cubicBezTo>
                  <a:cubicBezTo>
                    <a:pt x="2073" y="25"/>
                    <a:pt x="2158" y="22"/>
                    <a:pt x="2094" y="23"/>
                  </a:cubicBezTo>
                  <a:cubicBezTo>
                    <a:pt x="2144" y="21"/>
                    <a:pt x="2211" y="20"/>
                    <a:pt x="2270" y="21"/>
                  </a:cubicBezTo>
                  <a:cubicBezTo>
                    <a:pt x="2270" y="22"/>
                    <a:pt x="2277" y="22"/>
                    <a:pt x="2299" y="23"/>
                  </a:cubicBezTo>
                  <a:lnTo>
                    <a:pt x="2317" y="21"/>
                  </a:lnTo>
                  <a:cubicBezTo>
                    <a:pt x="2344" y="21"/>
                    <a:pt x="2263" y="23"/>
                    <a:pt x="2319" y="23"/>
                  </a:cubicBezTo>
                  <a:cubicBezTo>
                    <a:pt x="2376" y="21"/>
                    <a:pt x="2491" y="25"/>
                    <a:pt x="2516" y="20"/>
                  </a:cubicBezTo>
                  <a:cubicBezTo>
                    <a:pt x="2560" y="22"/>
                    <a:pt x="2433" y="22"/>
                    <a:pt x="2499" y="24"/>
                  </a:cubicBezTo>
                  <a:cubicBezTo>
                    <a:pt x="2461" y="26"/>
                    <a:pt x="2408" y="24"/>
                    <a:pt x="2396" y="26"/>
                  </a:cubicBezTo>
                  <a:cubicBezTo>
                    <a:pt x="2433" y="26"/>
                    <a:pt x="2409" y="28"/>
                    <a:pt x="2433" y="28"/>
                  </a:cubicBezTo>
                  <a:lnTo>
                    <a:pt x="2475" y="27"/>
                  </a:lnTo>
                  <a:lnTo>
                    <a:pt x="2466" y="27"/>
                  </a:lnTo>
                  <a:cubicBezTo>
                    <a:pt x="2536" y="24"/>
                    <a:pt x="2647" y="25"/>
                    <a:pt x="2737" y="25"/>
                  </a:cubicBezTo>
                  <a:cubicBezTo>
                    <a:pt x="2812" y="22"/>
                    <a:pt x="2865" y="19"/>
                    <a:pt x="2956" y="19"/>
                  </a:cubicBezTo>
                  <a:cubicBezTo>
                    <a:pt x="2929" y="20"/>
                    <a:pt x="3031" y="20"/>
                    <a:pt x="2974" y="23"/>
                  </a:cubicBezTo>
                  <a:cubicBezTo>
                    <a:pt x="3016" y="24"/>
                    <a:pt x="3058" y="22"/>
                    <a:pt x="3058" y="21"/>
                  </a:cubicBezTo>
                  <a:cubicBezTo>
                    <a:pt x="3021" y="21"/>
                    <a:pt x="3045" y="21"/>
                    <a:pt x="3014" y="21"/>
                  </a:cubicBezTo>
                  <a:cubicBezTo>
                    <a:pt x="3035" y="19"/>
                    <a:pt x="3084" y="19"/>
                    <a:pt x="3104" y="20"/>
                  </a:cubicBezTo>
                  <a:cubicBezTo>
                    <a:pt x="3094" y="20"/>
                    <a:pt x="3098" y="20"/>
                    <a:pt x="3096" y="21"/>
                  </a:cubicBezTo>
                  <a:cubicBezTo>
                    <a:pt x="3140" y="21"/>
                    <a:pt x="3117" y="19"/>
                    <a:pt x="3149" y="19"/>
                  </a:cubicBezTo>
                  <a:cubicBezTo>
                    <a:pt x="3159" y="20"/>
                    <a:pt x="3220" y="19"/>
                    <a:pt x="3249" y="20"/>
                  </a:cubicBezTo>
                  <a:lnTo>
                    <a:pt x="3291" y="17"/>
                  </a:lnTo>
                  <a:cubicBezTo>
                    <a:pt x="3268" y="19"/>
                    <a:pt x="3332" y="18"/>
                    <a:pt x="3338" y="19"/>
                  </a:cubicBezTo>
                  <a:cubicBezTo>
                    <a:pt x="3369" y="18"/>
                    <a:pt x="3394" y="16"/>
                    <a:pt x="3440" y="16"/>
                  </a:cubicBezTo>
                  <a:cubicBezTo>
                    <a:pt x="3421" y="17"/>
                    <a:pt x="3483" y="17"/>
                    <a:pt x="3483" y="19"/>
                  </a:cubicBezTo>
                  <a:cubicBezTo>
                    <a:pt x="3562" y="21"/>
                    <a:pt x="3614" y="14"/>
                    <a:pt x="3689" y="17"/>
                  </a:cubicBezTo>
                  <a:cubicBezTo>
                    <a:pt x="3687" y="17"/>
                    <a:pt x="3672" y="18"/>
                    <a:pt x="3694" y="19"/>
                  </a:cubicBezTo>
                  <a:cubicBezTo>
                    <a:pt x="3711" y="18"/>
                    <a:pt x="3741" y="18"/>
                    <a:pt x="3760" y="18"/>
                  </a:cubicBezTo>
                  <a:lnTo>
                    <a:pt x="3759" y="18"/>
                  </a:lnTo>
                  <a:lnTo>
                    <a:pt x="3760" y="18"/>
                  </a:lnTo>
                  <a:cubicBezTo>
                    <a:pt x="3769" y="18"/>
                    <a:pt x="3775" y="18"/>
                    <a:pt x="3775" y="17"/>
                  </a:cubicBezTo>
                  <a:cubicBezTo>
                    <a:pt x="3807" y="15"/>
                    <a:pt x="3823" y="14"/>
                    <a:pt x="3885" y="12"/>
                  </a:cubicBezTo>
                  <a:cubicBezTo>
                    <a:pt x="3881" y="10"/>
                    <a:pt x="3828" y="11"/>
                    <a:pt x="3805" y="12"/>
                  </a:cubicBezTo>
                  <a:lnTo>
                    <a:pt x="3786" y="14"/>
                  </a:lnTo>
                  <a:cubicBezTo>
                    <a:pt x="3767" y="11"/>
                    <a:pt x="3730" y="14"/>
                    <a:pt x="3715" y="13"/>
                  </a:cubicBezTo>
                  <a:cubicBezTo>
                    <a:pt x="3753" y="10"/>
                    <a:pt x="3860" y="11"/>
                    <a:pt x="3924" y="8"/>
                  </a:cubicBezTo>
                  <a:cubicBezTo>
                    <a:pt x="3885" y="6"/>
                    <a:pt x="3800" y="5"/>
                    <a:pt x="3725" y="6"/>
                  </a:cubicBezTo>
                  <a:lnTo>
                    <a:pt x="3758" y="7"/>
                  </a:lnTo>
                  <a:lnTo>
                    <a:pt x="3719" y="7"/>
                  </a:lnTo>
                  <a:lnTo>
                    <a:pt x="3757" y="9"/>
                  </a:lnTo>
                  <a:lnTo>
                    <a:pt x="3654" y="9"/>
                  </a:lnTo>
                  <a:cubicBezTo>
                    <a:pt x="3693" y="9"/>
                    <a:pt x="3709" y="12"/>
                    <a:pt x="3687" y="11"/>
                  </a:cubicBezTo>
                  <a:cubicBezTo>
                    <a:pt x="3643" y="10"/>
                    <a:pt x="3641" y="13"/>
                    <a:pt x="3608" y="13"/>
                  </a:cubicBezTo>
                  <a:cubicBezTo>
                    <a:pt x="3626" y="13"/>
                    <a:pt x="3650" y="13"/>
                    <a:pt x="3635" y="14"/>
                  </a:cubicBezTo>
                  <a:cubicBezTo>
                    <a:pt x="3569" y="12"/>
                    <a:pt x="3551" y="13"/>
                    <a:pt x="3492" y="11"/>
                  </a:cubicBezTo>
                  <a:cubicBezTo>
                    <a:pt x="3499" y="14"/>
                    <a:pt x="3417" y="11"/>
                    <a:pt x="3408" y="14"/>
                  </a:cubicBezTo>
                  <a:lnTo>
                    <a:pt x="3436" y="14"/>
                  </a:lnTo>
                  <a:lnTo>
                    <a:pt x="3377" y="16"/>
                  </a:lnTo>
                  <a:cubicBezTo>
                    <a:pt x="3323" y="14"/>
                    <a:pt x="3425" y="14"/>
                    <a:pt x="3343" y="12"/>
                  </a:cubicBezTo>
                  <a:cubicBezTo>
                    <a:pt x="3266" y="12"/>
                    <a:pt x="3268" y="15"/>
                    <a:pt x="3208" y="15"/>
                  </a:cubicBezTo>
                  <a:cubicBezTo>
                    <a:pt x="3228" y="14"/>
                    <a:pt x="3276" y="12"/>
                    <a:pt x="3324" y="12"/>
                  </a:cubicBezTo>
                  <a:lnTo>
                    <a:pt x="3295" y="11"/>
                  </a:lnTo>
                  <a:cubicBezTo>
                    <a:pt x="3310" y="10"/>
                    <a:pt x="3377" y="10"/>
                    <a:pt x="3410" y="10"/>
                  </a:cubicBezTo>
                  <a:cubicBezTo>
                    <a:pt x="3355" y="12"/>
                    <a:pt x="3436" y="11"/>
                    <a:pt x="3461" y="12"/>
                  </a:cubicBezTo>
                  <a:cubicBezTo>
                    <a:pt x="3466" y="10"/>
                    <a:pt x="3431" y="11"/>
                    <a:pt x="3472" y="9"/>
                  </a:cubicBezTo>
                  <a:cubicBezTo>
                    <a:pt x="3433" y="9"/>
                    <a:pt x="3427" y="9"/>
                    <a:pt x="3378" y="9"/>
                  </a:cubicBezTo>
                  <a:cubicBezTo>
                    <a:pt x="3485" y="9"/>
                    <a:pt x="3474" y="3"/>
                    <a:pt x="3568" y="4"/>
                  </a:cubicBezTo>
                  <a:cubicBezTo>
                    <a:pt x="3525" y="4"/>
                    <a:pt x="3584" y="6"/>
                    <a:pt x="3589" y="7"/>
                  </a:cubicBezTo>
                  <a:lnTo>
                    <a:pt x="3667" y="6"/>
                  </a:lnTo>
                  <a:lnTo>
                    <a:pt x="3652" y="4"/>
                  </a:lnTo>
                  <a:cubicBezTo>
                    <a:pt x="3707" y="3"/>
                    <a:pt x="3726" y="8"/>
                    <a:pt x="3789" y="5"/>
                  </a:cubicBezTo>
                  <a:cubicBezTo>
                    <a:pt x="3797" y="4"/>
                    <a:pt x="3733" y="4"/>
                    <a:pt x="3745" y="4"/>
                  </a:cubicBezTo>
                  <a:cubicBezTo>
                    <a:pt x="3831" y="3"/>
                    <a:pt x="3862" y="6"/>
                    <a:pt x="3939" y="8"/>
                  </a:cubicBezTo>
                  <a:cubicBezTo>
                    <a:pt x="3944" y="7"/>
                    <a:pt x="3943" y="6"/>
                    <a:pt x="3970" y="4"/>
                  </a:cubicBezTo>
                  <a:cubicBezTo>
                    <a:pt x="3961" y="6"/>
                    <a:pt x="3981" y="7"/>
                    <a:pt x="3951" y="8"/>
                  </a:cubicBezTo>
                  <a:cubicBezTo>
                    <a:pt x="3976" y="8"/>
                    <a:pt x="4007" y="7"/>
                    <a:pt x="4029" y="7"/>
                  </a:cubicBezTo>
                  <a:cubicBezTo>
                    <a:pt x="3976" y="6"/>
                    <a:pt x="4051" y="4"/>
                    <a:pt x="4061" y="4"/>
                  </a:cubicBezTo>
                  <a:cubicBezTo>
                    <a:pt x="4089" y="4"/>
                    <a:pt x="4053" y="5"/>
                    <a:pt x="4036" y="5"/>
                  </a:cubicBezTo>
                  <a:cubicBezTo>
                    <a:pt x="4058" y="6"/>
                    <a:pt x="4084" y="8"/>
                    <a:pt x="4097" y="6"/>
                  </a:cubicBezTo>
                  <a:cubicBezTo>
                    <a:pt x="4098" y="7"/>
                    <a:pt x="4035" y="10"/>
                    <a:pt x="3994" y="11"/>
                  </a:cubicBezTo>
                  <a:lnTo>
                    <a:pt x="4021" y="11"/>
                  </a:lnTo>
                  <a:cubicBezTo>
                    <a:pt x="4002" y="12"/>
                    <a:pt x="3999" y="12"/>
                    <a:pt x="3971" y="11"/>
                  </a:cubicBezTo>
                  <a:cubicBezTo>
                    <a:pt x="3998" y="13"/>
                    <a:pt x="3995" y="14"/>
                    <a:pt x="3989" y="15"/>
                  </a:cubicBezTo>
                  <a:cubicBezTo>
                    <a:pt x="3986" y="15"/>
                    <a:pt x="3991" y="15"/>
                    <a:pt x="3988" y="15"/>
                  </a:cubicBezTo>
                  <a:cubicBezTo>
                    <a:pt x="3966" y="14"/>
                    <a:pt x="3949" y="15"/>
                    <a:pt x="3954" y="16"/>
                  </a:cubicBezTo>
                  <a:cubicBezTo>
                    <a:pt x="3934" y="18"/>
                    <a:pt x="3985" y="17"/>
                    <a:pt x="4000" y="18"/>
                  </a:cubicBezTo>
                  <a:lnTo>
                    <a:pt x="4033" y="18"/>
                  </a:lnTo>
                  <a:lnTo>
                    <a:pt x="4149" y="10"/>
                  </a:lnTo>
                  <a:cubicBezTo>
                    <a:pt x="4198" y="9"/>
                    <a:pt x="4220" y="11"/>
                    <a:pt x="4257" y="12"/>
                  </a:cubicBezTo>
                  <a:lnTo>
                    <a:pt x="4267" y="10"/>
                  </a:lnTo>
                  <a:cubicBezTo>
                    <a:pt x="4310" y="10"/>
                    <a:pt x="4351" y="11"/>
                    <a:pt x="4323" y="13"/>
                  </a:cubicBezTo>
                  <a:cubicBezTo>
                    <a:pt x="4322" y="13"/>
                    <a:pt x="4316" y="13"/>
                    <a:pt x="4307" y="13"/>
                  </a:cubicBezTo>
                  <a:cubicBezTo>
                    <a:pt x="4305" y="13"/>
                    <a:pt x="4303" y="13"/>
                    <a:pt x="4301" y="13"/>
                  </a:cubicBezTo>
                  <a:lnTo>
                    <a:pt x="4298" y="14"/>
                  </a:lnTo>
                  <a:lnTo>
                    <a:pt x="4376" y="12"/>
                  </a:lnTo>
                  <a:cubicBezTo>
                    <a:pt x="4298" y="15"/>
                    <a:pt x="4372" y="16"/>
                    <a:pt x="4359" y="19"/>
                  </a:cubicBezTo>
                  <a:lnTo>
                    <a:pt x="4438" y="18"/>
                  </a:lnTo>
                  <a:cubicBezTo>
                    <a:pt x="4390" y="17"/>
                    <a:pt x="4437" y="16"/>
                    <a:pt x="4454" y="16"/>
                  </a:cubicBezTo>
                  <a:cubicBezTo>
                    <a:pt x="4458" y="18"/>
                    <a:pt x="4517" y="16"/>
                    <a:pt x="4545" y="16"/>
                  </a:cubicBezTo>
                  <a:lnTo>
                    <a:pt x="4543" y="16"/>
                  </a:lnTo>
                  <a:cubicBezTo>
                    <a:pt x="4568" y="17"/>
                    <a:pt x="4613" y="17"/>
                    <a:pt x="4645" y="16"/>
                  </a:cubicBezTo>
                  <a:cubicBezTo>
                    <a:pt x="4643" y="16"/>
                    <a:pt x="4684" y="12"/>
                    <a:pt x="4704" y="10"/>
                  </a:cubicBezTo>
                  <a:cubicBezTo>
                    <a:pt x="4649" y="10"/>
                    <a:pt x="4682" y="9"/>
                    <a:pt x="4677" y="8"/>
                  </a:cubicBezTo>
                  <a:cubicBezTo>
                    <a:pt x="4683" y="8"/>
                    <a:pt x="4693" y="8"/>
                    <a:pt x="4694" y="8"/>
                  </a:cubicBezTo>
                  <a:cubicBezTo>
                    <a:pt x="4702" y="7"/>
                    <a:pt x="4684" y="7"/>
                    <a:pt x="4682" y="6"/>
                  </a:cubicBezTo>
                  <a:cubicBezTo>
                    <a:pt x="4624" y="7"/>
                    <a:pt x="4564" y="8"/>
                    <a:pt x="4541" y="10"/>
                  </a:cubicBezTo>
                  <a:cubicBezTo>
                    <a:pt x="4558" y="12"/>
                    <a:pt x="4571" y="9"/>
                    <a:pt x="4591" y="10"/>
                  </a:cubicBezTo>
                  <a:cubicBezTo>
                    <a:pt x="4562" y="12"/>
                    <a:pt x="4525" y="11"/>
                    <a:pt x="4477" y="11"/>
                  </a:cubicBezTo>
                  <a:lnTo>
                    <a:pt x="4461" y="10"/>
                  </a:lnTo>
                  <a:lnTo>
                    <a:pt x="4412" y="11"/>
                  </a:lnTo>
                  <a:cubicBezTo>
                    <a:pt x="4432" y="10"/>
                    <a:pt x="4420" y="8"/>
                    <a:pt x="4471" y="8"/>
                  </a:cubicBezTo>
                  <a:cubicBezTo>
                    <a:pt x="4465" y="6"/>
                    <a:pt x="4421" y="8"/>
                    <a:pt x="4389" y="8"/>
                  </a:cubicBezTo>
                  <a:lnTo>
                    <a:pt x="4373" y="10"/>
                  </a:lnTo>
                  <a:cubicBezTo>
                    <a:pt x="4380" y="9"/>
                    <a:pt x="4313" y="9"/>
                    <a:pt x="4360" y="7"/>
                  </a:cubicBezTo>
                  <a:lnTo>
                    <a:pt x="4438" y="5"/>
                  </a:lnTo>
                  <a:lnTo>
                    <a:pt x="4416" y="4"/>
                  </a:lnTo>
                  <a:lnTo>
                    <a:pt x="4481" y="4"/>
                  </a:lnTo>
                  <a:lnTo>
                    <a:pt x="4466" y="4"/>
                  </a:lnTo>
                  <a:cubicBezTo>
                    <a:pt x="4571" y="4"/>
                    <a:pt x="4497" y="8"/>
                    <a:pt x="4603" y="6"/>
                  </a:cubicBezTo>
                  <a:cubicBezTo>
                    <a:pt x="4636" y="4"/>
                    <a:pt x="4671" y="4"/>
                    <a:pt x="4736" y="4"/>
                  </a:cubicBezTo>
                  <a:cubicBezTo>
                    <a:pt x="4689" y="4"/>
                    <a:pt x="4731" y="5"/>
                    <a:pt x="4714" y="7"/>
                  </a:cubicBezTo>
                  <a:cubicBezTo>
                    <a:pt x="4761" y="8"/>
                    <a:pt x="4777" y="6"/>
                    <a:pt x="4802" y="4"/>
                  </a:cubicBezTo>
                  <a:cubicBezTo>
                    <a:pt x="4814" y="6"/>
                    <a:pt x="4823" y="7"/>
                    <a:pt x="4780" y="7"/>
                  </a:cubicBezTo>
                  <a:cubicBezTo>
                    <a:pt x="4775" y="10"/>
                    <a:pt x="4837" y="6"/>
                    <a:pt x="4840" y="9"/>
                  </a:cubicBezTo>
                  <a:cubicBezTo>
                    <a:pt x="4982" y="9"/>
                    <a:pt x="4954" y="0"/>
                    <a:pt x="5119" y="4"/>
                  </a:cubicBezTo>
                  <a:lnTo>
                    <a:pt x="5113" y="4"/>
                  </a:lnTo>
                  <a:cubicBezTo>
                    <a:pt x="5218" y="4"/>
                    <a:pt x="5279" y="4"/>
                    <a:pt x="5376" y="4"/>
                  </a:cubicBezTo>
                  <a:lnTo>
                    <a:pt x="5452" y="6"/>
                  </a:lnTo>
                  <a:cubicBezTo>
                    <a:pt x="5435" y="6"/>
                    <a:pt x="5389" y="9"/>
                    <a:pt x="5411" y="10"/>
                  </a:cubicBezTo>
                  <a:cubicBezTo>
                    <a:pt x="5373" y="7"/>
                    <a:pt x="5334" y="8"/>
                    <a:pt x="5294" y="7"/>
                  </a:cubicBezTo>
                  <a:cubicBezTo>
                    <a:pt x="5290" y="7"/>
                    <a:pt x="5306" y="8"/>
                    <a:pt x="5313" y="9"/>
                  </a:cubicBezTo>
                  <a:cubicBezTo>
                    <a:pt x="5289" y="9"/>
                    <a:pt x="5277" y="7"/>
                    <a:pt x="5245" y="8"/>
                  </a:cubicBezTo>
                  <a:cubicBezTo>
                    <a:pt x="5246" y="8"/>
                    <a:pt x="5281" y="9"/>
                    <a:pt x="5255" y="9"/>
                  </a:cubicBezTo>
                  <a:lnTo>
                    <a:pt x="5211" y="8"/>
                  </a:lnTo>
                  <a:cubicBezTo>
                    <a:pt x="5153" y="9"/>
                    <a:pt x="5183" y="12"/>
                    <a:pt x="5114" y="11"/>
                  </a:cubicBezTo>
                  <a:cubicBezTo>
                    <a:pt x="5127" y="10"/>
                    <a:pt x="5153" y="7"/>
                    <a:pt x="5180" y="7"/>
                  </a:cubicBezTo>
                  <a:cubicBezTo>
                    <a:pt x="5148" y="6"/>
                    <a:pt x="5221" y="6"/>
                    <a:pt x="5193" y="5"/>
                  </a:cubicBezTo>
                  <a:cubicBezTo>
                    <a:pt x="5148" y="7"/>
                    <a:pt x="5126" y="5"/>
                    <a:pt x="5066" y="7"/>
                  </a:cubicBezTo>
                  <a:cubicBezTo>
                    <a:pt x="5073" y="7"/>
                    <a:pt x="5075" y="6"/>
                    <a:pt x="5090" y="6"/>
                  </a:cubicBezTo>
                  <a:lnTo>
                    <a:pt x="5003" y="5"/>
                  </a:lnTo>
                  <a:cubicBezTo>
                    <a:pt x="5024" y="6"/>
                    <a:pt x="4931" y="7"/>
                    <a:pt x="4939" y="9"/>
                  </a:cubicBezTo>
                  <a:cubicBezTo>
                    <a:pt x="5032" y="10"/>
                    <a:pt x="5005" y="8"/>
                    <a:pt x="5110" y="9"/>
                  </a:cubicBezTo>
                  <a:cubicBezTo>
                    <a:pt x="5080" y="10"/>
                    <a:pt x="5042" y="12"/>
                    <a:pt x="5024" y="14"/>
                  </a:cubicBezTo>
                  <a:cubicBezTo>
                    <a:pt x="5023" y="14"/>
                    <a:pt x="5021" y="14"/>
                    <a:pt x="5018" y="14"/>
                  </a:cubicBezTo>
                  <a:cubicBezTo>
                    <a:pt x="5002" y="16"/>
                    <a:pt x="5018" y="17"/>
                    <a:pt x="5018" y="21"/>
                  </a:cubicBezTo>
                  <a:cubicBezTo>
                    <a:pt x="5066" y="18"/>
                    <a:pt x="5098" y="20"/>
                    <a:pt x="5155" y="19"/>
                  </a:cubicBezTo>
                  <a:cubicBezTo>
                    <a:pt x="5166" y="16"/>
                    <a:pt x="5122" y="16"/>
                    <a:pt x="5094" y="16"/>
                  </a:cubicBezTo>
                  <a:lnTo>
                    <a:pt x="5144" y="15"/>
                  </a:lnTo>
                  <a:lnTo>
                    <a:pt x="5134" y="16"/>
                  </a:lnTo>
                  <a:lnTo>
                    <a:pt x="5261" y="17"/>
                  </a:lnTo>
                  <a:cubicBezTo>
                    <a:pt x="5237" y="17"/>
                    <a:pt x="5229" y="18"/>
                    <a:pt x="5216" y="19"/>
                  </a:cubicBezTo>
                  <a:cubicBezTo>
                    <a:pt x="5233" y="19"/>
                    <a:pt x="5249" y="19"/>
                    <a:pt x="5266" y="20"/>
                  </a:cubicBezTo>
                  <a:cubicBezTo>
                    <a:pt x="5262" y="18"/>
                    <a:pt x="5265" y="17"/>
                    <a:pt x="5281" y="17"/>
                  </a:cubicBezTo>
                  <a:cubicBezTo>
                    <a:pt x="5362" y="17"/>
                    <a:pt x="5408" y="19"/>
                    <a:pt x="5438" y="21"/>
                  </a:cubicBezTo>
                  <a:lnTo>
                    <a:pt x="5447" y="21"/>
                  </a:lnTo>
                  <a:cubicBezTo>
                    <a:pt x="5434" y="19"/>
                    <a:pt x="5505" y="17"/>
                    <a:pt x="5531" y="15"/>
                  </a:cubicBezTo>
                  <a:cubicBezTo>
                    <a:pt x="5530" y="17"/>
                    <a:pt x="5573" y="16"/>
                    <a:pt x="5596" y="17"/>
                  </a:cubicBezTo>
                  <a:cubicBezTo>
                    <a:pt x="5609" y="15"/>
                    <a:pt x="5592" y="12"/>
                    <a:pt x="5564" y="10"/>
                  </a:cubicBezTo>
                  <a:cubicBezTo>
                    <a:pt x="5508" y="12"/>
                    <a:pt x="5533" y="12"/>
                    <a:pt x="5507" y="15"/>
                  </a:cubicBezTo>
                  <a:lnTo>
                    <a:pt x="5418" y="17"/>
                  </a:lnTo>
                  <a:lnTo>
                    <a:pt x="5438" y="15"/>
                  </a:lnTo>
                  <a:cubicBezTo>
                    <a:pt x="5394" y="15"/>
                    <a:pt x="5351" y="17"/>
                    <a:pt x="5354" y="15"/>
                  </a:cubicBezTo>
                  <a:cubicBezTo>
                    <a:pt x="5378" y="13"/>
                    <a:pt x="5416" y="14"/>
                    <a:pt x="5439" y="12"/>
                  </a:cubicBezTo>
                  <a:lnTo>
                    <a:pt x="5410" y="11"/>
                  </a:lnTo>
                  <a:cubicBezTo>
                    <a:pt x="5462" y="9"/>
                    <a:pt x="5437" y="14"/>
                    <a:pt x="5499" y="12"/>
                  </a:cubicBezTo>
                  <a:cubicBezTo>
                    <a:pt x="5476" y="10"/>
                    <a:pt x="5505" y="12"/>
                    <a:pt x="5532" y="10"/>
                  </a:cubicBezTo>
                  <a:cubicBezTo>
                    <a:pt x="5510" y="9"/>
                    <a:pt x="5422" y="11"/>
                    <a:pt x="5440" y="7"/>
                  </a:cubicBezTo>
                  <a:cubicBezTo>
                    <a:pt x="5473" y="6"/>
                    <a:pt x="5550" y="12"/>
                    <a:pt x="5593" y="8"/>
                  </a:cubicBezTo>
                  <a:lnTo>
                    <a:pt x="5590" y="8"/>
                  </a:lnTo>
                  <a:cubicBezTo>
                    <a:pt x="5654" y="9"/>
                    <a:pt x="5676" y="7"/>
                    <a:pt x="5700" y="5"/>
                  </a:cubicBezTo>
                  <a:cubicBezTo>
                    <a:pt x="5727" y="7"/>
                    <a:pt x="5764" y="5"/>
                    <a:pt x="5793" y="5"/>
                  </a:cubicBezTo>
                  <a:lnTo>
                    <a:pt x="5793" y="6"/>
                  </a:lnTo>
                  <a:lnTo>
                    <a:pt x="5834" y="5"/>
                  </a:lnTo>
                  <a:cubicBezTo>
                    <a:pt x="5814" y="7"/>
                    <a:pt x="5786" y="5"/>
                    <a:pt x="5750" y="6"/>
                  </a:cubicBezTo>
                  <a:lnTo>
                    <a:pt x="5755" y="8"/>
                  </a:lnTo>
                  <a:cubicBezTo>
                    <a:pt x="5714" y="5"/>
                    <a:pt x="5686" y="9"/>
                    <a:pt x="5655" y="10"/>
                  </a:cubicBezTo>
                  <a:cubicBezTo>
                    <a:pt x="5701" y="9"/>
                    <a:pt x="5785" y="11"/>
                    <a:pt x="5796" y="7"/>
                  </a:cubicBezTo>
                  <a:lnTo>
                    <a:pt x="5824" y="9"/>
                  </a:lnTo>
                  <a:lnTo>
                    <a:pt x="5838" y="8"/>
                  </a:lnTo>
                  <a:cubicBezTo>
                    <a:pt x="5859" y="10"/>
                    <a:pt x="5838" y="12"/>
                    <a:pt x="5796" y="13"/>
                  </a:cubicBezTo>
                  <a:cubicBezTo>
                    <a:pt x="5789" y="12"/>
                    <a:pt x="5786" y="12"/>
                    <a:pt x="5788" y="11"/>
                  </a:cubicBezTo>
                  <a:cubicBezTo>
                    <a:pt x="5769" y="12"/>
                    <a:pt x="5751" y="14"/>
                    <a:pt x="5705" y="13"/>
                  </a:cubicBezTo>
                  <a:lnTo>
                    <a:pt x="5730" y="12"/>
                  </a:lnTo>
                  <a:cubicBezTo>
                    <a:pt x="5672" y="12"/>
                    <a:pt x="5619" y="13"/>
                    <a:pt x="5600" y="15"/>
                  </a:cubicBezTo>
                  <a:cubicBezTo>
                    <a:pt x="5683" y="16"/>
                    <a:pt x="5765" y="16"/>
                    <a:pt x="5843" y="16"/>
                  </a:cubicBezTo>
                  <a:cubicBezTo>
                    <a:pt x="5866" y="11"/>
                    <a:pt x="5893" y="9"/>
                    <a:pt x="5905" y="5"/>
                  </a:cubicBezTo>
                  <a:cubicBezTo>
                    <a:pt x="5957" y="4"/>
                    <a:pt x="6029" y="4"/>
                    <a:pt x="6074" y="5"/>
                  </a:cubicBezTo>
                  <a:lnTo>
                    <a:pt x="6070" y="6"/>
                  </a:lnTo>
                  <a:cubicBezTo>
                    <a:pt x="6092" y="6"/>
                    <a:pt x="6113" y="6"/>
                    <a:pt x="6130" y="6"/>
                  </a:cubicBezTo>
                  <a:cubicBezTo>
                    <a:pt x="6153" y="7"/>
                    <a:pt x="6114" y="8"/>
                    <a:pt x="6130" y="8"/>
                  </a:cubicBezTo>
                  <a:lnTo>
                    <a:pt x="6205" y="7"/>
                  </a:lnTo>
                  <a:cubicBezTo>
                    <a:pt x="6201" y="9"/>
                    <a:pt x="6137" y="9"/>
                    <a:pt x="6107" y="9"/>
                  </a:cubicBezTo>
                  <a:cubicBezTo>
                    <a:pt x="6113" y="9"/>
                    <a:pt x="6124" y="8"/>
                    <a:pt x="6121" y="8"/>
                  </a:cubicBezTo>
                  <a:cubicBezTo>
                    <a:pt x="6086" y="7"/>
                    <a:pt x="6021" y="11"/>
                    <a:pt x="6006" y="8"/>
                  </a:cubicBezTo>
                  <a:cubicBezTo>
                    <a:pt x="5989" y="8"/>
                    <a:pt x="6040" y="6"/>
                    <a:pt x="5983" y="6"/>
                  </a:cubicBezTo>
                  <a:cubicBezTo>
                    <a:pt x="5944" y="5"/>
                    <a:pt x="5931" y="7"/>
                    <a:pt x="5927" y="8"/>
                  </a:cubicBezTo>
                  <a:cubicBezTo>
                    <a:pt x="5927" y="9"/>
                    <a:pt x="5988" y="9"/>
                    <a:pt x="5967" y="11"/>
                  </a:cubicBezTo>
                  <a:cubicBezTo>
                    <a:pt x="5997" y="11"/>
                    <a:pt x="6009" y="9"/>
                    <a:pt x="6047" y="10"/>
                  </a:cubicBezTo>
                  <a:cubicBezTo>
                    <a:pt x="6017" y="10"/>
                    <a:pt x="5977" y="12"/>
                    <a:pt x="5961" y="11"/>
                  </a:cubicBezTo>
                  <a:cubicBezTo>
                    <a:pt x="5902" y="13"/>
                    <a:pt x="5911" y="18"/>
                    <a:pt x="5938" y="18"/>
                  </a:cubicBezTo>
                  <a:cubicBezTo>
                    <a:pt x="5932" y="16"/>
                    <a:pt x="6046" y="16"/>
                    <a:pt x="5969" y="14"/>
                  </a:cubicBezTo>
                  <a:cubicBezTo>
                    <a:pt x="6003" y="12"/>
                    <a:pt x="6067" y="12"/>
                    <a:pt x="6112" y="11"/>
                  </a:cubicBezTo>
                  <a:lnTo>
                    <a:pt x="6110" y="11"/>
                  </a:lnTo>
                  <a:lnTo>
                    <a:pt x="6166" y="11"/>
                  </a:lnTo>
                  <a:cubicBezTo>
                    <a:pt x="6158" y="11"/>
                    <a:pt x="6141" y="12"/>
                    <a:pt x="6141" y="13"/>
                  </a:cubicBezTo>
                  <a:lnTo>
                    <a:pt x="6218" y="10"/>
                  </a:lnTo>
                  <a:cubicBezTo>
                    <a:pt x="6175" y="12"/>
                    <a:pt x="6246" y="11"/>
                    <a:pt x="6266" y="12"/>
                  </a:cubicBezTo>
                  <a:cubicBezTo>
                    <a:pt x="6274" y="11"/>
                    <a:pt x="6304" y="10"/>
                    <a:pt x="6275" y="9"/>
                  </a:cubicBezTo>
                  <a:cubicBezTo>
                    <a:pt x="6242" y="7"/>
                    <a:pt x="6256" y="9"/>
                    <a:pt x="6226" y="10"/>
                  </a:cubicBezTo>
                  <a:lnTo>
                    <a:pt x="6269" y="7"/>
                  </a:lnTo>
                  <a:lnTo>
                    <a:pt x="6272" y="7"/>
                  </a:lnTo>
                  <a:lnTo>
                    <a:pt x="6298" y="5"/>
                  </a:lnTo>
                  <a:cubicBezTo>
                    <a:pt x="6355" y="5"/>
                    <a:pt x="6272" y="10"/>
                    <a:pt x="6346" y="8"/>
                  </a:cubicBezTo>
                  <a:lnTo>
                    <a:pt x="6337" y="5"/>
                  </a:lnTo>
                  <a:cubicBezTo>
                    <a:pt x="6422" y="6"/>
                    <a:pt x="6532" y="9"/>
                    <a:pt x="6592" y="8"/>
                  </a:cubicBezTo>
                  <a:cubicBezTo>
                    <a:pt x="6575" y="9"/>
                    <a:pt x="6568" y="12"/>
                    <a:pt x="6591" y="14"/>
                  </a:cubicBezTo>
                  <a:cubicBezTo>
                    <a:pt x="6565" y="13"/>
                    <a:pt x="6513" y="13"/>
                    <a:pt x="6475" y="13"/>
                  </a:cubicBezTo>
                  <a:cubicBezTo>
                    <a:pt x="6468" y="13"/>
                    <a:pt x="6522" y="10"/>
                    <a:pt x="6563" y="11"/>
                  </a:cubicBezTo>
                  <a:cubicBezTo>
                    <a:pt x="6543" y="6"/>
                    <a:pt x="6461" y="13"/>
                    <a:pt x="6456" y="9"/>
                  </a:cubicBezTo>
                  <a:cubicBezTo>
                    <a:pt x="6352" y="7"/>
                    <a:pt x="6379" y="13"/>
                    <a:pt x="6291" y="10"/>
                  </a:cubicBezTo>
                  <a:cubicBezTo>
                    <a:pt x="6290" y="12"/>
                    <a:pt x="6266" y="11"/>
                    <a:pt x="6261" y="13"/>
                  </a:cubicBezTo>
                  <a:cubicBezTo>
                    <a:pt x="6287" y="17"/>
                    <a:pt x="6379" y="13"/>
                    <a:pt x="6436" y="14"/>
                  </a:cubicBezTo>
                  <a:cubicBezTo>
                    <a:pt x="6430" y="15"/>
                    <a:pt x="6419" y="15"/>
                    <a:pt x="6417" y="15"/>
                  </a:cubicBezTo>
                  <a:cubicBezTo>
                    <a:pt x="6457" y="16"/>
                    <a:pt x="6474" y="15"/>
                    <a:pt x="6503" y="15"/>
                  </a:cubicBezTo>
                  <a:lnTo>
                    <a:pt x="6499" y="14"/>
                  </a:lnTo>
                  <a:cubicBezTo>
                    <a:pt x="6549" y="12"/>
                    <a:pt x="6530" y="16"/>
                    <a:pt x="6559" y="17"/>
                  </a:cubicBezTo>
                  <a:cubicBezTo>
                    <a:pt x="6570" y="17"/>
                    <a:pt x="6611" y="17"/>
                    <a:pt x="6604" y="16"/>
                  </a:cubicBezTo>
                  <a:lnTo>
                    <a:pt x="6657" y="18"/>
                  </a:lnTo>
                  <a:lnTo>
                    <a:pt x="6655" y="16"/>
                  </a:lnTo>
                  <a:cubicBezTo>
                    <a:pt x="6685" y="15"/>
                    <a:pt x="6691" y="17"/>
                    <a:pt x="6718" y="16"/>
                  </a:cubicBezTo>
                  <a:lnTo>
                    <a:pt x="6719" y="14"/>
                  </a:lnTo>
                  <a:lnTo>
                    <a:pt x="6645" y="13"/>
                  </a:lnTo>
                  <a:cubicBezTo>
                    <a:pt x="6683" y="12"/>
                    <a:pt x="6656" y="11"/>
                    <a:pt x="6697" y="10"/>
                  </a:cubicBezTo>
                  <a:cubicBezTo>
                    <a:pt x="6651" y="13"/>
                    <a:pt x="6730" y="12"/>
                    <a:pt x="6734" y="13"/>
                  </a:cubicBezTo>
                  <a:lnTo>
                    <a:pt x="6765" y="12"/>
                  </a:lnTo>
                  <a:lnTo>
                    <a:pt x="6757" y="13"/>
                  </a:lnTo>
                  <a:cubicBezTo>
                    <a:pt x="6781" y="14"/>
                    <a:pt x="6785" y="12"/>
                    <a:pt x="6813" y="12"/>
                  </a:cubicBezTo>
                  <a:cubicBezTo>
                    <a:pt x="6780" y="11"/>
                    <a:pt x="6759" y="10"/>
                    <a:pt x="6717" y="11"/>
                  </a:cubicBezTo>
                  <a:cubicBezTo>
                    <a:pt x="6747" y="10"/>
                    <a:pt x="6808" y="9"/>
                    <a:pt x="6822" y="9"/>
                  </a:cubicBezTo>
                  <a:cubicBezTo>
                    <a:pt x="6854" y="8"/>
                    <a:pt x="6877" y="10"/>
                    <a:pt x="6907" y="10"/>
                  </a:cubicBezTo>
                  <a:cubicBezTo>
                    <a:pt x="6849" y="11"/>
                    <a:pt x="6927" y="16"/>
                    <a:pt x="6812" y="15"/>
                  </a:cubicBezTo>
                  <a:cubicBezTo>
                    <a:pt x="6814" y="14"/>
                    <a:pt x="6823" y="14"/>
                    <a:pt x="6827" y="15"/>
                  </a:cubicBezTo>
                  <a:cubicBezTo>
                    <a:pt x="6811" y="12"/>
                    <a:pt x="6758" y="15"/>
                    <a:pt x="6733" y="16"/>
                  </a:cubicBezTo>
                  <a:cubicBezTo>
                    <a:pt x="6739" y="17"/>
                    <a:pt x="6713" y="18"/>
                    <a:pt x="6757" y="18"/>
                  </a:cubicBezTo>
                  <a:cubicBezTo>
                    <a:pt x="6743" y="17"/>
                    <a:pt x="6795" y="15"/>
                    <a:pt x="6837" y="16"/>
                  </a:cubicBezTo>
                  <a:lnTo>
                    <a:pt x="6829" y="20"/>
                  </a:lnTo>
                  <a:lnTo>
                    <a:pt x="6891" y="20"/>
                  </a:lnTo>
                  <a:lnTo>
                    <a:pt x="6885" y="20"/>
                  </a:lnTo>
                  <a:cubicBezTo>
                    <a:pt x="6908" y="23"/>
                    <a:pt x="6950" y="20"/>
                    <a:pt x="6992" y="21"/>
                  </a:cubicBezTo>
                  <a:cubicBezTo>
                    <a:pt x="7023" y="20"/>
                    <a:pt x="7140" y="22"/>
                    <a:pt x="7089" y="18"/>
                  </a:cubicBezTo>
                  <a:cubicBezTo>
                    <a:pt x="7127" y="20"/>
                    <a:pt x="7160" y="18"/>
                    <a:pt x="7202" y="17"/>
                  </a:cubicBezTo>
                  <a:lnTo>
                    <a:pt x="7150" y="16"/>
                  </a:lnTo>
                  <a:cubicBezTo>
                    <a:pt x="7211" y="14"/>
                    <a:pt x="7194" y="15"/>
                    <a:pt x="7242" y="11"/>
                  </a:cubicBezTo>
                  <a:cubicBezTo>
                    <a:pt x="7247" y="12"/>
                    <a:pt x="7258" y="13"/>
                    <a:pt x="7248" y="14"/>
                  </a:cubicBezTo>
                  <a:cubicBezTo>
                    <a:pt x="7330" y="14"/>
                    <a:pt x="7447" y="16"/>
                    <a:pt x="7495" y="13"/>
                  </a:cubicBezTo>
                  <a:cubicBezTo>
                    <a:pt x="7552" y="14"/>
                    <a:pt x="7561" y="18"/>
                    <a:pt x="7642" y="16"/>
                  </a:cubicBezTo>
                  <a:cubicBezTo>
                    <a:pt x="7659" y="16"/>
                    <a:pt x="7629" y="13"/>
                    <a:pt x="7682" y="14"/>
                  </a:cubicBezTo>
                  <a:cubicBezTo>
                    <a:pt x="7686" y="15"/>
                    <a:pt x="7631" y="17"/>
                    <a:pt x="7690" y="17"/>
                  </a:cubicBezTo>
                  <a:cubicBezTo>
                    <a:pt x="7733" y="14"/>
                    <a:pt x="7790" y="19"/>
                    <a:pt x="7845" y="17"/>
                  </a:cubicBezTo>
                  <a:cubicBezTo>
                    <a:pt x="7875" y="18"/>
                    <a:pt x="7925" y="18"/>
                    <a:pt x="7915" y="20"/>
                  </a:cubicBezTo>
                  <a:cubicBezTo>
                    <a:pt x="7868" y="19"/>
                    <a:pt x="7803" y="19"/>
                    <a:pt x="7793" y="20"/>
                  </a:cubicBezTo>
                  <a:cubicBezTo>
                    <a:pt x="7799" y="19"/>
                    <a:pt x="7760" y="19"/>
                    <a:pt x="7794" y="18"/>
                  </a:cubicBezTo>
                  <a:cubicBezTo>
                    <a:pt x="7724" y="16"/>
                    <a:pt x="7749" y="19"/>
                    <a:pt x="7686" y="17"/>
                  </a:cubicBezTo>
                  <a:cubicBezTo>
                    <a:pt x="7682" y="18"/>
                    <a:pt x="7719" y="20"/>
                    <a:pt x="7732" y="19"/>
                  </a:cubicBezTo>
                  <a:cubicBezTo>
                    <a:pt x="7732" y="22"/>
                    <a:pt x="7608" y="20"/>
                    <a:pt x="7664" y="24"/>
                  </a:cubicBezTo>
                  <a:cubicBezTo>
                    <a:pt x="7731" y="24"/>
                    <a:pt x="7751" y="18"/>
                    <a:pt x="7809" y="22"/>
                  </a:cubicBezTo>
                  <a:cubicBezTo>
                    <a:pt x="7786" y="23"/>
                    <a:pt x="7749" y="22"/>
                    <a:pt x="7720" y="24"/>
                  </a:cubicBezTo>
                  <a:lnTo>
                    <a:pt x="7767" y="26"/>
                  </a:lnTo>
                  <a:lnTo>
                    <a:pt x="7802" y="24"/>
                  </a:lnTo>
                  <a:lnTo>
                    <a:pt x="7800" y="24"/>
                  </a:lnTo>
                  <a:cubicBezTo>
                    <a:pt x="7884" y="27"/>
                    <a:pt x="7878" y="22"/>
                    <a:pt x="7953" y="21"/>
                  </a:cubicBezTo>
                  <a:cubicBezTo>
                    <a:pt x="7910" y="19"/>
                    <a:pt x="7963" y="16"/>
                    <a:pt x="7930" y="15"/>
                  </a:cubicBezTo>
                  <a:cubicBezTo>
                    <a:pt x="7981" y="15"/>
                    <a:pt x="8018" y="15"/>
                    <a:pt x="8018" y="18"/>
                  </a:cubicBezTo>
                  <a:cubicBezTo>
                    <a:pt x="7924" y="20"/>
                    <a:pt x="8013" y="21"/>
                    <a:pt x="7926" y="23"/>
                  </a:cubicBezTo>
                  <a:cubicBezTo>
                    <a:pt x="7940" y="24"/>
                    <a:pt x="7905" y="27"/>
                    <a:pt x="7957" y="28"/>
                  </a:cubicBezTo>
                  <a:cubicBezTo>
                    <a:pt x="8015" y="26"/>
                    <a:pt x="7939" y="25"/>
                    <a:pt x="7998" y="25"/>
                  </a:cubicBezTo>
                  <a:cubicBezTo>
                    <a:pt x="8001" y="25"/>
                    <a:pt x="8005" y="25"/>
                    <a:pt x="8003" y="26"/>
                  </a:cubicBezTo>
                  <a:cubicBezTo>
                    <a:pt x="8029" y="24"/>
                    <a:pt x="8034" y="26"/>
                    <a:pt x="8066" y="25"/>
                  </a:cubicBezTo>
                  <a:lnTo>
                    <a:pt x="8059" y="25"/>
                  </a:lnTo>
                  <a:cubicBezTo>
                    <a:pt x="8099" y="27"/>
                    <a:pt x="8103" y="24"/>
                    <a:pt x="8137" y="26"/>
                  </a:cubicBezTo>
                  <a:cubicBezTo>
                    <a:pt x="8123" y="24"/>
                    <a:pt x="8160" y="24"/>
                    <a:pt x="8182" y="23"/>
                  </a:cubicBezTo>
                  <a:cubicBezTo>
                    <a:pt x="8147" y="22"/>
                    <a:pt x="8128" y="19"/>
                    <a:pt x="8059" y="19"/>
                  </a:cubicBezTo>
                  <a:cubicBezTo>
                    <a:pt x="8050" y="20"/>
                    <a:pt x="8055" y="21"/>
                    <a:pt x="8027" y="22"/>
                  </a:cubicBezTo>
                  <a:lnTo>
                    <a:pt x="8072" y="22"/>
                  </a:lnTo>
                  <a:lnTo>
                    <a:pt x="8046" y="23"/>
                  </a:lnTo>
                  <a:lnTo>
                    <a:pt x="8003" y="22"/>
                  </a:lnTo>
                  <a:cubicBezTo>
                    <a:pt x="8058" y="21"/>
                    <a:pt x="8033" y="19"/>
                    <a:pt x="8056" y="17"/>
                  </a:cubicBezTo>
                  <a:cubicBezTo>
                    <a:pt x="8106" y="18"/>
                    <a:pt x="8097" y="17"/>
                    <a:pt x="8128" y="18"/>
                  </a:cubicBezTo>
                  <a:cubicBezTo>
                    <a:pt x="8125" y="20"/>
                    <a:pt x="8225" y="23"/>
                    <a:pt x="8282" y="24"/>
                  </a:cubicBezTo>
                  <a:lnTo>
                    <a:pt x="8255" y="24"/>
                  </a:lnTo>
                  <a:cubicBezTo>
                    <a:pt x="8214" y="25"/>
                    <a:pt x="8284" y="26"/>
                    <a:pt x="8286" y="27"/>
                  </a:cubicBezTo>
                  <a:lnTo>
                    <a:pt x="8316" y="26"/>
                  </a:lnTo>
                  <a:cubicBezTo>
                    <a:pt x="8310" y="26"/>
                    <a:pt x="8302" y="27"/>
                    <a:pt x="8315" y="27"/>
                  </a:cubicBezTo>
                  <a:cubicBezTo>
                    <a:pt x="8357" y="27"/>
                    <a:pt x="8354" y="25"/>
                    <a:pt x="8395" y="24"/>
                  </a:cubicBezTo>
                  <a:cubicBezTo>
                    <a:pt x="8398" y="26"/>
                    <a:pt x="8364" y="27"/>
                    <a:pt x="8389" y="28"/>
                  </a:cubicBezTo>
                  <a:cubicBezTo>
                    <a:pt x="8398" y="30"/>
                    <a:pt x="8426" y="33"/>
                    <a:pt x="8481" y="32"/>
                  </a:cubicBezTo>
                  <a:cubicBezTo>
                    <a:pt x="8485" y="31"/>
                    <a:pt x="8499" y="31"/>
                    <a:pt x="8515" y="31"/>
                  </a:cubicBezTo>
                  <a:lnTo>
                    <a:pt x="8509" y="31"/>
                  </a:lnTo>
                  <a:lnTo>
                    <a:pt x="8545" y="33"/>
                  </a:lnTo>
                  <a:cubicBezTo>
                    <a:pt x="8514" y="35"/>
                    <a:pt x="8483" y="32"/>
                    <a:pt x="8452" y="34"/>
                  </a:cubicBezTo>
                  <a:lnTo>
                    <a:pt x="8449" y="36"/>
                  </a:lnTo>
                  <a:cubicBezTo>
                    <a:pt x="8425" y="36"/>
                    <a:pt x="8392" y="36"/>
                    <a:pt x="8377" y="37"/>
                  </a:cubicBezTo>
                  <a:cubicBezTo>
                    <a:pt x="8414" y="38"/>
                    <a:pt x="8422" y="37"/>
                    <a:pt x="8463" y="37"/>
                  </a:cubicBezTo>
                  <a:cubicBezTo>
                    <a:pt x="8469" y="39"/>
                    <a:pt x="8440" y="39"/>
                    <a:pt x="8435" y="39"/>
                  </a:cubicBezTo>
                  <a:lnTo>
                    <a:pt x="8441" y="38"/>
                  </a:lnTo>
                  <a:cubicBezTo>
                    <a:pt x="8392" y="36"/>
                    <a:pt x="8368" y="40"/>
                    <a:pt x="8307" y="39"/>
                  </a:cubicBezTo>
                  <a:cubicBezTo>
                    <a:pt x="8297" y="39"/>
                    <a:pt x="8303" y="39"/>
                    <a:pt x="8305" y="38"/>
                  </a:cubicBezTo>
                  <a:cubicBezTo>
                    <a:pt x="8256" y="40"/>
                    <a:pt x="8207" y="37"/>
                    <a:pt x="8159" y="39"/>
                  </a:cubicBezTo>
                  <a:lnTo>
                    <a:pt x="8175" y="38"/>
                  </a:lnTo>
                  <a:lnTo>
                    <a:pt x="8013" y="42"/>
                  </a:lnTo>
                  <a:lnTo>
                    <a:pt x="8013" y="43"/>
                  </a:lnTo>
                  <a:cubicBezTo>
                    <a:pt x="8020" y="44"/>
                    <a:pt x="7996" y="44"/>
                    <a:pt x="7983" y="43"/>
                  </a:cubicBezTo>
                  <a:lnTo>
                    <a:pt x="7983" y="43"/>
                  </a:lnTo>
                  <a:lnTo>
                    <a:pt x="7895" y="45"/>
                  </a:lnTo>
                  <a:cubicBezTo>
                    <a:pt x="7903" y="46"/>
                    <a:pt x="7913" y="46"/>
                    <a:pt x="7925" y="47"/>
                  </a:cubicBezTo>
                  <a:cubicBezTo>
                    <a:pt x="7935" y="46"/>
                    <a:pt x="7994" y="47"/>
                    <a:pt x="7986" y="45"/>
                  </a:cubicBezTo>
                  <a:cubicBezTo>
                    <a:pt x="8013" y="46"/>
                    <a:pt x="8057" y="44"/>
                    <a:pt x="8077" y="45"/>
                  </a:cubicBezTo>
                  <a:cubicBezTo>
                    <a:pt x="8041" y="44"/>
                    <a:pt x="8102" y="43"/>
                    <a:pt x="8109" y="42"/>
                  </a:cubicBezTo>
                  <a:cubicBezTo>
                    <a:pt x="8121" y="44"/>
                    <a:pt x="8163" y="42"/>
                    <a:pt x="8158" y="44"/>
                  </a:cubicBezTo>
                  <a:cubicBezTo>
                    <a:pt x="8165" y="45"/>
                    <a:pt x="8140" y="43"/>
                    <a:pt x="8125" y="44"/>
                  </a:cubicBezTo>
                  <a:cubicBezTo>
                    <a:pt x="8086" y="46"/>
                    <a:pt x="8194" y="46"/>
                    <a:pt x="8147" y="47"/>
                  </a:cubicBezTo>
                  <a:cubicBezTo>
                    <a:pt x="8207" y="46"/>
                    <a:pt x="8287" y="47"/>
                    <a:pt x="8349" y="46"/>
                  </a:cubicBezTo>
                  <a:lnTo>
                    <a:pt x="8314" y="45"/>
                  </a:lnTo>
                  <a:cubicBezTo>
                    <a:pt x="8342" y="46"/>
                    <a:pt x="8408" y="46"/>
                    <a:pt x="8413" y="47"/>
                  </a:cubicBezTo>
                  <a:lnTo>
                    <a:pt x="8342" y="47"/>
                  </a:lnTo>
                  <a:cubicBezTo>
                    <a:pt x="8340" y="49"/>
                    <a:pt x="8405" y="47"/>
                    <a:pt x="8408" y="48"/>
                  </a:cubicBezTo>
                  <a:lnTo>
                    <a:pt x="8484" y="45"/>
                  </a:lnTo>
                  <a:lnTo>
                    <a:pt x="8451" y="45"/>
                  </a:lnTo>
                  <a:cubicBezTo>
                    <a:pt x="8472" y="44"/>
                    <a:pt x="8542" y="46"/>
                    <a:pt x="8594" y="47"/>
                  </a:cubicBezTo>
                  <a:cubicBezTo>
                    <a:pt x="8564" y="49"/>
                    <a:pt x="8516" y="46"/>
                    <a:pt x="8461" y="47"/>
                  </a:cubicBezTo>
                  <a:cubicBezTo>
                    <a:pt x="8421" y="48"/>
                    <a:pt x="8485" y="50"/>
                    <a:pt x="8448" y="50"/>
                  </a:cubicBezTo>
                  <a:cubicBezTo>
                    <a:pt x="8458" y="51"/>
                    <a:pt x="8482" y="51"/>
                    <a:pt x="8494" y="50"/>
                  </a:cubicBezTo>
                  <a:lnTo>
                    <a:pt x="8509" y="51"/>
                  </a:lnTo>
                  <a:cubicBezTo>
                    <a:pt x="8475" y="53"/>
                    <a:pt x="8400" y="52"/>
                    <a:pt x="8350" y="54"/>
                  </a:cubicBezTo>
                  <a:cubicBezTo>
                    <a:pt x="8355" y="54"/>
                    <a:pt x="8359" y="54"/>
                    <a:pt x="8360" y="54"/>
                  </a:cubicBezTo>
                  <a:cubicBezTo>
                    <a:pt x="8321" y="52"/>
                    <a:pt x="8282" y="52"/>
                    <a:pt x="8245" y="52"/>
                  </a:cubicBezTo>
                  <a:cubicBezTo>
                    <a:pt x="8265" y="53"/>
                    <a:pt x="8273" y="53"/>
                    <a:pt x="8284" y="53"/>
                  </a:cubicBezTo>
                  <a:cubicBezTo>
                    <a:pt x="8285" y="53"/>
                    <a:pt x="8250" y="53"/>
                    <a:pt x="8236" y="54"/>
                  </a:cubicBezTo>
                  <a:cubicBezTo>
                    <a:pt x="8271" y="55"/>
                    <a:pt x="8243" y="56"/>
                    <a:pt x="8265" y="56"/>
                  </a:cubicBezTo>
                  <a:cubicBezTo>
                    <a:pt x="8242" y="57"/>
                    <a:pt x="8224" y="56"/>
                    <a:pt x="8196" y="56"/>
                  </a:cubicBezTo>
                  <a:cubicBezTo>
                    <a:pt x="8182" y="55"/>
                    <a:pt x="8208" y="55"/>
                    <a:pt x="8205" y="53"/>
                  </a:cubicBezTo>
                  <a:cubicBezTo>
                    <a:pt x="8177" y="54"/>
                    <a:pt x="8164" y="51"/>
                    <a:pt x="8122" y="52"/>
                  </a:cubicBezTo>
                  <a:cubicBezTo>
                    <a:pt x="8177" y="53"/>
                    <a:pt x="8107" y="55"/>
                    <a:pt x="8088" y="56"/>
                  </a:cubicBezTo>
                  <a:lnTo>
                    <a:pt x="8097" y="56"/>
                  </a:lnTo>
                  <a:cubicBezTo>
                    <a:pt x="8080" y="57"/>
                    <a:pt x="8065" y="57"/>
                    <a:pt x="8053" y="56"/>
                  </a:cubicBezTo>
                  <a:cubicBezTo>
                    <a:pt x="8075" y="55"/>
                    <a:pt x="8097" y="56"/>
                    <a:pt x="8091" y="54"/>
                  </a:cubicBezTo>
                  <a:cubicBezTo>
                    <a:pt x="8076" y="54"/>
                    <a:pt x="8061" y="54"/>
                    <a:pt x="8044" y="54"/>
                  </a:cubicBezTo>
                  <a:lnTo>
                    <a:pt x="8059" y="53"/>
                  </a:lnTo>
                  <a:lnTo>
                    <a:pt x="7985" y="53"/>
                  </a:lnTo>
                  <a:cubicBezTo>
                    <a:pt x="7973" y="55"/>
                    <a:pt x="7953" y="56"/>
                    <a:pt x="7943" y="58"/>
                  </a:cubicBezTo>
                  <a:cubicBezTo>
                    <a:pt x="7925" y="57"/>
                    <a:pt x="7900" y="58"/>
                    <a:pt x="7883" y="58"/>
                  </a:cubicBezTo>
                  <a:lnTo>
                    <a:pt x="7891" y="58"/>
                  </a:lnTo>
                  <a:cubicBezTo>
                    <a:pt x="7858" y="56"/>
                    <a:pt x="7785" y="57"/>
                    <a:pt x="7779" y="58"/>
                  </a:cubicBezTo>
                  <a:cubicBezTo>
                    <a:pt x="7755" y="57"/>
                    <a:pt x="7945" y="51"/>
                    <a:pt x="7779" y="52"/>
                  </a:cubicBezTo>
                  <a:cubicBezTo>
                    <a:pt x="7715" y="51"/>
                    <a:pt x="7739" y="55"/>
                    <a:pt x="7703" y="57"/>
                  </a:cubicBezTo>
                  <a:cubicBezTo>
                    <a:pt x="7703" y="57"/>
                    <a:pt x="7705" y="56"/>
                    <a:pt x="7702" y="56"/>
                  </a:cubicBezTo>
                  <a:cubicBezTo>
                    <a:pt x="7674" y="55"/>
                    <a:pt x="7671" y="57"/>
                    <a:pt x="7648" y="57"/>
                  </a:cubicBezTo>
                  <a:cubicBezTo>
                    <a:pt x="7665" y="58"/>
                    <a:pt x="7689" y="58"/>
                    <a:pt x="7697" y="58"/>
                  </a:cubicBezTo>
                  <a:cubicBezTo>
                    <a:pt x="7688" y="59"/>
                    <a:pt x="7639" y="57"/>
                    <a:pt x="7618" y="59"/>
                  </a:cubicBezTo>
                  <a:cubicBezTo>
                    <a:pt x="7646" y="56"/>
                    <a:pt x="7565" y="57"/>
                    <a:pt x="7586" y="56"/>
                  </a:cubicBezTo>
                  <a:cubicBezTo>
                    <a:pt x="7531" y="54"/>
                    <a:pt x="7472" y="56"/>
                    <a:pt x="7443" y="58"/>
                  </a:cubicBezTo>
                  <a:cubicBezTo>
                    <a:pt x="7406" y="55"/>
                    <a:pt x="7378" y="58"/>
                    <a:pt x="7317" y="56"/>
                  </a:cubicBezTo>
                  <a:cubicBezTo>
                    <a:pt x="7327" y="56"/>
                    <a:pt x="7343" y="56"/>
                    <a:pt x="7356" y="56"/>
                  </a:cubicBezTo>
                  <a:cubicBezTo>
                    <a:pt x="7391" y="55"/>
                    <a:pt x="7294" y="55"/>
                    <a:pt x="7347" y="54"/>
                  </a:cubicBezTo>
                  <a:cubicBezTo>
                    <a:pt x="7335" y="54"/>
                    <a:pt x="7346" y="55"/>
                    <a:pt x="7358" y="54"/>
                  </a:cubicBezTo>
                  <a:cubicBezTo>
                    <a:pt x="7378" y="54"/>
                    <a:pt x="7397" y="53"/>
                    <a:pt x="7392" y="52"/>
                  </a:cubicBezTo>
                  <a:lnTo>
                    <a:pt x="7343" y="51"/>
                  </a:lnTo>
                  <a:lnTo>
                    <a:pt x="7360" y="50"/>
                  </a:lnTo>
                  <a:lnTo>
                    <a:pt x="7285" y="47"/>
                  </a:lnTo>
                  <a:cubicBezTo>
                    <a:pt x="7283" y="48"/>
                    <a:pt x="7290" y="48"/>
                    <a:pt x="7294" y="49"/>
                  </a:cubicBezTo>
                  <a:cubicBezTo>
                    <a:pt x="7207" y="47"/>
                    <a:pt x="7107" y="48"/>
                    <a:pt x="7031" y="48"/>
                  </a:cubicBezTo>
                  <a:cubicBezTo>
                    <a:pt x="7017" y="53"/>
                    <a:pt x="6844" y="50"/>
                    <a:pt x="6782" y="53"/>
                  </a:cubicBezTo>
                  <a:cubicBezTo>
                    <a:pt x="6799" y="52"/>
                    <a:pt x="6808" y="49"/>
                    <a:pt x="6798" y="48"/>
                  </a:cubicBezTo>
                  <a:cubicBezTo>
                    <a:pt x="6811" y="47"/>
                    <a:pt x="6840" y="45"/>
                    <a:pt x="6871" y="46"/>
                  </a:cubicBezTo>
                  <a:cubicBezTo>
                    <a:pt x="6876" y="47"/>
                    <a:pt x="6914" y="48"/>
                    <a:pt x="6889" y="49"/>
                  </a:cubicBezTo>
                  <a:cubicBezTo>
                    <a:pt x="6975" y="48"/>
                    <a:pt x="6878" y="46"/>
                    <a:pt x="6903" y="44"/>
                  </a:cubicBezTo>
                  <a:cubicBezTo>
                    <a:pt x="6808" y="44"/>
                    <a:pt x="6752" y="48"/>
                    <a:pt x="6692" y="49"/>
                  </a:cubicBezTo>
                  <a:lnTo>
                    <a:pt x="6690" y="48"/>
                  </a:lnTo>
                  <a:lnTo>
                    <a:pt x="6645" y="49"/>
                  </a:lnTo>
                  <a:cubicBezTo>
                    <a:pt x="6682" y="50"/>
                    <a:pt x="6680" y="53"/>
                    <a:pt x="6632" y="52"/>
                  </a:cubicBezTo>
                  <a:lnTo>
                    <a:pt x="6638" y="52"/>
                  </a:lnTo>
                  <a:cubicBezTo>
                    <a:pt x="6611" y="50"/>
                    <a:pt x="6554" y="52"/>
                    <a:pt x="6511" y="51"/>
                  </a:cubicBezTo>
                  <a:lnTo>
                    <a:pt x="6483" y="53"/>
                  </a:lnTo>
                  <a:cubicBezTo>
                    <a:pt x="6440" y="53"/>
                    <a:pt x="6438" y="50"/>
                    <a:pt x="6424" y="48"/>
                  </a:cubicBezTo>
                  <a:cubicBezTo>
                    <a:pt x="6357" y="47"/>
                    <a:pt x="6319" y="50"/>
                    <a:pt x="6271" y="52"/>
                  </a:cubicBezTo>
                  <a:cubicBezTo>
                    <a:pt x="6250" y="50"/>
                    <a:pt x="6150" y="50"/>
                    <a:pt x="6203" y="48"/>
                  </a:cubicBezTo>
                  <a:cubicBezTo>
                    <a:pt x="6142" y="49"/>
                    <a:pt x="6154" y="57"/>
                    <a:pt x="6051" y="53"/>
                  </a:cubicBezTo>
                  <a:lnTo>
                    <a:pt x="6078" y="51"/>
                  </a:lnTo>
                  <a:cubicBezTo>
                    <a:pt x="5979" y="52"/>
                    <a:pt x="5838" y="54"/>
                    <a:pt x="5792" y="53"/>
                  </a:cubicBezTo>
                  <a:cubicBezTo>
                    <a:pt x="5829" y="48"/>
                    <a:pt x="5669" y="48"/>
                    <a:pt x="5651" y="43"/>
                  </a:cubicBezTo>
                  <a:cubicBezTo>
                    <a:pt x="5656" y="44"/>
                    <a:pt x="5619" y="44"/>
                    <a:pt x="5613" y="45"/>
                  </a:cubicBezTo>
                  <a:cubicBezTo>
                    <a:pt x="5605" y="44"/>
                    <a:pt x="5592" y="44"/>
                    <a:pt x="5577" y="45"/>
                  </a:cubicBezTo>
                  <a:cubicBezTo>
                    <a:pt x="5616" y="46"/>
                    <a:pt x="5550" y="50"/>
                    <a:pt x="5624" y="48"/>
                  </a:cubicBezTo>
                  <a:cubicBezTo>
                    <a:pt x="5587" y="51"/>
                    <a:pt x="5539" y="54"/>
                    <a:pt x="5457" y="54"/>
                  </a:cubicBezTo>
                  <a:lnTo>
                    <a:pt x="5458" y="52"/>
                  </a:lnTo>
                  <a:lnTo>
                    <a:pt x="5523" y="52"/>
                  </a:lnTo>
                  <a:cubicBezTo>
                    <a:pt x="5516" y="51"/>
                    <a:pt x="5549" y="51"/>
                    <a:pt x="5563" y="50"/>
                  </a:cubicBezTo>
                  <a:cubicBezTo>
                    <a:pt x="5443" y="49"/>
                    <a:pt x="5579" y="45"/>
                    <a:pt x="5456" y="46"/>
                  </a:cubicBezTo>
                  <a:cubicBezTo>
                    <a:pt x="5444" y="47"/>
                    <a:pt x="5452" y="46"/>
                    <a:pt x="5420" y="47"/>
                  </a:cubicBezTo>
                  <a:cubicBezTo>
                    <a:pt x="5435" y="47"/>
                    <a:pt x="5437" y="46"/>
                    <a:pt x="5413" y="45"/>
                  </a:cubicBezTo>
                  <a:lnTo>
                    <a:pt x="5390" y="47"/>
                  </a:lnTo>
                  <a:cubicBezTo>
                    <a:pt x="5347" y="44"/>
                    <a:pt x="5461" y="45"/>
                    <a:pt x="5424" y="42"/>
                  </a:cubicBezTo>
                  <a:cubicBezTo>
                    <a:pt x="5472" y="41"/>
                    <a:pt x="5554" y="40"/>
                    <a:pt x="5539" y="37"/>
                  </a:cubicBezTo>
                  <a:cubicBezTo>
                    <a:pt x="5461" y="36"/>
                    <a:pt x="5469" y="42"/>
                    <a:pt x="5388" y="41"/>
                  </a:cubicBezTo>
                  <a:lnTo>
                    <a:pt x="5379" y="40"/>
                  </a:lnTo>
                  <a:cubicBezTo>
                    <a:pt x="5351" y="41"/>
                    <a:pt x="5346" y="43"/>
                    <a:pt x="5330" y="44"/>
                  </a:cubicBezTo>
                  <a:cubicBezTo>
                    <a:pt x="5329" y="43"/>
                    <a:pt x="5322" y="43"/>
                    <a:pt x="5303" y="42"/>
                  </a:cubicBezTo>
                  <a:cubicBezTo>
                    <a:pt x="5255" y="45"/>
                    <a:pt x="5223" y="46"/>
                    <a:pt x="5179" y="49"/>
                  </a:cubicBezTo>
                  <a:cubicBezTo>
                    <a:pt x="5297" y="46"/>
                    <a:pt x="5280" y="51"/>
                    <a:pt x="5402" y="49"/>
                  </a:cubicBezTo>
                  <a:cubicBezTo>
                    <a:pt x="5383" y="49"/>
                    <a:pt x="5297" y="50"/>
                    <a:pt x="5292" y="53"/>
                  </a:cubicBezTo>
                  <a:lnTo>
                    <a:pt x="5293" y="51"/>
                  </a:lnTo>
                  <a:cubicBezTo>
                    <a:pt x="5253" y="52"/>
                    <a:pt x="5214" y="53"/>
                    <a:pt x="5164" y="53"/>
                  </a:cubicBezTo>
                  <a:lnTo>
                    <a:pt x="5194" y="51"/>
                  </a:lnTo>
                  <a:cubicBezTo>
                    <a:pt x="5128" y="53"/>
                    <a:pt x="5084" y="48"/>
                    <a:pt x="5032" y="52"/>
                  </a:cubicBezTo>
                  <a:cubicBezTo>
                    <a:pt x="5051" y="52"/>
                    <a:pt x="5065" y="52"/>
                    <a:pt x="5077" y="52"/>
                  </a:cubicBezTo>
                  <a:cubicBezTo>
                    <a:pt x="5043" y="53"/>
                    <a:pt x="5000" y="52"/>
                    <a:pt x="4963" y="52"/>
                  </a:cubicBezTo>
                  <a:lnTo>
                    <a:pt x="4887" y="56"/>
                  </a:lnTo>
                  <a:cubicBezTo>
                    <a:pt x="4887" y="55"/>
                    <a:pt x="4839" y="55"/>
                    <a:pt x="4862" y="53"/>
                  </a:cubicBezTo>
                  <a:cubicBezTo>
                    <a:pt x="4807" y="51"/>
                    <a:pt x="4781" y="55"/>
                    <a:pt x="4749" y="55"/>
                  </a:cubicBezTo>
                  <a:cubicBezTo>
                    <a:pt x="4693" y="53"/>
                    <a:pt x="4798" y="54"/>
                    <a:pt x="4804" y="51"/>
                  </a:cubicBezTo>
                  <a:cubicBezTo>
                    <a:pt x="4726" y="50"/>
                    <a:pt x="4644" y="51"/>
                    <a:pt x="4600" y="53"/>
                  </a:cubicBezTo>
                  <a:cubicBezTo>
                    <a:pt x="4616" y="54"/>
                    <a:pt x="4623" y="54"/>
                    <a:pt x="4623" y="55"/>
                  </a:cubicBezTo>
                  <a:cubicBezTo>
                    <a:pt x="4620" y="54"/>
                    <a:pt x="4589" y="54"/>
                    <a:pt x="4572" y="54"/>
                  </a:cubicBezTo>
                  <a:lnTo>
                    <a:pt x="4560" y="55"/>
                  </a:lnTo>
                  <a:cubicBezTo>
                    <a:pt x="4530" y="55"/>
                    <a:pt x="4535" y="54"/>
                    <a:pt x="4559" y="53"/>
                  </a:cubicBezTo>
                  <a:cubicBezTo>
                    <a:pt x="4532" y="52"/>
                    <a:pt x="4498" y="55"/>
                    <a:pt x="4470" y="53"/>
                  </a:cubicBezTo>
                  <a:cubicBezTo>
                    <a:pt x="4517" y="52"/>
                    <a:pt x="4578" y="53"/>
                    <a:pt x="4602" y="52"/>
                  </a:cubicBezTo>
                  <a:cubicBezTo>
                    <a:pt x="4503" y="53"/>
                    <a:pt x="4503" y="48"/>
                    <a:pt x="4377" y="50"/>
                  </a:cubicBezTo>
                  <a:cubicBezTo>
                    <a:pt x="4375" y="49"/>
                    <a:pt x="4397" y="48"/>
                    <a:pt x="4372" y="48"/>
                  </a:cubicBezTo>
                  <a:cubicBezTo>
                    <a:pt x="4316" y="48"/>
                    <a:pt x="4358" y="51"/>
                    <a:pt x="4340" y="52"/>
                  </a:cubicBezTo>
                  <a:cubicBezTo>
                    <a:pt x="4383" y="51"/>
                    <a:pt x="4404" y="52"/>
                    <a:pt x="4429" y="54"/>
                  </a:cubicBezTo>
                  <a:lnTo>
                    <a:pt x="4417" y="55"/>
                  </a:lnTo>
                  <a:cubicBezTo>
                    <a:pt x="4415" y="54"/>
                    <a:pt x="4388" y="54"/>
                    <a:pt x="4380" y="54"/>
                  </a:cubicBezTo>
                  <a:lnTo>
                    <a:pt x="4373" y="56"/>
                  </a:lnTo>
                  <a:cubicBezTo>
                    <a:pt x="4376" y="54"/>
                    <a:pt x="4333" y="52"/>
                    <a:pt x="4299" y="53"/>
                  </a:cubicBezTo>
                  <a:cubicBezTo>
                    <a:pt x="4333" y="54"/>
                    <a:pt x="4324" y="54"/>
                    <a:pt x="4334" y="57"/>
                  </a:cubicBezTo>
                  <a:cubicBezTo>
                    <a:pt x="4286" y="60"/>
                    <a:pt x="4279" y="55"/>
                    <a:pt x="4226" y="58"/>
                  </a:cubicBezTo>
                  <a:cubicBezTo>
                    <a:pt x="4230" y="57"/>
                    <a:pt x="4277" y="56"/>
                    <a:pt x="4236" y="56"/>
                  </a:cubicBezTo>
                  <a:cubicBezTo>
                    <a:pt x="4203" y="56"/>
                    <a:pt x="4207" y="57"/>
                    <a:pt x="4184" y="58"/>
                  </a:cubicBezTo>
                  <a:cubicBezTo>
                    <a:pt x="4210" y="56"/>
                    <a:pt x="4203" y="54"/>
                    <a:pt x="4231" y="52"/>
                  </a:cubicBezTo>
                  <a:cubicBezTo>
                    <a:pt x="4290" y="52"/>
                    <a:pt x="4255" y="52"/>
                    <a:pt x="4313" y="51"/>
                  </a:cubicBezTo>
                  <a:lnTo>
                    <a:pt x="4264" y="49"/>
                  </a:lnTo>
                  <a:cubicBezTo>
                    <a:pt x="4314" y="49"/>
                    <a:pt x="4301" y="47"/>
                    <a:pt x="4305" y="46"/>
                  </a:cubicBezTo>
                  <a:cubicBezTo>
                    <a:pt x="4218" y="44"/>
                    <a:pt x="4240" y="49"/>
                    <a:pt x="4184" y="49"/>
                  </a:cubicBezTo>
                  <a:cubicBezTo>
                    <a:pt x="4157" y="50"/>
                    <a:pt x="4236" y="49"/>
                    <a:pt x="4194" y="51"/>
                  </a:cubicBezTo>
                  <a:cubicBezTo>
                    <a:pt x="4142" y="50"/>
                    <a:pt x="4182" y="52"/>
                    <a:pt x="4124" y="53"/>
                  </a:cubicBezTo>
                  <a:lnTo>
                    <a:pt x="4134" y="52"/>
                  </a:lnTo>
                  <a:cubicBezTo>
                    <a:pt x="4116" y="51"/>
                    <a:pt x="4099" y="52"/>
                    <a:pt x="4078" y="53"/>
                  </a:cubicBezTo>
                  <a:cubicBezTo>
                    <a:pt x="4055" y="53"/>
                    <a:pt x="4104" y="60"/>
                    <a:pt x="4010" y="60"/>
                  </a:cubicBezTo>
                  <a:cubicBezTo>
                    <a:pt x="4015" y="60"/>
                    <a:pt x="4017" y="59"/>
                    <a:pt x="4017" y="59"/>
                  </a:cubicBezTo>
                  <a:lnTo>
                    <a:pt x="4108" y="41"/>
                  </a:lnTo>
                  <a:cubicBezTo>
                    <a:pt x="4013" y="41"/>
                    <a:pt x="3904" y="41"/>
                    <a:pt x="3795" y="40"/>
                  </a:cubicBezTo>
                  <a:cubicBezTo>
                    <a:pt x="3769" y="37"/>
                    <a:pt x="3873" y="37"/>
                    <a:pt x="3866" y="36"/>
                  </a:cubicBezTo>
                  <a:lnTo>
                    <a:pt x="3916" y="36"/>
                  </a:lnTo>
                  <a:cubicBezTo>
                    <a:pt x="3913" y="38"/>
                    <a:pt x="3812" y="37"/>
                    <a:pt x="3857" y="39"/>
                  </a:cubicBezTo>
                  <a:cubicBezTo>
                    <a:pt x="3945" y="38"/>
                    <a:pt x="3985" y="40"/>
                    <a:pt x="4068" y="37"/>
                  </a:cubicBezTo>
                  <a:cubicBezTo>
                    <a:pt x="4042" y="33"/>
                    <a:pt x="3958" y="37"/>
                    <a:pt x="3904" y="35"/>
                  </a:cubicBezTo>
                  <a:cubicBezTo>
                    <a:pt x="3927" y="35"/>
                    <a:pt x="3946" y="35"/>
                    <a:pt x="3965" y="34"/>
                  </a:cubicBezTo>
                  <a:lnTo>
                    <a:pt x="3801" y="33"/>
                  </a:lnTo>
                  <a:lnTo>
                    <a:pt x="3788" y="34"/>
                  </a:lnTo>
                  <a:lnTo>
                    <a:pt x="3858" y="34"/>
                  </a:lnTo>
                  <a:cubicBezTo>
                    <a:pt x="3806" y="34"/>
                    <a:pt x="3762" y="36"/>
                    <a:pt x="3758" y="39"/>
                  </a:cubicBezTo>
                  <a:lnTo>
                    <a:pt x="3768" y="39"/>
                  </a:lnTo>
                  <a:lnTo>
                    <a:pt x="3749" y="40"/>
                  </a:lnTo>
                  <a:lnTo>
                    <a:pt x="3713" y="3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4"/>
            <p:cNvSpPr>
              <a:spLocks/>
            </p:cNvSpPr>
            <p:nvPr/>
          </p:nvSpPr>
          <p:spPr bwMode="invGray">
            <a:xfrm>
              <a:off x="12117388" y="2779713"/>
              <a:ext cx="127000" cy="4762"/>
            </a:xfrm>
            <a:custGeom>
              <a:avLst/>
              <a:gdLst>
                <a:gd name="T0" fmla="*/ 19 w 66"/>
                <a:gd name="T1" fmla="*/ 2 h 2"/>
                <a:gd name="T2" fmla="*/ 19 w 66"/>
                <a:gd name="T3" fmla="*/ 2 h 2"/>
                <a:gd name="T4" fmla="*/ 60 w 66"/>
                <a:gd name="T5" fmla="*/ 0 h 2"/>
                <a:gd name="T6" fmla="*/ 19 w 66"/>
                <a:gd name="T7" fmla="*/ 2 h 2"/>
              </a:gdLst>
              <a:ahLst/>
              <a:cxnLst>
                <a:cxn ang="0">
                  <a:pos x="T0" y="T1"/>
                </a:cxn>
                <a:cxn ang="0">
                  <a:pos x="T2" y="T3"/>
                </a:cxn>
                <a:cxn ang="0">
                  <a:pos x="T4" y="T5"/>
                </a:cxn>
                <a:cxn ang="0">
                  <a:pos x="T6" y="T7"/>
                </a:cxn>
              </a:cxnLst>
              <a:rect l="0" t="0" r="r" b="b"/>
              <a:pathLst>
                <a:path w="66" h="2">
                  <a:moveTo>
                    <a:pt x="19" y="2"/>
                  </a:moveTo>
                  <a:lnTo>
                    <a:pt x="19" y="2"/>
                  </a:lnTo>
                  <a:cubicBezTo>
                    <a:pt x="33" y="2"/>
                    <a:pt x="66" y="2"/>
                    <a:pt x="60" y="0"/>
                  </a:cubicBezTo>
                  <a:cubicBezTo>
                    <a:pt x="60" y="2"/>
                    <a:pt x="0" y="0"/>
                    <a:pt x="19"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65"/>
            <p:cNvSpPr>
              <a:spLocks/>
            </p:cNvSpPr>
            <p:nvPr/>
          </p:nvSpPr>
          <p:spPr bwMode="invGray">
            <a:xfrm>
              <a:off x="12182475" y="2787650"/>
              <a:ext cx="79375" cy="1587"/>
            </a:xfrm>
            <a:custGeom>
              <a:avLst/>
              <a:gdLst>
                <a:gd name="T0" fmla="*/ 25 w 41"/>
                <a:gd name="T1" fmla="*/ 1 h 1"/>
                <a:gd name="T2" fmla="*/ 25 w 41"/>
                <a:gd name="T3" fmla="*/ 1 h 1"/>
                <a:gd name="T4" fmla="*/ 41 w 41"/>
                <a:gd name="T5" fmla="*/ 0 h 1"/>
                <a:gd name="T6" fmla="*/ 0 w 41"/>
                <a:gd name="T7" fmla="*/ 0 h 1"/>
                <a:gd name="T8" fmla="*/ 25 w 41"/>
                <a:gd name="T9" fmla="*/ 1 h 1"/>
              </a:gdLst>
              <a:ahLst/>
              <a:cxnLst>
                <a:cxn ang="0">
                  <a:pos x="T0" y="T1"/>
                </a:cxn>
                <a:cxn ang="0">
                  <a:pos x="T2" y="T3"/>
                </a:cxn>
                <a:cxn ang="0">
                  <a:pos x="T4" y="T5"/>
                </a:cxn>
                <a:cxn ang="0">
                  <a:pos x="T6" y="T7"/>
                </a:cxn>
                <a:cxn ang="0">
                  <a:pos x="T8" y="T9"/>
                </a:cxn>
              </a:cxnLst>
              <a:rect l="0" t="0" r="r" b="b"/>
              <a:pathLst>
                <a:path w="41" h="1">
                  <a:moveTo>
                    <a:pt x="25" y="1"/>
                  </a:moveTo>
                  <a:lnTo>
                    <a:pt x="25" y="1"/>
                  </a:lnTo>
                  <a:cubicBezTo>
                    <a:pt x="27" y="1"/>
                    <a:pt x="26" y="0"/>
                    <a:pt x="41" y="0"/>
                  </a:cubicBezTo>
                  <a:lnTo>
                    <a:pt x="0" y="0"/>
                  </a:lnTo>
                  <a:lnTo>
                    <a:pt x="2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66"/>
            <p:cNvSpPr>
              <a:spLocks/>
            </p:cNvSpPr>
            <p:nvPr/>
          </p:nvSpPr>
          <p:spPr bwMode="invGray">
            <a:xfrm>
              <a:off x="12307888" y="2809875"/>
              <a:ext cx="249238" cy="15875"/>
            </a:xfrm>
            <a:custGeom>
              <a:avLst/>
              <a:gdLst>
                <a:gd name="T0" fmla="*/ 2 w 130"/>
                <a:gd name="T1" fmla="*/ 3 h 7"/>
                <a:gd name="T2" fmla="*/ 2 w 130"/>
                <a:gd name="T3" fmla="*/ 3 h 7"/>
                <a:gd name="T4" fmla="*/ 70 w 130"/>
                <a:gd name="T5" fmla="*/ 2 h 7"/>
                <a:gd name="T6" fmla="*/ 0 w 130"/>
                <a:gd name="T7" fmla="*/ 6 h 7"/>
                <a:gd name="T8" fmla="*/ 130 w 130"/>
                <a:gd name="T9" fmla="*/ 4 h 7"/>
                <a:gd name="T10" fmla="*/ 2 w 130"/>
                <a:gd name="T11" fmla="*/ 3 h 7"/>
              </a:gdLst>
              <a:ahLst/>
              <a:cxnLst>
                <a:cxn ang="0">
                  <a:pos x="T0" y="T1"/>
                </a:cxn>
                <a:cxn ang="0">
                  <a:pos x="T2" y="T3"/>
                </a:cxn>
                <a:cxn ang="0">
                  <a:pos x="T4" y="T5"/>
                </a:cxn>
                <a:cxn ang="0">
                  <a:pos x="T6" y="T7"/>
                </a:cxn>
                <a:cxn ang="0">
                  <a:pos x="T8" y="T9"/>
                </a:cxn>
                <a:cxn ang="0">
                  <a:pos x="T10" y="T11"/>
                </a:cxn>
              </a:cxnLst>
              <a:rect l="0" t="0" r="r" b="b"/>
              <a:pathLst>
                <a:path w="130" h="7">
                  <a:moveTo>
                    <a:pt x="2" y="3"/>
                  </a:moveTo>
                  <a:lnTo>
                    <a:pt x="2" y="3"/>
                  </a:lnTo>
                  <a:cubicBezTo>
                    <a:pt x="23" y="2"/>
                    <a:pt x="37" y="1"/>
                    <a:pt x="70" y="2"/>
                  </a:cubicBezTo>
                  <a:cubicBezTo>
                    <a:pt x="82" y="6"/>
                    <a:pt x="15" y="2"/>
                    <a:pt x="0" y="6"/>
                  </a:cubicBezTo>
                  <a:cubicBezTo>
                    <a:pt x="61" y="7"/>
                    <a:pt x="80" y="4"/>
                    <a:pt x="130" y="4"/>
                  </a:cubicBezTo>
                  <a:cubicBezTo>
                    <a:pt x="106" y="2"/>
                    <a:pt x="4" y="0"/>
                    <a:pt x="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67"/>
            <p:cNvSpPr>
              <a:spLocks/>
            </p:cNvSpPr>
            <p:nvPr/>
          </p:nvSpPr>
          <p:spPr bwMode="invGray">
            <a:xfrm>
              <a:off x="12252325" y="2825750"/>
              <a:ext cx="73025" cy="1587"/>
            </a:xfrm>
            <a:custGeom>
              <a:avLst/>
              <a:gdLst>
                <a:gd name="T0" fmla="*/ 4 w 38"/>
                <a:gd name="T1" fmla="*/ 1 h 1"/>
                <a:gd name="T2" fmla="*/ 4 w 38"/>
                <a:gd name="T3" fmla="*/ 1 h 1"/>
                <a:gd name="T4" fmla="*/ 38 w 38"/>
                <a:gd name="T5" fmla="*/ 0 h 1"/>
                <a:gd name="T6" fmla="*/ 34 w 38"/>
                <a:gd name="T7" fmla="*/ 0 h 1"/>
                <a:gd name="T8" fmla="*/ 0 w 38"/>
                <a:gd name="T9" fmla="*/ 1 h 1"/>
                <a:gd name="T10" fmla="*/ 4 w 38"/>
                <a:gd name="T11" fmla="*/ 1 h 1"/>
              </a:gdLst>
              <a:ahLst/>
              <a:cxnLst>
                <a:cxn ang="0">
                  <a:pos x="T0" y="T1"/>
                </a:cxn>
                <a:cxn ang="0">
                  <a:pos x="T2" y="T3"/>
                </a:cxn>
                <a:cxn ang="0">
                  <a:pos x="T4" y="T5"/>
                </a:cxn>
                <a:cxn ang="0">
                  <a:pos x="T6" y="T7"/>
                </a:cxn>
                <a:cxn ang="0">
                  <a:pos x="T8" y="T9"/>
                </a:cxn>
                <a:cxn ang="0">
                  <a:pos x="T10" y="T11"/>
                </a:cxn>
              </a:cxnLst>
              <a:rect l="0" t="0" r="r" b="b"/>
              <a:pathLst>
                <a:path w="38" h="1">
                  <a:moveTo>
                    <a:pt x="4" y="1"/>
                  </a:moveTo>
                  <a:lnTo>
                    <a:pt x="4" y="1"/>
                  </a:lnTo>
                  <a:lnTo>
                    <a:pt x="38" y="0"/>
                  </a:lnTo>
                  <a:lnTo>
                    <a:pt x="34" y="0"/>
                  </a:lnTo>
                  <a:lnTo>
                    <a:pt x="0" y="1"/>
                  </a:lnTo>
                  <a:lnTo>
                    <a:pt x="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68"/>
            <p:cNvSpPr>
              <a:spLocks/>
            </p:cNvSpPr>
            <p:nvPr/>
          </p:nvSpPr>
          <p:spPr bwMode="invGray">
            <a:xfrm>
              <a:off x="10779125" y="2733675"/>
              <a:ext cx="66675" cy="4762"/>
            </a:xfrm>
            <a:custGeom>
              <a:avLst/>
              <a:gdLst>
                <a:gd name="T0" fmla="*/ 35 w 35"/>
                <a:gd name="T1" fmla="*/ 2 h 2"/>
                <a:gd name="T2" fmla="*/ 35 w 35"/>
                <a:gd name="T3" fmla="*/ 2 h 2"/>
                <a:gd name="T4" fmla="*/ 0 w 35"/>
                <a:gd name="T5" fmla="*/ 2 h 2"/>
                <a:gd name="T6" fmla="*/ 35 w 35"/>
                <a:gd name="T7" fmla="*/ 2 h 2"/>
              </a:gdLst>
              <a:ahLst/>
              <a:cxnLst>
                <a:cxn ang="0">
                  <a:pos x="T0" y="T1"/>
                </a:cxn>
                <a:cxn ang="0">
                  <a:pos x="T2" y="T3"/>
                </a:cxn>
                <a:cxn ang="0">
                  <a:pos x="T4" y="T5"/>
                </a:cxn>
                <a:cxn ang="0">
                  <a:pos x="T6" y="T7"/>
                </a:cxn>
              </a:cxnLst>
              <a:rect l="0" t="0" r="r" b="b"/>
              <a:pathLst>
                <a:path w="35" h="2">
                  <a:moveTo>
                    <a:pt x="35" y="2"/>
                  </a:moveTo>
                  <a:lnTo>
                    <a:pt x="35" y="2"/>
                  </a:lnTo>
                  <a:cubicBezTo>
                    <a:pt x="32" y="0"/>
                    <a:pt x="11" y="1"/>
                    <a:pt x="0" y="2"/>
                  </a:cubicBezTo>
                  <a:cubicBezTo>
                    <a:pt x="9" y="2"/>
                    <a:pt x="22" y="2"/>
                    <a:pt x="3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69"/>
            <p:cNvSpPr>
              <a:spLocks/>
            </p:cNvSpPr>
            <p:nvPr/>
          </p:nvSpPr>
          <p:spPr bwMode="invGray">
            <a:xfrm>
              <a:off x="-2471738" y="2738438"/>
              <a:ext cx="496888" cy="1587"/>
            </a:xfrm>
            <a:custGeom>
              <a:avLst/>
              <a:gdLst>
                <a:gd name="T0" fmla="*/ 259 w 259"/>
                <a:gd name="T1" fmla="*/ 0 h 1"/>
                <a:gd name="T2" fmla="*/ 259 w 259"/>
                <a:gd name="T3" fmla="*/ 0 h 1"/>
                <a:gd name="T4" fmla="*/ 0 w 259"/>
                <a:gd name="T5" fmla="*/ 1 h 1"/>
                <a:gd name="T6" fmla="*/ 259 w 259"/>
                <a:gd name="T7" fmla="*/ 0 h 1"/>
              </a:gdLst>
              <a:ahLst/>
              <a:cxnLst>
                <a:cxn ang="0">
                  <a:pos x="T0" y="T1"/>
                </a:cxn>
                <a:cxn ang="0">
                  <a:pos x="T2" y="T3"/>
                </a:cxn>
                <a:cxn ang="0">
                  <a:pos x="T4" y="T5"/>
                </a:cxn>
                <a:cxn ang="0">
                  <a:pos x="T6" y="T7"/>
                </a:cxn>
              </a:cxnLst>
              <a:rect l="0" t="0" r="r" b="b"/>
              <a:pathLst>
                <a:path w="259" h="1">
                  <a:moveTo>
                    <a:pt x="259" y="0"/>
                  </a:moveTo>
                  <a:lnTo>
                    <a:pt x="259" y="0"/>
                  </a:lnTo>
                  <a:lnTo>
                    <a:pt x="0" y="1"/>
                  </a:lnTo>
                  <a:lnTo>
                    <a:pt x="25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0"/>
            <p:cNvSpPr>
              <a:spLocks/>
            </p:cNvSpPr>
            <p:nvPr/>
          </p:nvSpPr>
          <p:spPr bwMode="invGray">
            <a:xfrm>
              <a:off x="9136063" y="2735263"/>
              <a:ext cx="387350" cy="14287"/>
            </a:xfrm>
            <a:custGeom>
              <a:avLst/>
              <a:gdLst>
                <a:gd name="T0" fmla="*/ 30 w 202"/>
                <a:gd name="T1" fmla="*/ 6 h 6"/>
                <a:gd name="T2" fmla="*/ 30 w 202"/>
                <a:gd name="T3" fmla="*/ 6 h 6"/>
                <a:gd name="T4" fmla="*/ 202 w 202"/>
                <a:gd name="T5" fmla="*/ 3 h 6"/>
                <a:gd name="T6" fmla="*/ 0 w 202"/>
                <a:gd name="T7" fmla="*/ 3 h 6"/>
                <a:gd name="T8" fmla="*/ 30 w 202"/>
                <a:gd name="T9" fmla="*/ 6 h 6"/>
              </a:gdLst>
              <a:ahLst/>
              <a:cxnLst>
                <a:cxn ang="0">
                  <a:pos x="T0" y="T1"/>
                </a:cxn>
                <a:cxn ang="0">
                  <a:pos x="T2" y="T3"/>
                </a:cxn>
                <a:cxn ang="0">
                  <a:pos x="T4" y="T5"/>
                </a:cxn>
                <a:cxn ang="0">
                  <a:pos x="T6" y="T7"/>
                </a:cxn>
                <a:cxn ang="0">
                  <a:pos x="T8" y="T9"/>
                </a:cxn>
              </a:cxnLst>
              <a:rect l="0" t="0" r="r" b="b"/>
              <a:pathLst>
                <a:path w="202" h="6">
                  <a:moveTo>
                    <a:pt x="30" y="6"/>
                  </a:moveTo>
                  <a:lnTo>
                    <a:pt x="30" y="6"/>
                  </a:lnTo>
                  <a:cubicBezTo>
                    <a:pt x="100" y="5"/>
                    <a:pt x="131" y="3"/>
                    <a:pt x="202" y="3"/>
                  </a:cubicBezTo>
                  <a:cubicBezTo>
                    <a:pt x="109" y="0"/>
                    <a:pt x="79" y="6"/>
                    <a:pt x="0" y="3"/>
                  </a:cubicBezTo>
                  <a:lnTo>
                    <a:pt x="30"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1"/>
            <p:cNvSpPr>
              <a:spLocks/>
            </p:cNvSpPr>
            <p:nvPr/>
          </p:nvSpPr>
          <p:spPr bwMode="invGray">
            <a:xfrm>
              <a:off x="9139238" y="2725738"/>
              <a:ext cx="142875" cy="9525"/>
            </a:xfrm>
            <a:custGeom>
              <a:avLst/>
              <a:gdLst>
                <a:gd name="T0" fmla="*/ 54 w 75"/>
                <a:gd name="T1" fmla="*/ 0 h 4"/>
                <a:gd name="T2" fmla="*/ 54 w 75"/>
                <a:gd name="T3" fmla="*/ 0 h 4"/>
                <a:gd name="T4" fmla="*/ 10 w 75"/>
                <a:gd name="T5" fmla="*/ 4 h 4"/>
                <a:gd name="T6" fmla="*/ 75 w 75"/>
                <a:gd name="T7" fmla="*/ 2 h 4"/>
                <a:gd name="T8" fmla="*/ 54 w 75"/>
                <a:gd name="T9" fmla="*/ 0 h 4"/>
              </a:gdLst>
              <a:ahLst/>
              <a:cxnLst>
                <a:cxn ang="0">
                  <a:pos x="T0" y="T1"/>
                </a:cxn>
                <a:cxn ang="0">
                  <a:pos x="T2" y="T3"/>
                </a:cxn>
                <a:cxn ang="0">
                  <a:pos x="T4" y="T5"/>
                </a:cxn>
                <a:cxn ang="0">
                  <a:pos x="T6" y="T7"/>
                </a:cxn>
                <a:cxn ang="0">
                  <a:pos x="T8" y="T9"/>
                </a:cxn>
              </a:cxnLst>
              <a:rect l="0" t="0" r="r" b="b"/>
              <a:pathLst>
                <a:path w="75" h="4">
                  <a:moveTo>
                    <a:pt x="54" y="0"/>
                  </a:moveTo>
                  <a:lnTo>
                    <a:pt x="54" y="0"/>
                  </a:lnTo>
                  <a:cubicBezTo>
                    <a:pt x="65" y="2"/>
                    <a:pt x="0" y="3"/>
                    <a:pt x="10" y="4"/>
                  </a:cubicBezTo>
                  <a:cubicBezTo>
                    <a:pt x="57" y="4"/>
                    <a:pt x="32" y="2"/>
                    <a:pt x="75" y="2"/>
                  </a:cubicBezTo>
                  <a:lnTo>
                    <a:pt x="5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2"/>
            <p:cNvSpPr>
              <a:spLocks/>
            </p:cNvSpPr>
            <p:nvPr/>
          </p:nvSpPr>
          <p:spPr bwMode="invGray">
            <a:xfrm>
              <a:off x="9805988" y="2817813"/>
              <a:ext cx="39688" cy="3175"/>
            </a:xfrm>
            <a:custGeom>
              <a:avLst/>
              <a:gdLst>
                <a:gd name="T0" fmla="*/ 21 w 21"/>
                <a:gd name="T1" fmla="*/ 0 h 1"/>
                <a:gd name="T2" fmla="*/ 21 w 21"/>
                <a:gd name="T3" fmla="*/ 0 h 1"/>
                <a:gd name="T4" fmla="*/ 0 w 21"/>
                <a:gd name="T5" fmla="*/ 1 h 1"/>
                <a:gd name="T6" fmla="*/ 17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lnTo>
                    <a:pt x="21" y="0"/>
                  </a:lnTo>
                  <a:lnTo>
                    <a:pt x="0" y="1"/>
                  </a:lnTo>
                  <a:lnTo>
                    <a:pt x="17" y="1"/>
                  </a:lnTo>
                  <a:lnTo>
                    <a:pt x="2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3"/>
            <p:cNvSpPr>
              <a:spLocks/>
            </p:cNvSpPr>
            <p:nvPr/>
          </p:nvSpPr>
          <p:spPr bwMode="invGray">
            <a:xfrm>
              <a:off x="8580438" y="2725738"/>
              <a:ext cx="66675" cy="3175"/>
            </a:xfrm>
            <a:custGeom>
              <a:avLst/>
              <a:gdLst>
                <a:gd name="T0" fmla="*/ 27 w 35"/>
                <a:gd name="T1" fmla="*/ 1 h 1"/>
                <a:gd name="T2" fmla="*/ 27 w 35"/>
                <a:gd name="T3" fmla="*/ 1 h 1"/>
                <a:gd name="T4" fmla="*/ 35 w 35"/>
                <a:gd name="T5" fmla="*/ 1 h 1"/>
                <a:gd name="T6" fmla="*/ 0 w 35"/>
                <a:gd name="T7" fmla="*/ 0 h 1"/>
                <a:gd name="T8" fmla="*/ 27 w 35"/>
                <a:gd name="T9" fmla="*/ 1 h 1"/>
              </a:gdLst>
              <a:ahLst/>
              <a:cxnLst>
                <a:cxn ang="0">
                  <a:pos x="T0" y="T1"/>
                </a:cxn>
                <a:cxn ang="0">
                  <a:pos x="T2" y="T3"/>
                </a:cxn>
                <a:cxn ang="0">
                  <a:pos x="T4" y="T5"/>
                </a:cxn>
                <a:cxn ang="0">
                  <a:pos x="T6" y="T7"/>
                </a:cxn>
                <a:cxn ang="0">
                  <a:pos x="T8" y="T9"/>
                </a:cxn>
              </a:cxnLst>
              <a:rect l="0" t="0" r="r" b="b"/>
              <a:pathLst>
                <a:path w="35" h="1">
                  <a:moveTo>
                    <a:pt x="27" y="1"/>
                  </a:moveTo>
                  <a:lnTo>
                    <a:pt x="27" y="1"/>
                  </a:lnTo>
                  <a:lnTo>
                    <a:pt x="35" y="1"/>
                  </a:lnTo>
                  <a:lnTo>
                    <a:pt x="0" y="0"/>
                  </a:lnTo>
                  <a:lnTo>
                    <a:pt x="2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4"/>
            <p:cNvSpPr>
              <a:spLocks/>
            </p:cNvSpPr>
            <p:nvPr/>
          </p:nvSpPr>
          <p:spPr bwMode="invGray">
            <a:xfrm>
              <a:off x="8647113" y="2725738"/>
              <a:ext cx="15875" cy="3175"/>
            </a:xfrm>
            <a:custGeom>
              <a:avLst/>
              <a:gdLst>
                <a:gd name="T0" fmla="*/ 8 w 8"/>
                <a:gd name="T1" fmla="*/ 0 h 1"/>
                <a:gd name="T2" fmla="*/ 8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8" y="0"/>
                  </a:lnTo>
                  <a:lnTo>
                    <a:pt x="0" y="1"/>
                  </a:lnTo>
                  <a:lnTo>
                    <a:pt x="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75"/>
            <p:cNvSpPr>
              <a:spLocks/>
            </p:cNvSpPr>
            <p:nvPr/>
          </p:nvSpPr>
          <p:spPr bwMode="invGray">
            <a:xfrm>
              <a:off x="9794875" y="2830513"/>
              <a:ext cx="90488" cy="1587"/>
            </a:xfrm>
            <a:custGeom>
              <a:avLst/>
              <a:gdLst>
                <a:gd name="T0" fmla="*/ 0 w 47"/>
                <a:gd name="T1" fmla="*/ 0 h 1"/>
                <a:gd name="T2" fmla="*/ 0 w 47"/>
                <a:gd name="T3" fmla="*/ 0 h 1"/>
                <a:gd name="T4" fmla="*/ 32 w 47"/>
                <a:gd name="T5" fmla="*/ 1 h 1"/>
                <a:gd name="T6" fmla="*/ 47 w 47"/>
                <a:gd name="T7" fmla="*/ 0 h 1"/>
                <a:gd name="T8" fmla="*/ 0 w 47"/>
                <a:gd name="T9" fmla="*/ 0 h 1"/>
              </a:gdLst>
              <a:ahLst/>
              <a:cxnLst>
                <a:cxn ang="0">
                  <a:pos x="T0" y="T1"/>
                </a:cxn>
                <a:cxn ang="0">
                  <a:pos x="T2" y="T3"/>
                </a:cxn>
                <a:cxn ang="0">
                  <a:pos x="T4" y="T5"/>
                </a:cxn>
                <a:cxn ang="0">
                  <a:pos x="T6" y="T7"/>
                </a:cxn>
                <a:cxn ang="0">
                  <a:pos x="T8" y="T9"/>
                </a:cxn>
              </a:cxnLst>
              <a:rect l="0" t="0" r="r" b="b"/>
              <a:pathLst>
                <a:path w="47" h="1">
                  <a:moveTo>
                    <a:pt x="0" y="0"/>
                  </a:moveTo>
                  <a:lnTo>
                    <a:pt x="0" y="0"/>
                  </a:lnTo>
                  <a:lnTo>
                    <a:pt x="32" y="1"/>
                  </a:lnTo>
                  <a:lnTo>
                    <a:pt x="47"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76"/>
            <p:cNvSpPr>
              <a:spLocks/>
            </p:cNvSpPr>
            <p:nvPr/>
          </p:nvSpPr>
          <p:spPr bwMode="invGray">
            <a:xfrm>
              <a:off x="9232900" y="2795588"/>
              <a:ext cx="84138" cy="3175"/>
            </a:xfrm>
            <a:custGeom>
              <a:avLst/>
              <a:gdLst>
                <a:gd name="T0" fmla="*/ 16 w 44"/>
                <a:gd name="T1" fmla="*/ 1 h 1"/>
                <a:gd name="T2" fmla="*/ 16 w 44"/>
                <a:gd name="T3" fmla="*/ 1 h 1"/>
                <a:gd name="T4" fmla="*/ 44 w 44"/>
                <a:gd name="T5" fmla="*/ 1 h 1"/>
                <a:gd name="T6" fmla="*/ 16 w 44"/>
                <a:gd name="T7" fmla="*/ 1 h 1"/>
              </a:gdLst>
              <a:ahLst/>
              <a:cxnLst>
                <a:cxn ang="0">
                  <a:pos x="T0" y="T1"/>
                </a:cxn>
                <a:cxn ang="0">
                  <a:pos x="T2" y="T3"/>
                </a:cxn>
                <a:cxn ang="0">
                  <a:pos x="T4" y="T5"/>
                </a:cxn>
                <a:cxn ang="0">
                  <a:pos x="T6" y="T7"/>
                </a:cxn>
              </a:cxnLst>
              <a:rect l="0" t="0" r="r" b="b"/>
              <a:pathLst>
                <a:path w="44" h="1">
                  <a:moveTo>
                    <a:pt x="16" y="1"/>
                  </a:moveTo>
                  <a:lnTo>
                    <a:pt x="16" y="1"/>
                  </a:lnTo>
                  <a:lnTo>
                    <a:pt x="44" y="1"/>
                  </a:lnTo>
                  <a:cubicBezTo>
                    <a:pt x="39" y="1"/>
                    <a:pt x="0" y="0"/>
                    <a:pt x="16"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77"/>
            <p:cNvSpPr>
              <a:spLocks/>
            </p:cNvSpPr>
            <p:nvPr/>
          </p:nvSpPr>
          <p:spPr bwMode="invGray">
            <a:xfrm>
              <a:off x="8158163" y="2725738"/>
              <a:ext cx="71438" cy="3175"/>
            </a:xfrm>
            <a:custGeom>
              <a:avLst/>
              <a:gdLst>
                <a:gd name="T0" fmla="*/ 34 w 37"/>
                <a:gd name="T1" fmla="*/ 0 h 1"/>
                <a:gd name="T2" fmla="*/ 34 w 37"/>
                <a:gd name="T3" fmla="*/ 0 h 1"/>
                <a:gd name="T4" fmla="*/ 0 w 37"/>
                <a:gd name="T5" fmla="*/ 1 h 1"/>
                <a:gd name="T6" fmla="*/ 3 w 37"/>
                <a:gd name="T7" fmla="*/ 1 h 1"/>
                <a:gd name="T8" fmla="*/ 37 w 37"/>
                <a:gd name="T9" fmla="*/ 0 h 1"/>
                <a:gd name="T10" fmla="*/ 34 w 37"/>
                <a:gd name="T11" fmla="*/ 0 h 1"/>
              </a:gdLst>
              <a:ahLst/>
              <a:cxnLst>
                <a:cxn ang="0">
                  <a:pos x="T0" y="T1"/>
                </a:cxn>
                <a:cxn ang="0">
                  <a:pos x="T2" y="T3"/>
                </a:cxn>
                <a:cxn ang="0">
                  <a:pos x="T4" y="T5"/>
                </a:cxn>
                <a:cxn ang="0">
                  <a:pos x="T6" y="T7"/>
                </a:cxn>
                <a:cxn ang="0">
                  <a:pos x="T8" y="T9"/>
                </a:cxn>
                <a:cxn ang="0">
                  <a:pos x="T10" y="T11"/>
                </a:cxn>
              </a:cxnLst>
              <a:rect l="0" t="0" r="r" b="b"/>
              <a:pathLst>
                <a:path w="37" h="1">
                  <a:moveTo>
                    <a:pt x="34" y="0"/>
                  </a:moveTo>
                  <a:lnTo>
                    <a:pt x="34" y="0"/>
                  </a:lnTo>
                  <a:lnTo>
                    <a:pt x="0" y="1"/>
                  </a:lnTo>
                  <a:lnTo>
                    <a:pt x="3" y="1"/>
                  </a:lnTo>
                  <a:lnTo>
                    <a:pt x="37" y="0"/>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78"/>
            <p:cNvSpPr>
              <a:spLocks/>
            </p:cNvSpPr>
            <p:nvPr/>
          </p:nvSpPr>
          <p:spPr bwMode="invGray">
            <a:xfrm>
              <a:off x="8734425" y="2814638"/>
              <a:ext cx="144463" cy="3175"/>
            </a:xfrm>
            <a:custGeom>
              <a:avLst/>
              <a:gdLst>
                <a:gd name="T0" fmla="*/ 56 w 76"/>
                <a:gd name="T1" fmla="*/ 0 h 2"/>
                <a:gd name="T2" fmla="*/ 56 w 76"/>
                <a:gd name="T3" fmla="*/ 0 h 2"/>
                <a:gd name="T4" fmla="*/ 40 w 76"/>
                <a:gd name="T5" fmla="*/ 2 h 2"/>
                <a:gd name="T6" fmla="*/ 56 w 76"/>
                <a:gd name="T7" fmla="*/ 0 h 2"/>
              </a:gdLst>
              <a:ahLst/>
              <a:cxnLst>
                <a:cxn ang="0">
                  <a:pos x="T0" y="T1"/>
                </a:cxn>
                <a:cxn ang="0">
                  <a:pos x="T2" y="T3"/>
                </a:cxn>
                <a:cxn ang="0">
                  <a:pos x="T4" y="T5"/>
                </a:cxn>
                <a:cxn ang="0">
                  <a:pos x="T6" y="T7"/>
                </a:cxn>
              </a:cxnLst>
              <a:rect l="0" t="0" r="r" b="b"/>
              <a:pathLst>
                <a:path w="76" h="2">
                  <a:moveTo>
                    <a:pt x="56" y="0"/>
                  </a:moveTo>
                  <a:lnTo>
                    <a:pt x="56" y="0"/>
                  </a:lnTo>
                  <a:cubicBezTo>
                    <a:pt x="76" y="2"/>
                    <a:pt x="0" y="0"/>
                    <a:pt x="40" y="2"/>
                  </a:cubicBezTo>
                  <a:cubicBezTo>
                    <a:pt x="76" y="2"/>
                    <a:pt x="61" y="1"/>
                    <a:pt x="5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79"/>
            <p:cNvSpPr>
              <a:spLocks/>
            </p:cNvSpPr>
            <p:nvPr/>
          </p:nvSpPr>
          <p:spPr bwMode="invGray">
            <a:xfrm>
              <a:off x="8023225" y="2782888"/>
              <a:ext cx="26988" cy="1587"/>
            </a:xfrm>
            <a:custGeom>
              <a:avLst/>
              <a:gdLst>
                <a:gd name="T0" fmla="*/ 14 w 14"/>
                <a:gd name="T1" fmla="*/ 0 h 1"/>
                <a:gd name="T2" fmla="*/ 14 w 14"/>
                <a:gd name="T3" fmla="*/ 0 h 1"/>
                <a:gd name="T4" fmla="*/ 0 w 14"/>
                <a:gd name="T5" fmla="*/ 1 h 1"/>
                <a:gd name="T6" fmla="*/ 14 w 14"/>
                <a:gd name="T7" fmla="*/ 0 h 1"/>
              </a:gdLst>
              <a:ahLst/>
              <a:cxnLst>
                <a:cxn ang="0">
                  <a:pos x="T0" y="T1"/>
                </a:cxn>
                <a:cxn ang="0">
                  <a:pos x="T2" y="T3"/>
                </a:cxn>
                <a:cxn ang="0">
                  <a:pos x="T4" y="T5"/>
                </a:cxn>
                <a:cxn ang="0">
                  <a:pos x="T6" y="T7"/>
                </a:cxn>
              </a:cxnLst>
              <a:rect l="0" t="0" r="r" b="b"/>
              <a:pathLst>
                <a:path w="14" h="1">
                  <a:moveTo>
                    <a:pt x="14" y="0"/>
                  </a:moveTo>
                  <a:lnTo>
                    <a:pt x="14" y="0"/>
                  </a:lnTo>
                  <a:cubicBezTo>
                    <a:pt x="9" y="0"/>
                    <a:pt x="5" y="0"/>
                    <a:pt x="0" y="1"/>
                  </a:cubicBezTo>
                  <a:lnTo>
                    <a:pt x="1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0"/>
            <p:cNvSpPr>
              <a:spLocks/>
            </p:cNvSpPr>
            <p:nvPr/>
          </p:nvSpPr>
          <p:spPr bwMode="invGray">
            <a:xfrm>
              <a:off x="8050213" y="2782888"/>
              <a:ext cx="77788" cy="1587"/>
            </a:xfrm>
            <a:custGeom>
              <a:avLst/>
              <a:gdLst>
                <a:gd name="T0" fmla="*/ 0 w 40"/>
                <a:gd name="T1" fmla="*/ 0 h 1"/>
                <a:gd name="T2" fmla="*/ 0 w 40"/>
                <a:gd name="T3" fmla="*/ 0 h 1"/>
                <a:gd name="T4" fmla="*/ 40 w 40"/>
                <a:gd name="T5" fmla="*/ 1 h 1"/>
                <a:gd name="T6" fmla="*/ 0 w 40"/>
                <a:gd name="T7" fmla="*/ 0 h 1"/>
              </a:gdLst>
              <a:ahLst/>
              <a:cxnLst>
                <a:cxn ang="0">
                  <a:pos x="T0" y="T1"/>
                </a:cxn>
                <a:cxn ang="0">
                  <a:pos x="T2" y="T3"/>
                </a:cxn>
                <a:cxn ang="0">
                  <a:pos x="T4" y="T5"/>
                </a:cxn>
                <a:cxn ang="0">
                  <a:pos x="T6" y="T7"/>
                </a:cxn>
              </a:cxnLst>
              <a:rect l="0" t="0" r="r" b="b"/>
              <a:pathLst>
                <a:path w="40" h="1">
                  <a:moveTo>
                    <a:pt x="0" y="0"/>
                  </a:moveTo>
                  <a:lnTo>
                    <a:pt x="0" y="0"/>
                  </a:lnTo>
                  <a:cubicBezTo>
                    <a:pt x="15" y="0"/>
                    <a:pt x="30" y="1"/>
                    <a:pt x="40" y="1"/>
                  </a:cubicBezTo>
                  <a:cubicBezTo>
                    <a:pt x="21" y="0"/>
                    <a:pt x="15"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フリーフォーム 81"/>
            <p:cNvSpPr>
              <a:spLocks/>
            </p:cNvSpPr>
            <p:nvPr/>
          </p:nvSpPr>
          <p:spPr bwMode="invGray">
            <a:xfrm>
              <a:off x="7715250" y="2779713"/>
              <a:ext cx="90488" cy="7937"/>
            </a:xfrm>
            <a:custGeom>
              <a:avLst/>
              <a:gdLst>
                <a:gd name="T0" fmla="*/ 5 w 47"/>
                <a:gd name="T1" fmla="*/ 2 h 3"/>
                <a:gd name="T2" fmla="*/ 5 w 47"/>
                <a:gd name="T3" fmla="*/ 2 h 3"/>
                <a:gd name="T4" fmla="*/ 18 w 47"/>
                <a:gd name="T5" fmla="*/ 2 h 3"/>
                <a:gd name="T6" fmla="*/ 23 w 47"/>
                <a:gd name="T7" fmla="*/ 2 h 3"/>
                <a:gd name="T8" fmla="*/ 38 w 47"/>
                <a:gd name="T9" fmla="*/ 1 h 3"/>
                <a:gd name="T10" fmla="*/ 47 w 47"/>
                <a:gd name="T11" fmla="*/ 0 h 3"/>
                <a:gd name="T12" fmla="*/ 35 w 47"/>
                <a:gd name="T13" fmla="*/ 1 h 3"/>
                <a:gd name="T14" fmla="*/ 5 w 4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
                  <a:moveTo>
                    <a:pt x="5" y="2"/>
                  </a:moveTo>
                  <a:lnTo>
                    <a:pt x="5" y="2"/>
                  </a:lnTo>
                  <a:lnTo>
                    <a:pt x="18" y="2"/>
                  </a:lnTo>
                  <a:cubicBezTo>
                    <a:pt x="4" y="3"/>
                    <a:pt x="11" y="3"/>
                    <a:pt x="23" y="2"/>
                  </a:cubicBezTo>
                  <a:cubicBezTo>
                    <a:pt x="37" y="2"/>
                    <a:pt x="37" y="1"/>
                    <a:pt x="38" y="1"/>
                  </a:cubicBezTo>
                  <a:lnTo>
                    <a:pt x="47" y="0"/>
                  </a:lnTo>
                  <a:lnTo>
                    <a:pt x="35" y="1"/>
                  </a:lnTo>
                  <a:cubicBezTo>
                    <a:pt x="13" y="1"/>
                    <a:pt x="0" y="1"/>
                    <a:pt x="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2"/>
            <p:cNvSpPr>
              <a:spLocks/>
            </p:cNvSpPr>
            <p:nvPr/>
          </p:nvSpPr>
          <p:spPr bwMode="invGray">
            <a:xfrm>
              <a:off x="6508749" y="2719388"/>
              <a:ext cx="247653" cy="0"/>
            </a:xfrm>
            <a:custGeom>
              <a:avLst/>
              <a:gdLst>
                <a:gd name="T0" fmla="*/ 0 w 129"/>
                <a:gd name="T1" fmla="*/ 0 h 3"/>
                <a:gd name="T2" fmla="*/ 0 w 129"/>
                <a:gd name="T3" fmla="*/ 0 h 3"/>
                <a:gd name="T4" fmla="*/ 60 w 129"/>
                <a:gd name="T5" fmla="*/ 2 h 3"/>
                <a:gd name="T6" fmla="*/ 129 w 129"/>
                <a:gd name="T7" fmla="*/ 0 h 3"/>
                <a:gd name="T8" fmla="*/ 0 w 129"/>
                <a:gd name="T9" fmla="*/ 0 h 3"/>
              </a:gdLst>
              <a:ahLst/>
              <a:cxnLst>
                <a:cxn ang="0">
                  <a:pos x="T0" y="T1"/>
                </a:cxn>
                <a:cxn ang="0">
                  <a:pos x="T2" y="T3"/>
                </a:cxn>
                <a:cxn ang="0">
                  <a:pos x="T4" y="T5"/>
                </a:cxn>
                <a:cxn ang="0">
                  <a:pos x="T6" y="T7"/>
                </a:cxn>
                <a:cxn ang="0">
                  <a:pos x="T8" y="T9"/>
                </a:cxn>
              </a:cxnLst>
              <a:rect l="0" t="0" r="r" b="b"/>
              <a:pathLst>
                <a:path w="129" h="3">
                  <a:moveTo>
                    <a:pt x="0" y="0"/>
                  </a:moveTo>
                  <a:lnTo>
                    <a:pt x="0" y="0"/>
                  </a:lnTo>
                  <a:cubicBezTo>
                    <a:pt x="50" y="1"/>
                    <a:pt x="63" y="1"/>
                    <a:pt x="60" y="2"/>
                  </a:cubicBezTo>
                  <a:cubicBezTo>
                    <a:pt x="108" y="3"/>
                    <a:pt x="100" y="0"/>
                    <a:pt x="129"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3"/>
            <p:cNvSpPr>
              <a:spLocks/>
            </p:cNvSpPr>
            <p:nvPr/>
          </p:nvSpPr>
          <p:spPr bwMode="invGray">
            <a:xfrm>
              <a:off x="6756400" y="2713038"/>
              <a:ext cx="33338" cy="0"/>
            </a:xfrm>
            <a:custGeom>
              <a:avLst/>
              <a:gdLst>
                <a:gd name="T0" fmla="*/ 0 w 18"/>
                <a:gd name="T1" fmla="*/ 0 w 18"/>
                <a:gd name="T2" fmla="*/ 18 w 18"/>
                <a:gd name="T3" fmla="*/ 0 w 18"/>
              </a:gdLst>
              <a:ahLst/>
              <a:cxnLst>
                <a:cxn ang="0">
                  <a:pos x="T0" y="0"/>
                </a:cxn>
                <a:cxn ang="0">
                  <a:pos x="T1" y="0"/>
                </a:cxn>
                <a:cxn ang="0">
                  <a:pos x="T2" y="0"/>
                </a:cxn>
                <a:cxn ang="0">
                  <a:pos x="T3" y="0"/>
                </a:cxn>
              </a:cxnLst>
              <a:rect l="0" t="0" r="r" b="b"/>
              <a:pathLst>
                <a:path w="18">
                  <a:moveTo>
                    <a:pt x="0" y="0"/>
                  </a:moveTo>
                  <a:lnTo>
                    <a:pt x="0" y="0"/>
                  </a:lnTo>
                  <a:lnTo>
                    <a:pt x="18"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84"/>
            <p:cNvSpPr>
              <a:spLocks/>
            </p:cNvSpPr>
            <p:nvPr/>
          </p:nvSpPr>
          <p:spPr bwMode="invGray">
            <a:xfrm>
              <a:off x="8047038" y="2820988"/>
              <a:ext cx="58738" cy="4762"/>
            </a:xfrm>
            <a:custGeom>
              <a:avLst/>
              <a:gdLst>
                <a:gd name="T0" fmla="*/ 31 w 31"/>
                <a:gd name="T1" fmla="*/ 0 h 2"/>
                <a:gd name="T2" fmla="*/ 31 w 31"/>
                <a:gd name="T3" fmla="*/ 0 h 2"/>
                <a:gd name="T4" fmla="*/ 0 w 31"/>
                <a:gd name="T5" fmla="*/ 2 h 2"/>
                <a:gd name="T6" fmla="*/ 11 w 31"/>
                <a:gd name="T7" fmla="*/ 2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lnTo>
                    <a:pt x="31" y="0"/>
                  </a:lnTo>
                  <a:lnTo>
                    <a:pt x="0" y="2"/>
                  </a:lnTo>
                  <a:lnTo>
                    <a:pt x="11" y="2"/>
                  </a:lnTo>
                  <a:lnTo>
                    <a:pt x="3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85"/>
            <p:cNvSpPr>
              <a:spLocks/>
            </p:cNvSpPr>
            <p:nvPr/>
          </p:nvSpPr>
          <p:spPr bwMode="invGray">
            <a:xfrm>
              <a:off x="6348413" y="2711451"/>
              <a:ext cx="82550" cy="1587"/>
            </a:xfrm>
            <a:custGeom>
              <a:avLst/>
              <a:gdLst>
                <a:gd name="T0" fmla="*/ 9 w 43"/>
                <a:gd name="T1" fmla="*/ 1 h 1"/>
                <a:gd name="T2" fmla="*/ 9 w 43"/>
                <a:gd name="T3" fmla="*/ 1 h 1"/>
                <a:gd name="T4" fmla="*/ 41 w 43"/>
                <a:gd name="T5" fmla="*/ 1 h 1"/>
                <a:gd name="T6" fmla="*/ 9 w 43"/>
                <a:gd name="T7" fmla="*/ 1 h 1"/>
              </a:gdLst>
              <a:ahLst/>
              <a:cxnLst>
                <a:cxn ang="0">
                  <a:pos x="T0" y="T1"/>
                </a:cxn>
                <a:cxn ang="0">
                  <a:pos x="T2" y="T3"/>
                </a:cxn>
                <a:cxn ang="0">
                  <a:pos x="T4" y="T5"/>
                </a:cxn>
                <a:cxn ang="0">
                  <a:pos x="T6" y="T7"/>
                </a:cxn>
              </a:cxnLst>
              <a:rect l="0" t="0" r="r" b="b"/>
              <a:pathLst>
                <a:path w="43" h="1">
                  <a:moveTo>
                    <a:pt x="9" y="1"/>
                  </a:moveTo>
                  <a:lnTo>
                    <a:pt x="9" y="1"/>
                  </a:lnTo>
                  <a:cubicBezTo>
                    <a:pt x="18" y="1"/>
                    <a:pt x="33" y="1"/>
                    <a:pt x="41" y="1"/>
                  </a:cubicBezTo>
                  <a:cubicBezTo>
                    <a:pt x="43" y="0"/>
                    <a:pt x="0" y="1"/>
                    <a:pt x="9"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86"/>
            <p:cNvSpPr>
              <a:spLocks/>
            </p:cNvSpPr>
            <p:nvPr/>
          </p:nvSpPr>
          <p:spPr bwMode="invGray">
            <a:xfrm>
              <a:off x="6734175" y="2771775"/>
              <a:ext cx="96838" cy="6350"/>
            </a:xfrm>
            <a:custGeom>
              <a:avLst/>
              <a:gdLst>
                <a:gd name="T0" fmla="*/ 0 w 50"/>
                <a:gd name="T1" fmla="*/ 2 h 3"/>
                <a:gd name="T2" fmla="*/ 0 w 50"/>
                <a:gd name="T3" fmla="*/ 2 h 3"/>
                <a:gd name="T4" fmla="*/ 50 w 50"/>
                <a:gd name="T5" fmla="*/ 3 h 3"/>
                <a:gd name="T6" fmla="*/ 0 w 50"/>
                <a:gd name="T7" fmla="*/ 2 h 3"/>
              </a:gdLst>
              <a:ahLst/>
              <a:cxnLst>
                <a:cxn ang="0">
                  <a:pos x="T0" y="T1"/>
                </a:cxn>
                <a:cxn ang="0">
                  <a:pos x="T2" y="T3"/>
                </a:cxn>
                <a:cxn ang="0">
                  <a:pos x="T4" y="T5"/>
                </a:cxn>
                <a:cxn ang="0">
                  <a:pos x="T6" y="T7"/>
                </a:cxn>
              </a:cxnLst>
              <a:rect l="0" t="0" r="r" b="b"/>
              <a:pathLst>
                <a:path w="50" h="3">
                  <a:moveTo>
                    <a:pt x="0" y="2"/>
                  </a:moveTo>
                  <a:lnTo>
                    <a:pt x="0" y="2"/>
                  </a:lnTo>
                  <a:cubicBezTo>
                    <a:pt x="6" y="3"/>
                    <a:pt x="37" y="2"/>
                    <a:pt x="50" y="3"/>
                  </a:cubicBezTo>
                  <a:cubicBezTo>
                    <a:pt x="32" y="2"/>
                    <a:pt x="17"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87"/>
            <p:cNvSpPr>
              <a:spLocks/>
            </p:cNvSpPr>
            <p:nvPr/>
          </p:nvSpPr>
          <p:spPr bwMode="invGray">
            <a:xfrm>
              <a:off x="6091238" y="2722563"/>
              <a:ext cx="95250" cy="7937"/>
            </a:xfrm>
            <a:custGeom>
              <a:avLst/>
              <a:gdLst>
                <a:gd name="T0" fmla="*/ 0 w 49"/>
                <a:gd name="T1" fmla="*/ 1 h 4"/>
                <a:gd name="T2" fmla="*/ 0 w 49"/>
                <a:gd name="T3" fmla="*/ 1 h 4"/>
                <a:gd name="T4" fmla="*/ 18 w 49"/>
                <a:gd name="T5" fmla="*/ 4 h 4"/>
                <a:gd name="T6" fmla="*/ 0 w 49"/>
                <a:gd name="T7" fmla="*/ 1 h 4"/>
              </a:gdLst>
              <a:ahLst/>
              <a:cxnLst>
                <a:cxn ang="0">
                  <a:pos x="T0" y="T1"/>
                </a:cxn>
                <a:cxn ang="0">
                  <a:pos x="T2" y="T3"/>
                </a:cxn>
                <a:cxn ang="0">
                  <a:pos x="T4" y="T5"/>
                </a:cxn>
                <a:cxn ang="0">
                  <a:pos x="T6" y="T7"/>
                </a:cxn>
              </a:cxnLst>
              <a:rect l="0" t="0" r="r" b="b"/>
              <a:pathLst>
                <a:path w="49" h="4">
                  <a:moveTo>
                    <a:pt x="0" y="1"/>
                  </a:moveTo>
                  <a:lnTo>
                    <a:pt x="0" y="1"/>
                  </a:lnTo>
                  <a:cubicBezTo>
                    <a:pt x="10" y="2"/>
                    <a:pt x="24" y="2"/>
                    <a:pt x="18" y="4"/>
                  </a:cubicBezTo>
                  <a:cubicBezTo>
                    <a:pt x="31" y="3"/>
                    <a:pt x="4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88"/>
            <p:cNvSpPr>
              <a:spLocks/>
            </p:cNvSpPr>
            <p:nvPr/>
          </p:nvSpPr>
          <p:spPr bwMode="invGray">
            <a:xfrm>
              <a:off x="6559550" y="2773363"/>
              <a:ext cx="80963" cy="3175"/>
            </a:xfrm>
            <a:custGeom>
              <a:avLst/>
              <a:gdLst>
                <a:gd name="T0" fmla="*/ 0 w 42"/>
                <a:gd name="T1" fmla="*/ 1 h 1"/>
                <a:gd name="T2" fmla="*/ 0 w 42"/>
                <a:gd name="T3" fmla="*/ 1 h 1"/>
                <a:gd name="T4" fmla="*/ 8 w 42"/>
                <a:gd name="T5" fmla="*/ 1 h 1"/>
                <a:gd name="T6" fmla="*/ 42 w 42"/>
                <a:gd name="T7" fmla="*/ 0 h 1"/>
                <a:gd name="T8" fmla="*/ 0 w 42"/>
                <a:gd name="T9" fmla="*/ 1 h 1"/>
              </a:gdLst>
              <a:ahLst/>
              <a:cxnLst>
                <a:cxn ang="0">
                  <a:pos x="T0" y="T1"/>
                </a:cxn>
                <a:cxn ang="0">
                  <a:pos x="T2" y="T3"/>
                </a:cxn>
                <a:cxn ang="0">
                  <a:pos x="T4" y="T5"/>
                </a:cxn>
                <a:cxn ang="0">
                  <a:pos x="T6" y="T7"/>
                </a:cxn>
                <a:cxn ang="0">
                  <a:pos x="T8" y="T9"/>
                </a:cxn>
              </a:cxnLst>
              <a:rect l="0" t="0" r="r" b="b"/>
              <a:pathLst>
                <a:path w="42" h="1">
                  <a:moveTo>
                    <a:pt x="0" y="1"/>
                  </a:moveTo>
                  <a:lnTo>
                    <a:pt x="0" y="1"/>
                  </a:lnTo>
                  <a:lnTo>
                    <a:pt x="8" y="1"/>
                  </a:lnTo>
                  <a:lnTo>
                    <a:pt x="42"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89"/>
            <p:cNvSpPr>
              <a:spLocks/>
            </p:cNvSpPr>
            <p:nvPr/>
          </p:nvSpPr>
          <p:spPr bwMode="invGray">
            <a:xfrm>
              <a:off x="6640513" y="2806700"/>
              <a:ext cx="227013" cy="15875"/>
            </a:xfrm>
            <a:custGeom>
              <a:avLst/>
              <a:gdLst>
                <a:gd name="T0" fmla="*/ 80 w 118"/>
                <a:gd name="T1" fmla="*/ 7 h 7"/>
                <a:gd name="T2" fmla="*/ 80 w 118"/>
                <a:gd name="T3" fmla="*/ 7 h 7"/>
                <a:gd name="T4" fmla="*/ 85 w 118"/>
                <a:gd name="T5" fmla="*/ 1 h 7"/>
                <a:gd name="T6" fmla="*/ 29 w 118"/>
                <a:gd name="T7" fmla="*/ 4 h 7"/>
                <a:gd name="T8" fmla="*/ 80 w 118"/>
                <a:gd name="T9" fmla="*/ 7 h 7"/>
              </a:gdLst>
              <a:ahLst/>
              <a:cxnLst>
                <a:cxn ang="0">
                  <a:pos x="T0" y="T1"/>
                </a:cxn>
                <a:cxn ang="0">
                  <a:pos x="T2" y="T3"/>
                </a:cxn>
                <a:cxn ang="0">
                  <a:pos x="T4" y="T5"/>
                </a:cxn>
                <a:cxn ang="0">
                  <a:pos x="T6" y="T7"/>
                </a:cxn>
                <a:cxn ang="0">
                  <a:pos x="T8" y="T9"/>
                </a:cxn>
              </a:cxnLst>
              <a:rect l="0" t="0" r="r" b="b"/>
              <a:pathLst>
                <a:path w="118" h="7">
                  <a:moveTo>
                    <a:pt x="80" y="7"/>
                  </a:moveTo>
                  <a:lnTo>
                    <a:pt x="80" y="7"/>
                  </a:lnTo>
                  <a:cubicBezTo>
                    <a:pt x="118" y="5"/>
                    <a:pt x="19" y="3"/>
                    <a:pt x="85" y="1"/>
                  </a:cubicBezTo>
                  <a:cubicBezTo>
                    <a:pt x="0" y="0"/>
                    <a:pt x="92" y="4"/>
                    <a:pt x="29" y="4"/>
                  </a:cubicBezTo>
                  <a:cubicBezTo>
                    <a:pt x="66" y="4"/>
                    <a:pt x="84" y="6"/>
                    <a:pt x="80"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90"/>
            <p:cNvSpPr>
              <a:spLocks/>
            </p:cNvSpPr>
            <p:nvPr/>
          </p:nvSpPr>
          <p:spPr bwMode="invGray">
            <a:xfrm>
              <a:off x="6661150" y="2814638"/>
              <a:ext cx="34925" cy="1587"/>
            </a:xfrm>
            <a:custGeom>
              <a:avLst/>
              <a:gdLst>
                <a:gd name="T0" fmla="*/ 18 w 18"/>
                <a:gd name="T1" fmla="*/ 1 h 1"/>
                <a:gd name="T2" fmla="*/ 18 w 18"/>
                <a:gd name="T3" fmla="*/ 1 h 1"/>
                <a:gd name="T4" fmla="*/ 0 w 18"/>
                <a:gd name="T5" fmla="*/ 0 h 1"/>
                <a:gd name="T6" fmla="*/ 18 w 18"/>
                <a:gd name="T7" fmla="*/ 1 h 1"/>
              </a:gdLst>
              <a:ahLst/>
              <a:cxnLst>
                <a:cxn ang="0">
                  <a:pos x="T0" y="T1"/>
                </a:cxn>
                <a:cxn ang="0">
                  <a:pos x="T2" y="T3"/>
                </a:cxn>
                <a:cxn ang="0">
                  <a:pos x="T4" y="T5"/>
                </a:cxn>
                <a:cxn ang="0">
                  <a:pos x="T6" y="T7"/>
                </a:cxn>
              </a:cxnLst>
              <a:rect l="0" t="0" r="r" b="b"/>
              <a:pathLst>
                <a:path w="18" h="1">
                  <a:moveTo>
                    <a:pt x="18" y="1"/>
                  </a:moveTo>
                  <a:lnTo>
                    <a:pt x="18" y="1"/>
                  </a:lnTo>
                  <a:lnTo>
                    <a:pt x="0" y="0"/>
                  </a:lnTo>
                  <a:lnTo>
                    <a:pt x="18"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91"/>
            <p:cNvSpPr>
              <a:spLocks/>
            </p:cNvSpPr>
            <p:nvPr/>
          </p:nvSpPr>
          <p:spPr bwMode="invGray">
            <a:xfrm>
              <a:off x="5661025" y="2789238"/>
              <a:ext cx="23813" cy="1587"/>
            </a:xfrm>
            <a:custGeom>
              <a:avLst/>
              <a:gdLst>
                <a:gd name="T0" fmla="*/ 0 w 13"/>
                <a:gd name="T1" fmla="*/ 1 h 1"/>
                <a:gd name="T2" fmla="*/ 0 w 13"/>
                <a:gd name="T3" fmla="*/ 1 h 1"/>
                <a:gd name="T4" fmla="*/ 13 w 13"/>
                <a:gd name="T5" fmla="*/ 0 h 1"/>
                <a:gd name="T6" fmla="*/ 0 w 13"/>
                <a:gd name="T7" fmla="*/ 1 h 1"/>
              </a:gdLst>
              <a:ahLst/>
              <a:cxnLst>
                <a:cxn ang="0">
                  <a:pos x="T0" y="T1"/>
                </a:cxn>
                <a:cxn ang="0">
                  <a:pos x="T2" y="T3"/>
                </a:cxn>
                <a:cxn ang="0">
                  <a:pos x="T4" y="T5"/>
                </a:cxn>
                <a:cxn ang="0">
                  <a:pos x="T6" y="T7"/>
                </a:cxn>
              </a:cxnLst>
              <a:rect l="0" t="0" r="r" b="b"/>
              <a:pathLst>
                <a:path w="13" h="1">
                  <a:moveTo>
                    <a:pt x="0" y="1"/>
                  </a:moveTo>
                  <a:lnTo>
                    <a:pt x="0" y="1"/>
                  </a:lnTo>
                  <a:lnTo>
                    <a:pt x="13"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92"/>
            <p:cNvSpPr>
              <a:spLocks/>
            </p:cNvSpPr>
            <p:nvPr/>
          </p:nvSpPr>
          <p:spPr bwMode="invGray">
            <a:xfrm>
              <a:off x="6162675" y="2814638"/>
              <a:ext cx="258763" cy="7937"/>
            </a:xfrm>
            <a:custGeom>
              <a:avLst/>
              <a:gdLst>
                <a:gd name="T0" fmla="*/ 77 w 135"/>
                <a:gd name="T1" fmla="*/ 2 h 4"/>
                <a:gd name="T2" fmla="*/ 77 w 135"/>
                <a:gd name="T3" fmla="*/ 2 h 4"/>
                <a:gd name="T4" fmla="*/ 135 w 135"/>
                <a:gd name="T5" fmla="*/ 0 h 4"/>
                <a:gd name="T6" fmla="*/ 6 w 135"/>
                <a:gd name="T7" fmla="*/ 4 h 4"/>
                <a:gd name="T8" fmla="*/ 90 w 135"/>
                <a:gd name="T9" fmla="*/ 3 h 4"/>
                <a:gd name="T10" fmla="*/ 77 w 135"/>
                <a:gd name="T11" fmla="*/ 2 h 4"/>
              </a:gdLst>
              <a:ahLst/>
              <a:cxnLst>
                <a:cxn ang="0">
                  <a:pos x="T0" y="T1"/>
                </a:cxn>
                <a:cxn ang="0">
                  <a:pos x="T2" y="T3"/>
                </a:cxn>
                <a:cxn ang="0">
                  <a:pos x="T4" y="T5"/>
                </a:cxn>
                <a:cxn ang="0">
                  <a:pos x="T6" y="T7"/>
                </a:cxn>
                <a:cxn ang="0">
                  <a:pos x="T8" y="T9"/>
                </a:cxn>
                <a:cxn ang="0">
                  <a:pos x="T10" y="T11"/>
                </a:cxn>
              </a:cxnLst>
              <a:rect l="0" t="0" r="r" b="b"/>
              <a:pathLst>
                <a:path w="135" h="4">
                  <a:moveTo>
                    <a:pt x="77" y="2"/>
                  </a:moveTo>
                  <a:lnTo>
                    <a:pt x="77" y="2"/>
                  </a:lnTo>
                  <a:lnTo>
                    <a:pt x="135" y="0"/>
                  </a:lnTo>
                  <a:cubicBezTo>
                    <a:pt x="96" y="1"/>
                    <a:pt x="0" y="1"/>
                    <a:pt x="6" y="4"/>
                  </a:cubicBezTo>
                  <a:cubicBezTo>
                    <a:pt x="37" y="4"/>
                    <a:pt x="75" y="4"/>
                    <a:pt x="90" y="3"/>
                  </a:cubicBezTo>
                  <a:lnTo>
                    <a:pt x="77"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93"/>
            <p:cNvSpPr>
              <a:spLocks/>
            </p:cNvSpPr>
            <p:nvPr/>
          </p:nvSpPr>
          <p:spPr bwMode="invGray">
            <a:xfrm>
              <a:off x="5019675" y="2713038"/>
              <a:ext cx="73025" cy="4762"/>
            </a:xfrm>
            <a:custGeom>
              <a:avLst/>
              <a:gdLst>
                <a:gd name="T0" fmla="*/ 13 w 38"/>
                <a:gd name="T1" fmla="*/ 1 h 2"/>
                <a:gd name="T2" fmla="*/ 13 w 38"/>
                <a:gd name="T3" fmla="*/ 1 h 2"/>
                <a:gd name="T4" fmla="*/ 38 w 38"/>
                <a:gd name="T5" fmla="*/ 0 h 2"/>
                <a:gd name="T6" fmla="*/ 7 w 38"/>
                <a:gd name="T7" fmla="*/ 0 h 2"/>
                <a:gd name="T8" fmla="*/ 13 w 38"/>
                <a:gd name="T9" fmla="*/ 1 h 2"/>
              </a:gdLst>
              <a:ahLst/>
              <a:cxnLst>
                <a:cxn ang="0">
                  <a:pos x="T0" y="T1"/>
                </a:cxn>
                <a:cxn ang="0">
                  <a:pos x="T2" y="T3"/>
                </a:cxn>
                <a:cxn ang="0">
                  <a:pos x="T4" y="T5"/>
                </a:cxn>
                <a:cxn ang="0">
                  <a:pos x="T6" y="T7"/>
                </a:cxn>
                <a:cxn ang="0">
                  <a:pos x="T8" y="T9"/>
                </a:cxn>
              </a:cxnLst>
              <a:rect l="0" t="0" r="r" b="b"/>
              <a:pathLst>
                <a:path w="38" h="2">
                  <a:moveTo>
                    <a:pt x="13" y="1"/>
                  </a:moveTo>
                  <a:lnTo>
                    <a:pt x="13" y="1"/>
                  </a:lnTo>
                  <a:lnTo>
                    <a:pt x="38" y="0"/>
                  </a:lnTo>
                  <a:lnTo>
                    <a:pt x="7" y="0"/>
                  </a:lnTo>
                  <a:cubicBezTo>
                    <a:pt x="16" y="0"/>
                    <a:pt x="0" y="2"/>
                    <a:pt x="1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94"/>
            <p:cNvSpPr>
              <a:spLocks/>
            </p:cNvSpPr>
            <p:nvPr/>
          </p:nvSpPr>
          <p:spPr bwMode="invGray">
            <a:xfrm>
              <a:off x="5021263" y="2713038"/>
              <a:ext cx="11113"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lnTo>
                    <a:pt x="0" y="0"/>
                  </a:ln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95"/>
            <p:cNvSpPr>
              <a:spLocks/>
            </p:cNvSpPr>
            <p:nvPr/>
          </p:nvSpPr>
          <p:spPr bwMode="invGray">
            <a:xfrm>
              <a:off x="5864225" y="2784475"/>
              <a:ext cx="101600" cy="4762"/>
            </a:xfrm>
            <a:custGeom>
              <a:avLst/>
              <a:gdLst>
                <a:gd name="T0" fmla="*/ 3 w 53"/>
                <a:gd name="T1" fmla="*/ 2 h 2"/>
                <a:gd name="T2" fmla="*/ 3 w 53"/>
                <a:gd name="T3" fmla="*/ 2 h 2"/>
                <a:gd name="T4" fmla="*/ 53 w 53"/>
                <a:gd name="T5" fmla="*/ 1 h 2"/>
                <a:gd name="T6" fmla="*/ 3 w 53"/>
                <a:gd name="T7" fmla="*/ 2 h 2"/>
              </a:gdLst>
              <a:ahLst/>
              <a:cxnLst>
                <a:cxn ang="0">
                  <a:pos x="T0" y="T1"/>
                </a:cxn>
                <a:cxn ang="0">
                  <a:pos x="T2" y="T3"/>
                </a:cxn>
                <a:cxn ang="0">
                  <a:pos x="T4" y="T5"/>
                </a:cxn>
                <a:cxn ang="0">
                  <a:pos x="T6" y="T7"/>
                </a:cxn>
              </a:cxnLst>
              <a:rect l="0" t="0" r="r" b="b"/>
              <a:pathLst>
                <a:path w="53" h="2">
                  <a:moveTo>
                    <a:pt x="3" y="2"/>
                  </a:moveTo>
                  <a:lnTo>
                    <a:pt x="3" y="2"/>
                  </a:lnTo>
                  <a:cubicBezTo>
                    <a:pt x="21" y="2"/>
                    <a:pt x="36" y="2"/>
                    <a:pt x="53" y="1"/>
                  </a:cubicBezTo>
                  <a:cubicBezTo>
                    <a:pt x="46" y="1"/>
                    <a:pt x="0" y="0"/>
                    <a:pt x="3"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96"/>
            <p:cNvSpPr>
              <a:spLocks/>
            </p:cNvSpPr>
            <p:nvPr/>
          </p:nvSpPr>
          <p:spPr bwMode="invGray">
            <a:xfrm>
              <a:off x="4703763" y="2722563"/>
              <a:ext cx="84138" cy="1587"/>
            </a:xfrm>
            <a:custGeom>
              <a:avLst/>
              <a:gdLst>
                <a:gd name="T0" fmla="*/ 3 w 44"/>
                <a:gd name="T1" fmla="*/ 1 h 1"/>
                <a:gd name="T2" fmla="*/ 3 w 44"/>
                <a:gd name="T3" fmla="*/ 1 h 1"/>
                <a:gd name="T4" fmla="*/ 44 w 44"/>
                <a:gd name="T5" fmla="*/ 0 h 1"/>
                <a:gd name="T6" fmla="*/ 0 w 44"/>
                <a:gd name="T7" fmla="*/ 0 h 1"/>
                <a:gd name="T8" fmla="*/ 3 w 44"/>
                <a:gd name="T9" fmla="*/ 1 h 1"/>
              </a:gdLst>
              <a:ahLst/>
              <a:cxnLst>
                <a:cxn ang="0">
                  <a:pos x="T0" y="T1"/>
                </a:cxn>
                <a:cxn ang="0">
                  <a:pos x="T2" y="T3"/>
                </a:cxn>
                <a:cxn ang="0">
                  <a:pos x="T4" y="T5"/>
                </a:cxn>
                <a:cxn ang="0">
                  <a:pos x="T6" y="T7"/>
                </a:cxn>
                <a:cxn ang="0">
                  <a:pos x="T8" y="T9"/>
                </a:cxn>
              </a:cxnLst>
              <a:rect l="0" t="0" r="r" b="b"/>
              <a:pathLst>
                <a:path w="44" h="1">
                  <a:moveTo>
                    <a:pt x="3" y="1"/>
                  </a:moveTo>
                  <a:lnTo>
                    <a:pt x="3" y="1"/>
                  </a:lnTo>
                  <a:lnTo>
                    <a:pt x="44" y="0"/>
                  </a:lnTo>
                  <a:lnTo>
                    <a:pt x="0" y="0"/>
                  </a:lnTo>
                  <a:lnTo>
                    <a:pt x="3"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97"/>
            <p:cNvSpPr>
              <a:spLocks/>
            </p:cNvSpPr>
            <p:nvPr/>
          </p:nvSpPr>
          <p:spPr bwMode="invGray">
            <a:xfrm>
              <a:off x="4264025" y="2713038"/>
              <a:ext cx="77788" cy="4762"/>
            </a:xfrm>
            <a:custGeom>
              <a:avLst/>
              <a:gdLst>
                <a:gd name="T0" fmla="*/ 41 w 41"/>
                <a:gd name="T1" fmla="*/ 1 h 2"/>
                <a:gd name="T2" fmla="*/ 41 w 41"/>
                <a:gd name="T3" fmla="*/ 1 h 2"/>
                <a:gd name="T4" fmla="*/ 34 w 41"/>
                <a:gd name="T5" fmla="*/ 0 h 2"/>
                <a:gd name="T6" fmla="*/ 0 w 41"/>
                <a:gd name="T7" fmla="*/ 1 h 2"/>
                <a:gd name="T8" fmla="*/ 7 w 41"/>
                <a:gd name="T9" fmla="*/ 2 h 2"/>
                <a:gd name="T10" fmla="*/ 41 w 41"/>
                <a:gd name="T11" fmla="*/ 1 h 2"/>
              </a:gdLst>
              <a:ahLst/>
              <a:cxnLst>
                <a:cxn ang="0">
                  <a:pos x="T0" y="T1"/>
                </a:cxn>
                <a:cxn ang="0">
                  <a:pos x="T2" y="T3"/>
                </a:cxn>
                <a:cxn ang="0">
                  <a:pos x="T4" y="T5"/>
                </a:cxn>
                <a:cxn ang="0">
                  <a:pos x="T6" y="T7"/>
                </a:cxn>
                <a:cxn ang="0">
                  <a:pos x="T8" y="T9"/>
                </a:cxn>
                <a:cxn ang="0">
                  <a:pos x="T10" y="T11"/>
                </a:cxn>
              </a:cxnLst>
              <a:rect l="0" t="0" r="r" b="b"/>
              <a:pathLst>
                <a:path w="41" h="2">
                  <a:moveTo>
                    <a:pt x="41" y="1"/>
                  </a:moveTo>
                  <a:lnTo>
                    <a:pt x="41" y="1"/>
                  </a:lnTo>
                  <a:lnTo>
                    <a:pt x="34" y="0"/>
                  </a:lnTo>
                  <a:lnTo>
                    <a:pt x="0" y="1"/>
                  </a:lnTo>
                  <a:lnTo>
                    <a:pt x="7" y="2"/>
                  </a:lnTo>
                  <a:lnTo>
                    <a:pt x="4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98"/>
            <p:cNvSpPr>
              <a:spLocks/>
            </p:cNvSpPr>
            <p:nvPr/>
          </p:nvSpPr>
          <p:spPr bwMode="invGray">
            <a:xfrm>
              <a:off x="4800600" y="2822575"/>
              <a:ext cx="117475" cy="7937"/>
            </a:xfrm>
            <a:custGeom>
              <a:avLst/>
              <a:gdLst>
                <a:gd name="T0" fmla="*/ 11 w 61"/>
                <a:gd name="T1" fmla="*/ 2 h 3"/>
                <a:gd name="T2" fmla="*/ 11 w 61"/>
                <a:gd name="T3" fmla="*/ 2 h 3"/>
                <a:gd name="T4" fmla="*/ 54 w 61"/>
                <a:gd name="T5" fmla="*/ 0 h 3"/>
                <a:gd name="T6" fmla="*/ 0 w 61"/>
                <a:gd name="T7" fmla="*/ 0 h 3"/>
                <a:gd name="T8" fmla="*/ 46 w 61"/>
                <a:gd name="T9" fmla="*/ 0 h 3"/>
                <a:gd name="T10" fmla="*/ 11 w 61"/>
                <a:gd name="T11" fmla="*/ 2 h 3"/>
              </a:gdLst>
              <a:ahLst/>
              <a:cxnLst>
                <a:cxn ang="0">
                  <a:pos x="T0" y="T1"/>
                </a:cxn>
                <a:cxn ang="0">
                  <a:pos x="T2" y="T3"/>
                </a:cxn>
                <a:cxn ang="0">
                  <a:pos x="T4" y="T5"/>
                </a:cxn>
                <a:cxn ang="0">
                  <a:pos x="T6" y="T7"/>
                </a:cxn>
                <a:cxn ang="0">
                  <a:pos x="T8" y="T9"/>
                </a:cxn>
                <a:cxn ang="0">
                  <a:pos x="T10" y="T11"/>
                </a:cxn>
              </a:cxnLst>
              <a:rect l="0" t="0" r="r" b="b"/>
              <a:pathLst>
                <a:path w="61" h="3">
                  <a:moveTo>
                    <a:pt x="11" y="2"/>
                  </a:moveTo>
                  <a:lnTo>
                    <a:pt x="11" y="2"/>
                  </a:lnTo>
                  <a:cubicBezTo>
                    <a:pt x="39" y="3"/>
                    <a:pt x="61" y="0"/>
                    <a:pt x="54" y="0"/>
                  </a:cubicBezTo>
                  <a:lnTo>
                    <a:pt x="0" y="0"/>
                  </a:lnTo>
                  <a:cubicBezTo>
                    <a:pt x="13" y="2"/>
                    <a:pt x="15" y="0"/>
                    <a:pt x="46" y="0"/>
                  </a:cubicBezTo>
                  <a:lnTo>
                    <a:pt x="11"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99"/>
            <p:cNvSpPr>
              <a:spLocks/>
            </p:cNvSpPr>
            <p:nvPr/>
          </p:nvSpPr>
          <p:spPr bwMode="invGray">
            <a:xfrm>
              <a:off x="187325" y="2714625"/>
              <a:ext cx="1925638" cy="31750"/>
            </a:xfrm>
            <a:custGeom>
              <a:avLst/>
              <a:gdLst>
                <a:gd name="T0" fmla="*/ 746 w 1004"/>
                <a:gd name="T1" fmla="*/ 6 h 14"/>
                <a:gd name="T2" fmla="*/ 746 w 1004"/>
                <a:gd name="T3" fmla="*/ 6 h 14"/>
                <a:gd name="T4" fmla="*/ 820 w 1004"/>
                <a:gd name="T5" fmla="*/ 7 h 14"/>
                <a:gd name="T6" fmla="*/ 800 w 1004"/>
                <a:gd name="T7" fmla="*/ 8 h 14"/>
                <a:gd name="T8" fmla="*/ 847 w 1004"/>
                <a:gd name="T9" fmla="*/ 5 h 14"/>
                <a:gd name="T10" fmla="*/ 769 w 1004"/>
                <a:gd name="T11" fmla="*/ 11 h 14"/>
                <a:gd name="T12" fmla="*/ 918 w 1004"/>
                <a:gd name="T13" fmla="*/ 9 h 14"/>
                <a:gd name="T14" fmla="*/ 876 w 1004"/>
                <a:gd name="T15" fmla="*/ 7 h 14"/>
                <a:gd name="T16" fmla="*/ 981 w 1004"/>
                <a:gd name="T17" fmla="*/ 5 h 14"/>
                <a:gd name="T18" fmla="*/ 989 w 1004"/>
                <a:gd name="T19" fmla="*/ 2 h 14"/>
                <a:gd name="T20" fmla="*/ 997 w 1004"/>
                <a:gd name="T21" fmla="*/ 2 h 14"/>
                <a:gd name="T22" fmla="*/ 1004 w 1004"/>
                <a:gd name="T23" fmla="*/ 2 h 14"/>
                <a:gd name="T24" fmla="*/ 999 w 1004"/>
                <a:gd name="T25" fmla="*/ 2 h 14"/>
                <a:gd name="T26" fmla="*/ 994 w 1004"/>
                <a:gd name="T27" fmla="*/ 1 h 14"/>
                <a:gd name="T28" fmla="*/ 904 w 1004"/>
                <a:gd name="T29" fmla="*/ 0 h 14"/>
                <a:gd name="T30" fmla="*/ 791 w 1004"/>
                <a:gd name="T31" fmla="*/ 2 h 14"/>
                <a:gd name="T32" fmla="*/ 756 w 1004"/>
                <a:gd name="T33" fmla="*/ 2 h 14"/>
                <a:gd name="T34" fmla="*/ 743 w 1004"/>
                <a:gd name="T35" fmla="*/ 2 h 14"/>
                <a:gd name="T36" fmla="*/ 764 w 1004"/>
                <a:gd name="T37" fmla="*/ 1 h 14"/>
                <a:gd name="T38" fmla="*/ 697 w 1004"/>
                <a:gd name="T39" fmla="*/ 2 h 14"/>
                <a:gd name="T40" fmla="*/ 570 w 1004"/>
                <a:gd name="T41" fmla="*/ 3 h 14"/>
                <a:gd name="T42" fmla="*/ 559 w 1004"/>
                <a:gd name="T43" fmla="*/ 2 h 14"/>
                <a:gd name="T44" fmla="*/ 554 w 1004"/>
                <a:gd name="T45" fmla="*/ 3 h 14"/>
                <a:gd name="T46" fmla="*/ 0 w 1004"/>
                <a:gd name="T47" fmla="*/ 4 h 14"/>
                <a:gd name="T48" fmla="*/ 79 w 1004"/>
                <a:gd name="T49" fmla="*/ 5 h 14"/>
                <a:gd name="T50" fmla="*/ 113 w 1004"/>
                <a:gd name="T51" fmla="*/ 8 h 14"/>
                <a:gd name="T52" fmla="*/ 49 w 1004"/>
                <a:gd name="T53" fmla="*/ 8 h 14"/>
                <a:gd name="T54" fmla="*/ 64 w 1004"/>
                <a:gd name="T55" fmla="*/ 12 h 14"/>
                <a:gd name="T56" fmla="*/ 213 w 1004"/>
                <a:gd name="T57" fmla="*/ 8 h 14"/>
                <a:gd name="T58" fmla="*/ 234 w 1004"/>
                <a:gd name="T59" fmla="*/ 11 h 14"/>
                <a:gd name="T60" fmla="*/ 223 w 1004"/>
                <a:gd name="T61" fmla="*/ 11 h 14"/>
                <a:gd name="T62" fmla="*/ 324 w 1004"/>
                <a:gd name="T63" fmla="*/ 10 h 14"/>
                <a:gd name="T64" fmla="*/ 322 w 1004"/>
                <a:gd name="T65" fmla="*/ 12 h 14"/>
                <a:gd name="T66" fmla="*/ 454 w 1004"/>
                <a:gd name="T67" fmla="*/ 10 h 14"/>
                <a:gd name="T68" fmla="*/ 452 w 1004"/>
                <a:gd name="T69" fmla="*/ 11 h 14"/>
                <a:gd name="T70" fmla="*/ 620 w 1004"/>
                <a:gd name="T71" fmla="*/ 9 h 14"/>
                <a:gd name="T72" fmla="*/ 568 w 1004"/>
                <a:gd name="T73" fmla="*/ 11 h 14"/>
                <a:gd name="T74" fmla="*/ 643 w 1004"/>
                <a:gd name="T75" fmla="*/ 10 h 14"/>
                <a:gd name="T76" fmla="*/ 622 w 1004"/>
                <a:gd name="T77" fmla="*/ 12 h 14"/>
                <a:gd name="T78" fmla="*/ 758 w 1004"/>
                <a:gd name="T79" fmla="*/ 8 h 14"/>
                <a:gd name="T80" fmla="*/ 746 w 1004"/>
                <a:gd name="T8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4" h="14">
                  <a:moveTo>
                    <a:pt x="746" y="6"/>
                  </a:moveTo>
                  <a:lnTo>
                    <a:pt x="746" y="6"/>
                  </a:lnTo>
                  <a:cubicBezTo>
                    <a:pt x="758" y="5"/>
                    <a:pt x="817" y="5"/>
                    <a:pt x="820" y="7"/>
                  </a:cubicBezTo>
                  <a:cubicBezTo>
                    <a:pt x="812" y="7"/>
                    <a:pt x="780" y="8"/>
                    <a:pt x="800" y="8"/>
                  </a:cubicBezTo>
                  <a:lnTo>
                    <a:pt x="847" y="5"/>
                  </a:lnTo>
                  <a:cubicBezTo>
                    <a:pt x="909" y="7"/>
                    <a:pt x="800" y="10"/>
                    <a:pt x="769" y="11"/>
                  </a:cubicBezTo>
                  <a:cubicBezTo>
                    <a:pt x="832" y="11"/>
                    <a:pt x="851" y="9"/>
                    <a:pt x="918" y="9"/>
                  </a:cubicBezTo>
                  <a:cubicBezTo>
                    <a:pt x="899" y="9"/>
                    <a:pt x="886" y="8"/>
                    <a:pt x="876" y="7"/>
                  </a:cubicBezTo>
                  <a:cubicBezTo>
                    <a:pt x="873" y="5"/>
                    <a:pt x="936" y="6"/>
                    <a:pt x="981" y="5"/>
                  </a:cubicBezTo>
                  <a:cubicBezTo>
                    <a:pt x="952" y="4"/>
                    <a:pt x="969" y="3"/>
                    <a:pt x="989" y="2"/>
                  </a:cubicBezTo>
                  <a:cubicBezTo>
                    <a:pt x="993" y="2"/>
                    <a:pt x="996" y="2"/>
                    <a:pt x="997" y="2"/>
                  </a:cubicBezTo>
                  <a:lnTo>
                    <a:pt x="1004" y="2"/>
                  </a:lnTo>
                  <a:lnTo>
                    <a:pt x="999" y="2"/>
                  </a:lnTo>
                  <a:cubicBezTo>
                    <a:pt x="999" y="1"/>
                    <a:pt x="998" y="1"/>
                    <a:pt x="994" y="1"/>
                  </a:cubicBezTo>
                  <a:cubicBezTo>
                    <a:pt x="957" y="1"/>
                    <a:pt x="928" y="0"/>
                    <a:pt x="904" y="0"/>
                  </a:cubicBezTo>
                  <a:cubicBezTo>
                    <a:pt x="928" y="3"/>
                    <a:pt x="822" y="1"/>
                    <a:pt x="791" y="2"/>
                  </a:cubicBezTo>
                  <a:lnTo>
                    <a:pt x="756" y="2"/>
                  </a:lnTo>
                  <a:lnTo>
                    <a:pt x="743" y="2"/>
                  </a:lnTo>
                  <a:cubicBezTo>
                    <a:pt x="740" y="2"/>
                    <a:pt x="744" y="1"/>
                    <a:pt x="764" y="1"/>
                  </a:cubicBezTo>
                  <a:cubicBezTo>
                    <a:pt x="747" y="1"/>
                    <a:pt x="692" y="1"/>
                    <a:pt x="697" y="2"/>
                  </a:cubicBezTo>
                  <a:lnTo>
                    <a:pt x="570" y="3"/>
                  </a:lnTo>
                  <a:cubicBezTo>
                    <a:pt x="566" y="3"/>
                    <a:pt x="562" y="2"/>
                    <a:pt x="559" y="2"/>
                  </a:cubicBezTo>
                  <a:cubicBezTo>
                    <a:pt x="554" y="2"/>
                    <a:pt x="554" y="3"/>
                    <a:pt x="554" y="3"/>
                  </a:cubicBezTo>
                  <a:lnTo>
                    <a:pt x="0" y="4"/>
                  </a:lnTo>
                  <a:lnTo>
                    <a:pt x="79" y="5"/>
                  </a:lnTo>
                  <a:cubicBezTo>
                    <a:pt x="37" y="8"/>
                    <a:pt x="125" y="6"/>
                    <a:pt x="113" y="8"/>
                  </a:cubicBezTo>
                  <a:cubicBezTo>
                    <a:pt x="94" y="9"/>
                    <a:pt x="66" y="9"/>
                    <a:pt x="49" y="8"/>
                  </a:cubicBezTo>
                  <a:cubicBezTo>
                    <a:pt x="43" y="9"/>
                    <a:pt x="67" y="10"/>
                    <a:pt x="64" y="12"/>
                  </a:cubicBezTo>
                  <a:cubicBezTo>
                    <a:pt x="134" y="13"/>
                    <a:pt x="145" y="7"/>
                    <a:pt x="213" y="8"/>
                  </a:cubicBezTo>
                  <a:cubicBezTo>
                    <a:pt x="210" y="10"/>
                    <a:pt x="189" y="11"/>
                    <a:pt x="234" y="11"/>
                  </a:cubicBezTo>
                  <a:lnTo>
                    <a:pt x="223" y="11"/>
                  </a:lnTo>
                  <a:cubicBezTo>
                    <a:pt x="294" y="9"/>
                    <a:pt x="278" y="14"/>
                    <a:pt x="324" y="10"/>
                  </a:cubicBezTo>
                  <a:lnTo>
                    <a:pt x="322" y="12"/>
                  </a:lnTo>
                  <a:cubicBezTo>
                    <a:pt x="355" y="11"/>
                    <a:pt x="418" y="11"/>
                    <a:pt x="454" y="10"/>
                  </a:cubicBezTo>
                  <a:lnTo>
                    <a:pt x="452" y="11"/>
                  </a:lnTo>
                  <a:cubicBezTo>
                    <a:pt x="551" y="8"/>
                    <a:pt x="508" y="10"/>
                    <a:pt x="620" y="9"/>
                  </a:cubicBezTo>
                  <a:lnTo>
                    <a:pt x="568" y="11"/>
                  </a:lnTo>
                  <a:cubicBezTo>
                    <a:pt x="607" y="12"/>
                    <a:pt x="616" y="10"/>
                    <a:pt x="643" y="10"/>
                  </a:cubicBezTo>
                  <a:cubicBezTo>
                    <a:pt x="641" y="10"/>
                    <a:pt x="648" y="12"/>
                    <a:pt x="622" y="12"/>
                  </a:cubicBezTo>
                  <a:lnTo>
                    <a:pt x="758" y="8"/>
                  </a:lnTo>
                  <a:cubicBezTo>
                    <a:pt x="790" y="7"/>
                    <a:pt x="751" y="7"/>
                    <a:pt x="746"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100"/>
            <p:cNvSpPr>
              <a:spLocks/>
            </p:cNvSpPr>
            <p:nvPr/>
          </p:nvSpPr>
          <p:spPr bwMode="invGray">
            <a:xfrm>
              <a:off x="1947862" y="2735263"/>
              <a:ext cx="47625" cy="0"/>
            </a:xfrm>
            <a:custGeom>
              <a:avLst/>
              <a:gdLst>
                <a:gd name="T0" fmla="*/ 0 w 25"/>
                <a:gd name="T1" fmla="*/ 0 w 25"/>
                <a:gd name="T2" fmla="*/ 25 w 25"/>
                <a:gd name="T3" fmla="*/ 0 w 25"/>
              </a:gdLst>
              <a:ahLst/>
              <a:cxnLst>
                <a:cxn ang="0">
                  <a:pos x="T0" y="0"/>
                </a:cxn>
                <a:cxn ang="0">
                  <a:pos x="T1" y="0"/>
                </a:cxn>
                <a:cxn ang="0">
                  <a:pos x="T2" y="0"/>
                </a:cxn>
                <a:cxn ang="0">
                  <a:pos x="T3" y="0"/>
                </a:cxn>
              </a:cxnLst>
              <a:rect l="0" t="0" r="r" b="b"/>
              <a:pathLst>
                <a:path w="25">
                  <a:moveTo>
                    <a:pt x="0" y="0"/>
                  </a:moveTo>
                  <a:lnTo>
                    <a:pt x="0" y="0"/>
                  </a:lnTo>
                  <a:lnTo>
                    <a:pt x="2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101"/>
            <p:cNvSpPr>
              <a:spLocks/>
            </p:cNvSpPr>
            <p:nvPr/>
          </p:nvSpPr>
          <p:spPr bwMode="invGray">
            <a:xfrm>
              <a:off x="112712" y="2724150"/>
              <a:ext cx="74613" cy="0"/>
            </a:xfrm>
            <a:custGeom>
              <a:avLst/>
              <a:gdLst>
                <a:gd name="T0" fmla="*/ 0 w 39"/>
                <a:gd name="T1" fmla="*/ 0 w 39"/>
                <a:gd name="T2" fmla="*/ 39 w 39"/>
                <a:gd name="T3" fmla="*/ 0 w 39"/>
              </a:gdLst>
              <a:ahLst/>
              <a:cxnLst>
                <a:cxn ang="0">
                  <a:pos x="T0" y="0"/>
                </a:cxn>
                <a:cxn ang="0">
                  <a:pos x="T1" y="0"/>
                </a:cxn>
                <a:cxn ang="0">
                  <a:pos x="T2" y="0"/>
                </a:cxn>
                <a:cxn ang="0">
                  <a:pos x="T3" y="0"/>
                </a:cxn>
              </a:cxnLst>
              <a:rect l="0" t="0" r="r" b="b"/>
              <a:pathLst>
                <a:path w="39">
                  <a:moveTo>
                    <a:pt x="0" y="0"/>
                  </a:moveTo>
                  <a:lnTo>
                    <a:pt x="0" y="0"/>
                  </a:lnTo>
                  <a:lnTo>
                    <a:pt x="39" y="0"/>
                  </a:lnTo>
                  <a:cubicBezTo>
                    <a:pt x="27" y="0"/>
                    <a:pt x="14"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102"/>
            <p:cNvSpPr>
              <a:spLocks/>
            </p:cNvSpPr>
            <p:nvPr/>
          </p:nvSpPr>
          <p:spPr bwMode="invGray">
            <a:xfrm>
              <a:off x="2187575" y="2717800"/>
              <a:ext cx="176213" cy="6350"/>
            </a:xfrm>
            <a:custGeom>
              <a:avLst/>
              <a:gdLst>
                <a:gd name="T0" fmla="*/ 71 w 92"/>
                <a:gd name="T1" fmla="*/ 3 h 3"/>
                <a:gd name="T2" fmla="*/ 71 w 92"/>
                <a:gd name="T3" fmla="*/ 3 h 3"/>
                <a:gd name="T4" fmla="*/ 92 w 92"/>
                <a:gd name="T5" fmla="*/ 0 h 3"/>
                <a:gd name="T6" fmla="*/ 8 w 92"/>
                <a:gd name="T7" fmla="*/ 1 h 3"/>
                <a:gd name="T8" fmla="*/ 2 w 92"/>
                <a:gd name="T9" fmla="*/ 3 h 3"/>
                <a:gd name="T10" fmla="*/ 71 w 92"/>
                <a:gd name="T11" fmla="*/ 3 h 3"/>
              </a:gdLst>
              <a:ahLst/>
              <a:cxnLst>
                <a:cxn ang="0">
                  <a:pos x="T0" y="T1"/>
                </a:cxn>
                <a:cxn ang="0">
                  <a:pos x="T2" y="T3"/>
                </a:cxn>
                <a:cxn ang="0">
                  <a:pos x="T4" y="T5"/>
                </a:cxn>
                <a:cxn ang="0">
                  <a:pos x="T6" y="T7"/>
                </a:cxn>
                <a:cxn ang="0">
                  <a:pos x="T8" y="T9"/>
                </a:cxn>
                <a:cxn ang="0">
                  <a:pos x="T10" y="T11"/>
                </a:cxn>
              </a:cxnLst>
              <a:rect l="0" t="0" r="r" b="b"/>
              <a:pathLst>
                <a:path w="92" h="3">
                  <a:moveTo>
                    <a:pt x="71" y="3"/>
                  </a:moveTo>
                  <a:lnTo>
                    <a:pt x="71" y="3"/>
                  </a:lnTo>
                  <a:cubicBezTo>
                    <a:pt x="47" y="2"/>
                    <a:pt x="88" y="1"/>
                    <a:pt x="92" y="0"/>
                  </a:cubicBezTo>
                  <a:lnTo>
                    <a:pt x="8" y="1"/>
                  </a:lnTo>
                  <a:cubicBezTo>
                    <a:pt x="8" y="1"/>
                    <a:pt x="0" y="2"/>
                    <a:pt x="2" y="3"/>
                  </a:cubicBezTo>
                  <a:lnTo>
                    <a:pt x="71"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103"/>
            <p:cNvSpPr>
              <a:spLocks/>
            </p:cNvSpPr>
            <p:nvPr/>
          </p:nvSpPr>
          <p:spPr bwMode="invGray">
            <a:xfrm>
              <a:off x="2112962" y="2714625"/>
              <a:ext cx="90488" cy="4762"/>
            </a:xfrm>
            <a:custGeom>
              <a:avLst/>
              <a:gdLst>
                <a:gd name="T0" fmla="*/ 22 w 47"/>
                <a:gd name="T1" fmla="*/ 0 h 2"/>
                <a:gd name="T2" fmla="*/ 22 w 47"/>
                <a:gd name="T3" fmla="*/ 0 h 2"/>
                <a:gd name="T4" fmla="*/ 0 w 47"/>
                <a:gd name="T5" fmla="*/ 2 h 2"/>
                <a:gd name="T6" fmla="*/ 47 w 47"/>
                <a:gd name="T7" fmla="*/ 2 h 2"/>
                <a:gd name="T8" fmla="*/ 22 w 47"/>
                <a:gd name="T9" fmla="*/ 0 h 2"/>
              </a:gdLst>
              <a:ahLst/>
              <a:cxnLst>
                <a:cxn ang="0">
                  <a:pos x="T0" y="T1"/>
                </a:cxn>
                <a:cxn ang="0">
                  <a:pos x="T2" y="T3"/>
                </a:cxn>
                <a:cxn ang="0">
                  <a:pos x="T4" y="T5"/>
                </a:cxn>
                <a:cxn ang="0">
                  <a:pos x="T6" y="T7"/>
                </a:cxn>
                <a:cxn ang="0">
                  <a:pos x="T8" y="T9"/>
                </a:cxn>
              </a:cxnLst>
              <a:rect l="0" t="0" r="r" b="b"/>
              <a:pathLst>
                <a:path w="47" h="2">
                  <a:moveTo>
                    <a:pt x="22" y="0"/>
                  </a:moveTo>
                  <a:lnTo>
                    <a:pt x="22" y="0"/>
                  </a:lnTo>
                  <a:cubicBezTo>
                    <a:pt x="19" y="1"/>
                    <a:pt x="11" y="1"/>
                    <a:pt x="0" y="2"/>
                  </a:cubicBezTo>
                  <a:lnTo>
                    <a:pt x="47" y="2"/>
                  </a:lnTo>
                  <a:cubicBezTo>
                    <a:pt x="47" y="1"/>
                    <a:pt x="41" y="0"/>
                    <a:pt x="2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104"/>
            <p:cNvSpPr>
              <a:spLocks/>
            </p:cNvSpPr>
            <p:nvPr/>
          </p:nvSpPr>
          <p:spPr bwMode="invGray">
            <a:xfrm>
              <a:off x="2101850" y="2811463"/>
              <a:ext cx="71438" cy="3175"/>
            </a:xfrm>
            <a:custGeom>
              <a:avLst/>
              <a:gdLst>
                <a:gd name="T0" fmla="*/ 37 w 37"/>
                <a:gd name="T1" fmla="*/ 0 h 1"/>
                <a:gd name="T2" fmla="*/ 37 w 37"/>
                <a:gd name="T3" fmla="*/ 0 h 1"/>
                <a:gd name="T4" fmla="*/ 22 w 37"/>
                <a:gd name="T5" fmla="*/ 1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lnTo>
                    <a:pt x="37" y="0"/>
                  </a:lnTo>
                  <a:lnTo>
                    <a:pt x="22" y="1"/>
                  </a:lnTo>
                  <a:lnTo>
                    <a:pt x="0" y="1"/>
                  </a:lnTo>
                  <a:lnTo>
                    <a:pt x="37"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105"/>
            <p:cNvSpPr>
              <a:spLocks/>
            </p:cNvSpPr>
            <p:nvPr/>
          </p:nvSpPr>
          <p:spPr bwMode="invGray">
            <a:xfrm>
              <a:off x="1724025" y="2805113"/>
              <a:ext cx="120650" cy="4762"/>
            </a:xfrm>
            <a:custGeom>
              <a:avLst/>
              <a:gdLst>
                <a:gd name="T0" fmla="*/ 0 w 63"/>
                <a:gd name="T1" fmla="*/ 0 h 2"/>
                <a:gd name="T2" fmla="*/ 0 w 63"/>
                <a:gd name="T3" fmla="*/ 0 h 2"/>
                <a:gd name="T4" fmla="*/ 63 w 63"/>
                <a:gd name="T5" fmla="*/ 0 h 2"/>
                <a:gd name="T6" fmla="*/ 0 w 63"/>
                <a:gd name="T7" fmla="*/ 0 h 2"/>
              </a:gdLst>
              <a:ahLst/>
              <a:cxnLst>
                <a:cxn ang="0">
                  <a:pos x="T0" y="T1"/>
                </a:cxn>
                <a:cxn ang="0">
                  <a:pos x="T2" y="T3"/>
                </a:cxn>
                <a:cxn ang="0">
                  <a:pos x="T4" y="T5"/>
                </a:cxn>
                <a:cxn ang="0">
                  <a:pos x="T6" y="T7"/>
                </a:cxn>
              </a:cxnLst>
              <a:rect l="0" t="0" r="r" b="b"/>
              <a:pathLst>
                <a:path w="63" h="2">
                  <a:moveTo>
                    <a:pt x="0" y="0"/>
                  </a:moveTo>
                  <a:lnTo>
                    <a:pt x="0" y="0"/>
                  </a:lnTo>
                  <a:cubicBezTo>
                    <a:pt x="18" y="2"/>
                    <a:pt x="52" y="1"/>
                    <a:pt x="63" y="0"/>
                  </a:cubicBezTo>
                  <a:cubicBezTo>
                    <a:pt x="24" y="0"/>
                    <a:pt x="41"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106"/>
            <p:cNvSpPr>
              <a:spLocks/>
            </p:cNvSpPr>
            <p:nvPr/>
          </p:nvSpPr>
          <p:spPr bwMode="invGray">
            <a:xfrm>
              <a:off x="1744662" y="2833688"/>
              <a:ext cx="73025" cy="3175"/>
            </a:xfrm>
            <a:custGeom>
              <a:avLst/>
              <a:gdLst>
                <a:gd name="T0" fmla="*/ 38 w 38"/>
                <a:gd name="T1" fmla="*/ 0 h 1"/>
                <a:gd name="T2" fmla="*/ 38 w 38"/>
                <a:gd name="T3" fmla="*/ 0 h 1"/>
                <a:gd name="T4" fmla="*/ 0 w 38"/>
                <a:gd name="T5" fmla="*/ 1 h 1"/>
                <a:gd name="T6" fmla="*/ 3 w 38"/>
                <a:gd name="T7" fmla="*/ 1 h 1"/>
                <a:gd name="T8" fmla="*/ 38 w 38"/>
                <a:gd name="T9" fmla="*/ 0 h 1"/>
              </a:gdLst>
              <a:ahLst/>
              <a:cxnLst>
                <a:cxn ang="0">
                  <a:pos x="T0" y="T1"/>
                </a:cxn>
                <a:cxn ang="0">
                  <a:pos x="T2" y="T3"/>
                </a:cxn>
                <a:cxn ang="0">
                  <a:pos x="T4" y="T5"/>
                </a:cxn>
                <a:cxn ang="0">
                  <a:pos x="T6" y="T7"/>
                </a:cxn>
                <a:cxn ang="0">
                  <a:pos x="T8" y="T9"/>
                </a:cxn>
              </a:cxnLst>
              <a:rect l="0" t="0" r="r" b="b"/>
              <a:pathLst>
                <a:path w="38" h="1">
                  <a:moveTo>
                    <a:pt x="38" y="0"/>
                  </a:moveTo>
                  <a:lnTo>
                    <a:pt x="38" y="0"/>
                  </a:lnTo>
                  <a:lnTo>
                    <a:pt x="0" y="1"/>
                  </a:lnTo>
                  <a:lnTo>
                    <a:pt x="3" y="1"/>
                  </a:lnTo>
                  <a:lnTo>
                    <a:pt x="3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107"/>
            <p:cNvSpPr>
              <a:spLocks/>
            </p:cNvSpPr>
            <p:nvPr/>
          </p:nvSpPr>
          <p:spPr bwMode="invGray">
            <a:xfrm>
              <a:off x="-474663" y="2741613"/>
              <a:ext cx="34925" cy="0"/>
            </a:xfrm>
            <a:custGeom>
              <a:avLst/>
              <a:gdLst>
                <a:gd name="T0" fmla="*/ 18 w 18"/>
                <a:gd name="T1" fmla="*/ 18 w 18"/>
                <a:gd name="T2" fmla="*/ 0 w 18"/>
                <a:gd name="T3" fmla="*/ 18 w 18"/>
              </a:gdLst>
              <a:ahLst/>
              <a:cxnLst>
                <a:cxn ang="0">
                  <a:pos x="T0" y="0"/>
                </a:cxn>
                <a:cxn ang="0">
                  <a:pos x="T1" y="0"/>
                </a:cxn>
                <a:cxn ang="0">
                  <a:pos x="T2" y="0"/>
                </a:cxn>
                <a:cxn ang="0">
                  <a:pos x="T3" y="0"/>
                </a:cxn>
              </a:cxnLst>
              <a:rect l="0" t="0" r="r" b="b"/>
              <a:pathLst>
                <a:path w="18">
                  <a:moveTo>
                    <a:pt x="18" y="0"/>
                  </a:moveTo>
                  <a:lnTo>
                    <a:pt x="18" y="0"/>
                  </a:lnTo>
                  <a:lnTo>
                    <a:pt x="0" y="0"/>
                  </a:lnTo>
                  <a:lnTo>
                    <a:pt x="1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108"/>
            <p:cNvSpPr>
              <a:spLocks/>
            </p:cNvSpPr>
            <p:nvPr/>
          </p:nvSpPr>
          <p:spPr bwMode="invGray">
            <a:xfrm>
              <a:off x="-947738" y="2725738"/>
              <a:ext cx="1239838" cy="19050"/>
            </a:xfrm>
            <a:custGeom>
              <a:avLst/>
              <a:gdLst>
                <a:gd name="T0" fmla="*/ 588 w 647"/>
                <a:gd name="T1" fmla="*/ 5 h 8"/>
                <a:gd name="T2" fmla="*/ 588 w 647"/>
                <a:gd name="T3" fmla="*/ 5 h 8"/>
                <a:gd name="T4" fmla="*/ 619 w 647"/>
                <a:gd name="T5" fmla="*/ 0 h 8"/>
                <a:gd name="T6" fmla="*/ 570 w 647"/>
                <a:gd name="T7" fmla="*/ 1 h 8"/>
                <a:gd name="T8" fmla="*/ 574 w 647"/>
                <a:gd name="T9" fmla="*/ 0 h 8"/>
                <a:gd name="T10" fmla="*/ 515 w 647"/>
                <a:gd name="T11" fmla="*/ 1 h 8"/>
                <a:gd name="T12" fmla="*/ 533 w 647"/>
                <a:gd name="T13" fmla="*/ 3 h 8"/>
                <a:gd name="T14" fmla="*/ 450 w 647"/>
                <a:gd name="T15" fmla="*/ 0 h 8"/>
                <a:gd name="T16" fmla="*/ 361 w 647"/>
                <a:gd name="T17" fmla="*/ 0 h 8"/>
                <a:gd name="T18" fmla="*/ 368 w 647"/>
                <a:gd name="T19" fmla="*/ 0 h 8"/>
                <a:gd name="T20" fmla="*/ 355 w 647"/>
                <a:gd name="T21" fmla="*/ 0 h 8"/>
                <a:gd name="T22" fmla="*/ 55 w 647"/>
                <a:gd name="T23" fmla="*/ 1 h 8"/>
                <a:gd name="T24" fmla="*/ 45 w 647"/>
                <a:gd name="T25" fmla="*/ 6 h 8"/>
                <a:gd name="T26" fmla="*/ 207 w 647"/>
                <a:gd name="T27" fmla="*/ 5 h 8"/>
                <a:gd name="T28" fmla="*/ 214 w 647"/>
                <a:gd name="T29" fmla="*/ 6 h 8"/>
                <a:gd name="T30" fmla="*/ 250 w 647"/>
                <a:gd name="T31" fmla="*/ 4 h 8"/>
                <a:gd name="T32" fmla="*/ 216 w 647"/>
                <a:gd name="T33" fmla="*/ 3 h 8"/>
                <a:gd name="T34" fmla="*/ 393 w 647"/>
                <a:gd name="T35" fmla="*/ 3 h 8"/>
                <a:gd name="T36" fmla="*/ 265 w 647"/>
                <a:gd name="T37" fmla="*/ 5 h 8"/>
                <a:gd name="T38" fmla="*/ 265 w 647"/>
                <a:gd name="T39" fmla="*/ 7 h 8"/>
                <a:gd name="T40" fmla="*/ 588 w 647"/>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7" h="8">
                  <a:moveTo>
                    <a:pt x="588" y="5"/>
                  </a:moveTo>
                  <a:lnTo>
                    <a:pt x="588" y="5"/>
                  </a:lnTo>
                  <a:cubicBezTo>
                    <a:pt x="499" y="3"/>
                    <a:pt x="647" y="3"/>
                    <a:pt x="619" y="0"/>
                  </a:cubicBezTo>
                  <a:lnTo>
                    <a:pt x="570" y="1"/>
                  </a:lnTo>
                  <a:lnTo>
                    <a:pt x="574" y="0"/>
                  </a:lnTo>
                  <a:lnTo>
                    <a:pt x="515" y="1"/>
                  </a:lnTo>
                  <a:cubicBezTo>
                    <a:pt x="527" y="2"/>
                    <a:pt x="536" y="2"/>
                    <a:pt x="533" y="3"/>
                  </a:cubicBezTo>
                  <a:cubicBezTo>
                    <a:pt x="454" y="3"/>
                    <a:pt x="508" y="2"/>
                    <a:pt x="450" y="0"/>
                  </a:cubicBezTo>
                  <a:lnTo>
                    <a:pt x="361" y="0"/>
                  </a:lnTo>
                  <a:lnTo>
                    <a:pt x="368" y="0"/>
                  </a:lnTo>
                  <a:cubicBezTo>
                    <a:pt x="361" y="0"/>
                    <a:pt x="357" y="0"/>
                    <a:pt x="355" y="0"/>
                  </a:cubicBezTo>
                  <a:lnTo>
                    <a:pt x="55" y="1"/>
                  </a:lnTo>
                  <a:cubicBezTo>
                    <a:pt x="0" y="3"/>
                    <a:pt x="85" y="4"/>
                    <a:pt x="45" y="6"/>
                  </a:cubicBezTo>
                  <a:cubicBezTo>
                    <a:pt x="108" y="6"/>
                    <a:pt x="202" y="8"/>
                    <a:pt x="207" y="5"/>
                  </a:cubicBezTo>
                  <a:cubicBezTo>
                    <a:pt x="205" y="5"/>
                    <a:pt x="201" y="6"/>
                    <a:pt x="214" y="6"/>
                  </a:cubicBezTo>
                  <a:lnTo>
                    <a:pt x="250" y="4"/>
                  </a:lnTo>
                  <a:lnTo>
                    <a:pt x="216" y="3"/>
                  </a:lnTo>
                  <a:cubicBezTo>
                    <a:pt x="252" y="1"/>
                    <a:pt x="371" y="1"/>
                    <a:pt x="393" y="3"/>
                  </a:cubicBezTo>
                  <a:cubicBezTo>
                    <a:pt x="325" y="4"/>
                    <a:pt x="359" y="6"/>
                    <a:pt x="265" y="5"/>
                  </a:cubicBezTo>
                  <a:cubicBezTo>
                    <a:pt x="269" y="6"/>
                    <a:pt x="286" y="7"/>
                    <a:pt x="265" y="7"/>
                  </a:cubicBezTo>
                  <a:cubicBezTo>
                    <a:pt x="375" y="6"/>
                    <a:pt x="474" y="8"/>
                    <a:pt x="588"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109"/>
            <p:cNvSpPr>
              <a:spLocks/>
            </p:cNvSpPr>
            <p:nvPr/>
          </p:nvSpPr>
          <p:spPr bwMode="invGray">
            <a:xfrm>
              <a:off x="-1944688" y="2741613"/>
              <a:ext cx="4763" cy="0"/>
            </a:xfrm>
            <a:custGeom>
              <a:avLst/>
              <a:gdLst>
                <a:gd name="T0" fmla="*/ 1 w 2"/>
                <a:gd name="T1" fmla="*/ 1 w 2"/>
                <a:gd name="T2" fmla="*/ 2 w 2"/>
                <a:gd name="T3" fmla="*/ 1 w 2"/>
              </a:gdLst>
              <a:ahLst/>
              <a:cxnLst>
                <a:cxn ang="0">
                  <a:pos x="T0" y="0"/>
                </a:cxn>
                <a:cxn ang="0">
                  <a:pos x="T1" y="0"/>
                </a:cxn>
                <a:cxn ang="0">
                  <a:pos x="T2" y="0"/>
                </a:cxn>
                <a:cxn ang="0">
                  <a:pos x="T3" y="0"/>
                </a:cxn>
              </a:cxnLst>
              <a:rect l="0" t="0" r="r" b="b"/>
              <a:pathLst>
                <a:path w="2">
                  <a:moveTo>
                    <a:pt x="1" y="0"/>
                  </a:moveTo>
                  <a:lnTo>
                    <a:pt x="1" y="0"/>
                  </a:lnTo>
                  <a:lnTo>
                    <a:pt x="2" y="0"/>
                  </a:lnTo>
                  <a:cubicBezTo>
                    <a:pt x="0" y="0"/>
                    <a:pt x="0"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110"/>
            <p:cNvSpPr>
              <a:spLocks/>
            </p:cNvSpPr>
            <p:nvPr/>
          </p:nvSpPr>
          <p:spPr bwMode="invGray">
            <a:xfrm>
              <a:off x="-1939925" y="2735263"/>
              <a:ext cx="173038" cy="6350"/>
            </a:xfrm>
            <a:custGeom>
              <a:avLst/>
              <a:gdLst>
                <a:gd name="T0" fmla="*/ 36 w 90"/>
                <a:gd name="T1" fmla="*/ 3 h 3"/>
                <a:gd name="T2" fmla="*/ 36 w 90"/>
                <a:gd name="T3" fmla="*/ 3 h 3"/>
                <a:gd name="T4" fmla="*/ 90 w 90"/>
                <a:gd name="T5" fmla="*/ 0 h 3"/>
                <a:gd name="T6" fmla="*/ 6 w 90"/>
                <a:gd name="T7" fmla="*/ 1 h 3"/>
                <a:gd name="T8" fmla="*/ 0 w 90"/>
                <a:gd name="T9" fmla="*/ 3 h 3"/>
                <a:gd name="T10" fmla="*/ 48 w 90"/>
                <a:gd name="T11" fmla="*/ 2 h 3"/>
                <a:gd name="T12" fmla="*/ 36 w 9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0" h="3">
                  <a:moveTo>
                    <a:pt x="36" y="3"/>
                  </a:moveTo>
                  <a:lnTo>
                    <a:pt x="36" y="3"/>
                  </a:lnTo>
                  <a:lnTo>
                    <a:pt x="90" y="0"/>
                  </a:lnTo>
                  <a:lnTo>
                    <a:pt x="6" y="1"/>
                  </a:lnTo>
                  <a:lnTo>
                    <a:pt x="0" y="3"/>
                  </a:lnTo>
                  <a:cubicBezTo>
                    <a:pt x="8" y="2"/>
                    <a:pt x="37" y="1"/>
                    <a:pt x="48" y="2"/>
                  </a:cubicBezTo>
                  <a:lnTo>
                    <a:pt x="36"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111"/>
            <p:cNvSpPr>
              <a:spLocks/>
            </p:cNvSpPr>
            <p:nvPr/>
          </p:nvSpPr>
          <p:spPr bwMode="invGray">
            <a:xfrm>
              <a:off x="-1773238" y="2733675"/>
              <a:ext cx="123825" cy="12700"/>
            </a:xfrm>
            <a:custGeom>
              <a:avLst/>
              <a:gdLst>
                <a:gd name="T0" fmla="*/ 65 w 65"/>
                <a:gd name="T1" fmla="*/ 0 h 6"/>
                <a:gd name="T2" fmla="*/ 65 w 65"/>
                <a:gd name="T3" fmla="*/ 0 h 6"/>
                <a:gd name="T4" fmla="*/ 48 w 65"/>
                <a:gd name="T5" fmla="*/ 4 h 6"/>
                <a:gd name="T6" fmla="*/ 0 w 65"/>
                <a:gd name="T7" fmla="*/ 4 h 6"/>
                <a:gd name="T8" fmla="*/ 61 w 65"/>
                <a:gd name="T9" fmla="*/ 4 h 6"/>
                <a:gd name="T10" fmla="*/ 65 w 65"/>
                <a:gd name="T11" fmla="*/ 0 h 6"/>
              </a:gdLst>
              <a:ahLst/>
              <a:cxnLst>
                <a:cxn ang="0">
                  <a:pos x="T0" y="T1"/>
                </a:cxn>
                <a:cxn ang="0">
                  <a:pos x="T2" y="T3"/>
                </a:cxn>
                <a:cxn ang="0">
                  <a:pos x="T4" y="T5"/>
                </a:cxn>
                <a:cxn ang="0">
                  <a:pos x="T6" y="T7"/>
                </a:cxn>
                <a:cxn ang="0">
                  <a:pos x="T8" y="T9"/>
                </a:cxn>
                <a:cxn ang="0">
                  <a:pos x="T10" y="T11"/>
                </a:cxn>
              </a:cxnLst>
              <a:rect l="0" t="0" r="r" b="b"/>
              <a:pathLst>
                <a:path w="65" h="6">
                  <a:moveTo>
                    <a:pt x="65" y="0"/>
                  </a:moveTo>
                  <a:lnTo>
                    <a:pt x="65" y="0"/>
                  </a:lnTo>
                  <a:cubicBezTo>
                    <a:pt x="22" y="1"/>
                    <a:pt x="25" y="3"/>
                    <a:pt x="48" y="4"/>
                  </a:cubicBezTo>
                  <a:cubicBezTo>
                    <a:pt x="8" y="5"/>
                    <a:pt x="27" y="1"/>
                    <a:pt x="0" y="4"/>
                  </a:cubicBezTo>
                  <a:cubicBezTo>
                    <a:pt x="1" y="6"/>
                    <a:pt x="50" y="5"/>
                    <a:pt x="61" y="4"/>
                  </a:cubicBezTo>
                  <a:lnTo>
                    <a:pt x="6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112"/>
            <p:cNvSpPr>
              <a:spLocks/>
            </p:cNvSpPr>
            <p:nvPr/>
          </p:nvSpPr>
          <p:spPr bwMode="invGray">
            <a:xfrm>
              <a:off x="-1057275" y="2735263"/>
              <a:ext cx="57150" cy="3175"/>
            </a:xfrm>
            <a:custGeom>
              <a:avLst/>
              <a:gdLst>
                <a:gd name="T0" fmla="*/ 12 w 30"/>
                <a:gd name="T1" fmla="*/ 0 h 1"/>
                <a:gd name="T2" fmla="*/ 12 w 30"/>
                <a:gd name="T3" fmla="*/ 0 h 1"/>
                <a:gd name="T4" fmla="*/ 0 w 30"/>
                <a:gd name="T5" fmla="*/ 1 h 1"/>
                <a:gd name="T6" fmla="*/ 30 w 30"/>
                <a:gd name="T7" fmla="*/ 1 h 1"/>
                <a:gd name="T8" fmla="*/ 12 w 30"/>
                <a:gd name="T9" fmla="*/ 0 h 1"/>
              </a:gdLst>
              <a:ahLst/>
              <a:cxnLst>
                <a:cxn ang="0">
                  <a:pos x="T0" y="T1"/>
                </a:cxn>
                <a:cxn ang="0">
                  <a:pos x="T2" y="T3"/>
                </a:cxn>
                <a:cxn ang="0">
                  <a:pos x="T4" y="T5"/>
                </a:cxn>
                <a:cxn ang="0">
                  <a:pos x="T6" y="T7"/>
                </a:cxn>
                <a:cxn ang="0">
                  <a:pos x="T8" y="T9"/>
                </a:cxn>
              </a:cxnLst>
              <a:rect l="0" t="0" r="r" b="b"/>
              <a:pathLst>
                <a:path w="30" h="1">
                  <a:moveTo>
                    <a:pt x="12" y="0"/>
                  </a:moveTo>
                  <a:lnTo>
                    <a:pt x="12" y="0"/>
                  </a:lnTo>
                  <a:lnTo>
                    <a:pt x="0" y="1"/>
                  </a:lnTo>
                  <a:lnTo>
                    <a:pt x="3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113"/>
            <p:cNvSpPr>
              <a:spLocks/>
            </p:cNvSpPr>
            <p:nvPr/>
          </p:nvSpPr>
          <p:spPr bwMode="invGray">
            <a:xfrm>
              <a:off x="-1116013" y="2738438"/>
              <a:ext cx="58738" cy="3175"/>
            </a:xfrm>
            <a:custGeom>
              <a:avLst/>
              <a:gdLst>
                <a:gd name="T0" fmla="*/ 30 w 30"/>
                <a:gd name="T1" fmla="*/ 0 h 2"/>
                <a:gd name="T2" fmla="*/ 30 w 30"/>
                <a:gd name="T3" fmla="*/ 0 h 2"/>
                <a:gd name="T4" fmla="*/ 0 w 30"/>
                <a:gd name="T5" fmla="*/ 0 h 2"/>
                <a:gd name="T6" fmla="*/ 9 w 30"/>
                <a:gd name="T7" fmla="*/ 2 h 2"/>
                <a:gd name="T8" fmla="*/ 30 w 30"/>
                <a:gd name="T9" fmla="*/ 0 h 2"/>
              </a:gdLst>
              <a:ahLst/>
              <a:cxnLst>
                <a:cxn ang="0">
                  <a:pos x="T0" y="T1"/>
                </a:cxn>
                <a:cxn ang="0">
                  <a:pos x="T2" y="T3"/>
                </a:cxn>
                <a:cxn ang="0">
                  <a:pos x="T4" y="T5"/>
                </a:cxn>
                <a:cxn ang="0">
                  <a:pos x="T6" y="T7"/>
                </a:cxn>
                <a:cxn ang="0">
                  <a:pos x="T8" y="T9"/>
                </a:cxn>
              </a:cxnLst>
              <a:rect l="0" t="0" r="r" b="b"/>
              <a:pathLst>
                <a:path w="30" h="2">
                  <a:moveTo>
                    <a:pt x="30" y="0"/>
                  </a:moveTo>
                  <a:lnTo>
                    <a:pt x="30" y="0"/>
                  </a:lnTo>
                  <a:lnTo>
                    <a:pt x="0" y="0"/>
                  </a:lnTo>
                  <a:cubicBezTo>
                    <a:pt x="2" y="0"/>
                    <a:pt x="4" y="1"/>
                    <a:pt x="9" y="2"/>
                  </a:cubicBezTo>
                  <a:lnTo>
                    <a:pt x="3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114"/>
            <p:cNvSpPr>
              <a:spLocks/>
            </p:cNvSpPr>
            <p:nvPr/>
          </p:nvSpPr>
          <p:spPr bwMode="invGray">
            <a:xfrm>
              <a:off x="-1349375" y="2735263"/>
              <a:ext cx="84138" cy="0"/>
            </a:xfrm>
            <a:custGeom>
              <a:avLst/>
              <a:gdLst>
                <a:gd name="T0" fmla="*/ 44 w 44"/>
                <a:gd name="T1" fmla="*/ 44 w 44"/>
                <a:gd name="T2" fmla="*/ 0 w 44"/>
                <a:gd name="T3" fmla="*/ 44 w 44"/>
              </a:gdLst>
              <a:ahLst/>
              <a:cxnLst>
                <a:cxn ang="0">
                  <a:pos x="T0" y="0"/>
                </a:cxn>
                <a:cxn ang="0">
                  <a:pos x="T1" y="0"/>
                </a:cxn>
                <a:cxn ang="0">
                  <a:pos x="T2" y="0"/>
                </a:cxn>
                <a:cxn ang="0">
                  <a:pos x="T3" y="0"/>
                </a:cxn>
              </a:cxnLst>
              <a:rect l="0" t="0" r="r" b="b"/>
              <a:pathLst>
                <a:path w="44">
                  <a:moveTo>
                    <a:pt x="44" y="0"/>
                  </a:moveTo>
                  <a:lnTo>
                    <a:pt x="44" y="0"/>
                  </a:lnTo>
                  <a:lnTo>
                    <a:pt x="0" y="0"/>
                  </a:lnTo>
                  <a:lnTo>
                    <a:pt x="4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115"/>
            <p:cNvSpPr>
              <a:spLocks/>
            </p:cNvSpPr>
            <p:nvPr/>
          </p:nvSpPr>
          <p:spPr bwMode="invGray">
            <a:xfrm>
              <a:off x="-1265238" y="2735263"/>
              <a:ext cx="65088" cy="3175"/>
            </a:xfrm>
            <a:custGeom>
              <a:avLst/>
              <a:gdLst>
                <a:gd name="T0" fmla="*/ 34 w 34"/>
                <a:gd name="T1" fmla="*/ 1 h 1"/>
                <a:gd name="T2" fmla="*/ 34 w 34"/>
                <a:gd name="T3" fmla="*/ 1 h 1"/>
                <a:gd name="T4" fmla="*/ 33 w 34"/>
                <a:gd name="T5" fmla="*/ 0 h 1"/>
                <a:gd name="T6" fmla="*/ 0 w 34"/>
                <a:gd name="T7" fmla="*/ 0 h 1"/>
                <a:gd name="T8" fmla="*/ 34 w 34"/>
                <a:gd name="T9" fmla="*/ 1 h 1"/>
              </a:gdLst>
              <a:ahLst/>
              <a:cxnLst>
                <a:cxn ang="0">
                  <a:pos x="T0" y="T1"/>
                </a:cxn>
                <a:cxn ang="0">
                  <a:pos x="T2" y="T3"/>
                </a:cxn>
                <a:cxn ang="0">
                  <a:pos x="T4" y="T5"/>
                </a:cxn>
                <a:cxn ang="0">
                  <a:pos x="T6" y="T7"/>
                </a:cxn>
                <a:cxn ang="0">
                  <a:pos x="T8" y="T9"/>
                </a:cxn>
              </a:cxnLst>
              <a:rect l="0" t="0" r="r" b="b"/>
              <a:pathLst>
                <a:path w="34" h="1">
                  <a:moveTo>
                    <a:pt x="34" y="1"/>
                  </a:moveTo>
                  <a:lnTo>
                    <a:pt x="34" y="1"/>
                  </a:lnTo>
                  <a:lnTo>
                    <a:pt x="33" y="0"/>
                  </a:lnTo>
                  <a:lnTo>
                    <a:pt x="0" y="0"/>
                  </a:lnTo>
                  <a:lnTo>
                    <a:pt x="3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116"/>
            <p:cNvSpPr>
              <a:spLocks/>
            </p:cNvSpPr>
            <p:nvPr/>
          </p:nvSpPr>
          <p:spPr bwMode="invGray">
            <a:xfrm>
              <a:off x="-1219200" y="2728913"/>
              <a:ext cx="103188" cy="9525"/>
            </a:xfrm>
            <a:custGeom>
              <a:avLst/>
              <a:gdLst>
                <a:gd name="T0" fmla="*/ 54 w 54"/>
                <a:gd name="T1" fmla="*/ 4 h 4"/>
                <a:gd name="T2" fmla="*/ 54 w 54"/>
                <a:gd name="T3" fmla="*/ 4 h 4"/>
                <a:gd name="T4" fmla="*/ 0 w 54"/>
                <a:gd name="T5" fmla="*/ 1 h 4"/>
                <a:gd name="T6" fmla="*/ 9 w 54"/>
                <a:gd name="T7" fmla="*/ 3 h 4"/>
                <a:gd name="T8" fmla="*/ 54 w 54"/>
                <a:gd name="T9" fmla="*/ 4 h 4"/>
              </a:gdLst>
              <a:ahLst/>
              <a:cxnLst>
                <a:cxn ang="0">
                  <a:pos x="T0" y="T1"/>
                </a:cxn>
                <a:cxn ang="0">
                  <a:pos x="T2" y="T3"/>
                </a:cxn>
                <a:cxn ang="0">
                  <a:pos x="T4" y="T5"/>
                </a:cxn>
                <a:cxn ang="0">
                  <a:pos x="T6" y="T7"/>
                </a:cxn>
                <a:cxn ang="0">
                  <a:pos x="T8" y="T9"/>
                </a:cxn>
              </a:cxnLst>
              <a:rect l="0" t="0" r="r" b="b"/>
              <a:pathLst>
                <a:path w="54" h="4">
                  <a:moveTo>
                    <a:pt x="54" y="4"/>
                  </a:moveTo>
                  <a:lnTo>
                    <a:pt x="54" y="4"/>
                  </a:lnTo>
                  <a:cubicBezTo>
                    <a:pt x="49" y="2"/>
                    <a:pt x="43" y="0"/>
                    <a:pt x="0" y="1"/>
                  </a:cubicBezTo>
                  <a:lnTo>
                    <a:pt x="9" y="3"/>
                  </a:lnTo>
                  <a:lnTo>
                    <a:pt x="54"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117"/>
            <p:cNvSpPr>
              <a:spLocks/>
            </p:cNvSpPr>
            <p:nvPr/>
          </p:nvSpPr>
          <p:spPr bwMode="invGray">
            <a:xfrm>
              <a:off x="1225550" y="2830513"/>
              <a:ext cx="73025" cy="3175"/>
            </a:xfrm>
            <a:custGeom>
              <a:avLst/>
              <a:gdLst>
                <a:gd name="T0" fmla="*/ 34 w 38"/>
                <a:gd name="T1" fmla="*/ 0 h 2"/>
                <a:gd name="T2" fmla="*/ 34 w 38"/>
                <a:gd name="T3" fmla="*/ 0 h 2"/>
                <a:gd name="T4" fmla="*/ 0 w 38"/>
                <a:gd name="T5" fmla="*/ 1 h 2"/>
                <a:gd name="T6" fmla="*/ 4 w 38"/>
                <a:gd name="T7" fmla="*/ 2 h 2"/>
                <a:gd name="T8" fmla="*/ 38 w 38"/>
                <a:gd name="T9" fmla="*/ 1 h 2"/>
                <a:gd name="T10" fmla="*/ 34 w 38"/>
                <a:gd name="T11" fmla="*/ 0 h 2"/>
              </a:gdLst>
              <a:ahLst/>
              <a:cxnLst>
                <a:cxn ang="0">
                  <a:pos x="T0" y="T1"/>
                </a:cxn>
                <a:cxn ang="0">
                  <a:pos x="T2" y="T3"/>
                </a:cxn>
                <a:cxn ang="0">
                  <a:pos x="T4" y="T5"/>
                </a:cxn>
                <a:cxn ang="0">
                  <a:pos x="T6" y="T7"/>
                </a:cxn>
                <a:cxn ang="0">
                  <a:pos x="T8" y="T9"/>
                </a:cxn>
                <a:cxn ang="0">
                  <a:pos x="T10" y="T11"/>
                </a:cxn>
              </a:cxnLst>
              <a:rect l="0" t="0" r="r" b="b"/>
              <a:pathLst>
                <a:path w="38" h="2">
                  <a:moveTo>
                    <a:pt x="34" y="0"/>
                  </a:moveTo>
                  <a:lnTo>
                    <a:pt x="34" y="0"/>
                  </a:lnTo>
                  <a:lnTo>
                    <a:pt x="0" y="1"/>
                  </a:lnTo>
                  <a:lnTo>
                    <a:pt x="4" y="2"/>
                  </a:lnTo>
                  <a:lnTo>
                    <a:pt x="38" y="1"/>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118"/>
            <p:cNvSpPr>
              <a:spLocks/>
            </p:cNvSpPr>
            <p:nvPr/>
          </p:nvSpPr>
          <p:spPr bwMode="invGray">
            <a:xfrm>
              <a:off x="874712" y="2827338"/>
              <a:ext cx="39688" cy="3175"/>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9" y="1"/>
                    <a:pt x="16" y="1"/>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119"/>
            <p:cNvSpPr>
              <a:spLocks/>
            </p:cNvSpPr>
            <p:nvPr/>
          </p:nvSpPr>
          <p:spPr bwMode="invGray">
            <a:xfrm>
              <a:off x="417512" y="2827338"/>
              <a:ext cx="457200" cy="31750"/>
            </a:xfrm>
            <a:custGeom>
              <a:avLst/>
              <a:gdLst>
                <a:gd name="T0" fmla="*/ 113 w 238"/>
                <a:gd name="T1" fmla="*/ 12 h 14"/>
                <a:gd name="T2" fmla="*/ 113 w 238"/>
                <a:gd name="T3" fmla="*/ 12 h 14"/>
                <a:gd name="T4" fmla="*/ 94 w 238"/>
                <a:gd name="T5" fmla="*/ 9 h 14"/>
                <a:gd name="T6" fmla="*/ 157 w 238"/>
                <a:gd name="T7" fmla="*/ 6 h 14"/>
                <a:gd name="T8" fmla="*/ 145 w 238"/>
                <a:gd name="T9" fmla="*/ 8 h 14"/>
                <a:gd name="T10" fmla="*/ 169 w 238"/>
                <a:gd name="T11" fmla="*/ 6 h 14"/>
                <a:gd name="T12" fmla="*/ 238 w 238"/>
                <a:gd name="T13" fmla="*/ 1 h 14"/>
                <a:gd name="T14" fmla="*/ 32 w 238"/>
                <a:gd name="T15" fmla="*/ 3 h 14"/>
                <a:gd name="T16" fmla="*/ 19 w 238"/>
                <a:gd name="T17" fmla="*/ 13 h 14"/>
                <a:gd name="T18" fmla="*/ 113 w 238"/>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
                  <a:moveTo>
                    <a:pt x="113" y="12"/>
                  </a:moveTo>
                  <a:lnTo>
                    <a:pt x="113" y="12"/>
                  </a:lnTo>
                  <a:cubicBezTo>
                    <a:pt x="73" y="10"/>
                    <a:pt x="168" y="9"/>
                    <a:pt x="94" y="9"/>
                  </a:cubicBezTo>
                  <a:cubicBezTo>
                    <a:pt x="88" y="7"/>
                    <a:pt x="122" y="5"/>
                    <a:pt x="157" y="6"/>
                  </a:cubicBezTo>
                  <a:cubicBezTo>
                    <a:pt x="155" y="7"/>
                    <a:pt x="123" y="7"/>
                    <a:pt x="145" y="8"/>
                  </a:cubicBezTo>
                  <a:cubicBezTo>
                    <a:pt x="168" y="7"/>
                    <a:pt x="177" y="8"/>
                    <a:pt x="169" y="6"/>
                  </a:cubicBezTo>
                  <a:cubicBezTo>
                    <a:pt x="208" y="4"/>
                    <a:pt x="212" y="3"/>
                    <a:pt x="238" y="1"/>
                  </a:cubicBezTo>
                  <a:cubicBezTo>
                    <a:pt x="191" y="2"/>
                    <a:pt x="92" y="0"/>
                    <a:pt x="32" y="3"/>
                  </a:cubicBezTo>
                  <a:cubicBezTo>
                    <a:pt x="0" y="6"/>
                    <a:pt x="20" y="9"/>
                    <a:pt x="19" y="13"/>
                  </a:cubicBezTo>
                  <a:cubicBezTo>
                    <a:pt x="24" y="14"/>
                    <a:pt x="110" y="14"/>
                    <a:pt x="113" y="1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120"/>
            <p:cNvSpPr>
              <a:spLocks/>
            </p:cNvSpPr>
            <p:nvPr/>
          </p:nvSpPr>
          <p:spPr bwMode="invGray">
            <a:xfrm>
              <a:off x="755650" y="2859087"/>
              <a:ext cx="68263" cy="4762"/>
            </a:xfrm>
            <a:custGeom>
              <a:avLst/>
              <a:gdLst>
                <a:gd name="T0" fmla="*/ 0 w 36"/>
                <a:gd name="T1" fmla="*/ 1 h 2"/>
                <a:gd name="T2" fmla="*/ 0 w 36"/>
                <a:gd name="T3" fmla="*/ 1 h 2"/>
                <a:gd name="T4" fmla="*/ 36 w 36"/>
                <a:gd name="T5" fmla="*/ 1 h 2"/>
                <a:gd name="T6" fmla="*/ 0 w 36"/>
                <a:gd name="T7" fmla="*/ 1 h 2"/>
              </a:gdLst>
              <a:ahLst/>
              <a:cxnLst>
                <a:cxn ang="0">
                  <a:pos x="T0" y="T1"/>
                </a:cxn>
                <a:cxn ang="0">
                  <a:pos x="T2" y="T3"/>
                </a:cxn>
                <a:cxn ang="0">
                  <a:pos x="T4" y="T5"/>
                </a:cxn>
                <a:cxn ang="0">
                  <a:pos x="T6" y="T7"/>
                </a:cxn>
              </a:cxnLst>
              <a:rect l="0" t="0" r="r" b="b"/>
              <a:pathLst>
                <a:path w="36" h="2">
                  <a:moveTo>
                    <a:pt x="0" y="1"/>
                  </a:moveTo>
                  <a:lnTo>
                    <a:pt x="0" y="1"/>
                  </a:lnTo>
                  <a:cubicBezTo>
                    <a:pt x="19" y="2"/>
                    <a:pt x="24" y="1"/>
                    <a:pt x="36" y="1"/>
                  </a:cubicBezTo>
                  <a:cubicBezTo>
                    <a:pt x="33" y="0"/>
                    <a:pt x="15"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121"/>
            <p:cNvSpPr>
              <a:spLocks/>
            </p:cNvSpPr>
            <p:nvPr/>
          </p:nvSpPr>
          <p:spPr bwMode="invGray">
            <a:xfrm>
              <a:off x="-133350" y="2798763"/>
              <a:ext cx="111125" cy="4762"/>
            </a:xfrm>
            <a:custGeom>
              <a:avLst/>
              <a:gdLst>
                <a:gd name="T0" fmla="*/ 37 w 58"/>
                <a:gd name="T1" fmla="*/ 0 h 2"/>
                <a:gd name="T2" fmla="*/ 37 w 58"/>
                <a:gd name="T3" fmla="*/ 0 h 2"/>
                <a:gd name="T4" fmla="*/ 7 w 58"/>
                <a:gd name="T5" fmla="*/ 2 h 2"/>
                <a:gd name="T6" fmla="*/ 58 w 58"/>
                <a:gd name="T7" fmla="*/ 2 h 2"/>
                <a:gd name="T8" fmla="*/ 37 w 58"/>
                <a:gd name="T9" fmla="*/ 0 h 2"/>
              </a:gdLst>
              <a:ahLst/>
              <a:cxnLst>
                <a:cxn ang="0">
                  <a:pos x="T0" y="T1"/>
                </a:cxn>
                <a:cxn ang="0">
                  <a:pos x="T2" y="T3"/>
                </a:cxn>
                <a:cxn ang="0">
                  <a:pos x="T4" y="T5"/>
                </a:cxn>
                <a:cxn ang="0">
                  <a:pos x="T6" y="T7"/>
                </a:cxn>
                <a:cxn ang="0">
                  <a:pos x="T8" y="T9"/>
                </a:cxn>
              </a:cxnLst>
              <a:rect l="0" t="0" r="r" b="b"/>
              <a:pathLst>
                <a:path w="58" h="2">
                  <a:moveTo>
                    <a:pt x="37" y="0"/>
                  </a:moveTo>
                  <a:lnTo>
                    <a:pt x="37" y="0"/>
                  </a:lnTo>
                  <a:cubicBezTo>
                    <a:pt x="34" y="1"/>
                    <a:pt x="0" y="1"/>
                    <a:pt x="7" y="2"/>
                  </a:cubicBezTo>
                  <a:lnTo>
                    <a:pt x="58" y="2"/>
                  </a:lnTo>
                  <a:cubicBezTo>
                    <a:pt x="46" y="2"/>
                    <a:pt x="42" y="1"/>
                    <a:pt x="3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122"/>
            <p:cNvSpPr>
              <a:spLocks/>
            </p:cNvSpPr>
            <p:nvPr/>
          </p:nvSpPr>
          <p:spPr bwMode="invGray">
            <a:xfrm>
              <a:off x="-22225" y="2800350"/>
              <a:ext cx="44450" cy="3175"/>
            </a:xfrm>
            <a:custGeom>
              <a:avLst/>
              <a:gdLst>
                <a:gd name="T0" fmla="*/ 23 w 23"/>
                <a:gd name="T1" fmla="*/ 0 h 1"/>
                <a:gd name="T2" fmla="*/ 23 w 23"/>
                <a:gd name="T3" fmla="*/ 0 h 1"/>
                <a:gd name="T4" fmla="*/ 0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lnTo>
                    <a:pt x="23" y="0"/>
                  </a:lnTo>
                  <a:lnTo>
                    <a:pt x="0" y="1"/>
                  </a:lnTo>
                  <a:cubicBezTo>
                    <a:pt x="6" y="1"/>
                    <a:pt x="13"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123"/>
            <p:cNvSpPr>
              <a:spLocks/>
            </p:cNvSpPr>
            <p:nvPr/>
          </p:nvSpPr>
          <p:spPr bwMode="invGray">
            <a:xfrm>
              <a:off x="-66675" y="2798763"/>
              <a:ext cx="6350" cy="0"/>
            </a:xfrm>
            <a:custGeom>
              <a:avLst/>
              <a:gdLst>
                <a:gd name="T0" fmla="*/ 0 w 3"/>
                <a:gd name="T1" fmla="*/ 0 w 3"/>
                <a:gd name="T2" fmla="*/ 2 w 3"/>
                <a:gd name="T3" fmla="*/ 0 w 3"/>
              </a:gdLst>
              <a:ahLst/>
              <a:cxnLst>
                <a:cxn ang="0">
                  <a:pos x="T0" y="0"/>
                </a:cxn>
                <a:cxn ang="0">
                  <a:pos x="T1" y="0"/>
                </a:cxn>
                <a:cxn ang="0">
                  <a:pos x="T2" y="0"/>
                </a:cxn>
                <a:cxn ang="0">
                  <a:pos x="T3" y="0"/>
                </a:cxn>
              </a:cxnLst>
              <a:rect l="0" t="0" r="r" b="b"/>
              <a:pathLst>
                <a:path w="3">
                  <a:moveTo>
                    <a:pt x="0" y="0"/>
                  </a:moveTo>
                  <a:lnTo>
                    <a:pt x="0" y="0"/>
                  </a:lnTo>
                  <a:lnTo>
                    <a:pt x="2" y="0"/>
                  </a:lnTo>
                  <a:cubicBezTo>
                    <a:pt x="3" y="0"/>
                    <a:pt x="3"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124"/>
            <p:cNvSpPr>
              <a:spLocks/>
            </p:cNvSpPr>
            <p:nvPr/>
          </p:nvSpPr>
          <p:spPr bwMode="invGray">
            <a:xfrm>
              <a:off x="-1566863" y="2730500"/>
              <a:ext cx="65088" cy="3175"/>
            </a:xfrm>
            <a:custGeom>
              <a:avLst/>
              <a:gdLst>
                <a:gd name="T0" fmla="*/ 33 w 34"/>
                <a:gd name="T1" fmla="*/ 1 h 1"/>
                <a:gd name="T2" fmla="*/ 33 w 34"/>
                <a:gd name="T3" fmla="*/ 1 h 1"/>
                <a:gd name="T4" fmla="*/ 0 w 34"/>
                <a:gd name="T5" fmla="*/ 1 h 1"/>
                <a:gd name="T6" fmla="*/ 33 w 34"/>
                <a:gd name="T7" fmla="*/ 1 h 1"/>
              </a:gdLst>
              <a:ahLst/>
              <a:cxnLst>
                <a:cxn ang="0">
                  <a:pos x="T0" y="T1"/>
                </a:cxn>
                <a:cxn ang="0">
                  <a:pos x="T2" y="T3"/>
                </a:cxn>
                <a:cxn ang="0">
                  <a:pos x="T4" y="T5"/>
                </a:cxn>
                <a:cxn ang="0">
                  <a:pos x="T6" y="T7"/>
                </a:cxn>
              </a:cxnLst>
              <a:rect l="0" t="0" r="r" b="b"/>
              <a:pathLst>
                <a:path w="34" h="1">
                  <a:moveTo>
                    <a:pt x="33" y="1"/>
                  </a:moveTo>
                  <a:lnTo>
                    <a:pt x="33" y="1"/>
                  </a:lnTo>
                  <a:cubicBezTo>
                    <a:pt x="34" y="0"/>
                    <a:pt x="12" y="1"/>
                    <a:pt x="0" y="1"/>
                  </a:cubicBezTo>
                  <a:cubicBezTo>
                    <a:pt x="9" y="1"/>
                    <a:pt x="22" y="1"/>
                    <a:pt x="3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125"/>
            <p:cNvSpPr>
              <a:spLocks/>
            </p:cNvSpPr>
            <p:nvPr/>
          </p:nvSpPr>
          <p:spPr bwMode="invGray">
            <a:xfrm>
              <a:off x="-3175000" y="2740025"/>
              <a:ext cx="38100" cy="0"/>
            </a:xfrm>
            <a:custGeom>
              <a:avLst/>
              <a:gdLst>
                <a:gd name="T0" fmla="*/ 20 w 20"/>
                <a:gd name="T1" fmla="*/ 20 w 20"/>
                <a:gd name="T2" fmla="*/ 0 w 20"/>
                <a:gd name="T3" fmla="*/ 20 w 20"/>
              </a:gdLst>
              <a:ahLst/>
              <a:cxnLst>
                <a:cxn ang="0">
                  <a:pos x="T0" y="0"/>
                </a:cxn>
                <a:cxn ang="0">
                  <a:pos x="T1" y="0"/>
                </a:cxn>
                <a:cxn ang="0">
                  <a:pos x="T2" y="0"/>
                </a:cxn>
                <a:cxn ang="0">
                  <a:pos x="T3" y="0"/>
                </a:cxn>
              </a:cxnLst>
              <a:rect l="0" t="0" r="r" b="b"/>
              <a:pathLst>
                <a:path w="20">
                  <a:moveTo>
                    <a:pt x="20" y="0"/>
                  </a:moveTo>
                  <a:lnTo>
                    <a:pt x="20" y="0"/>
                  </a:lnTo>
                  <a:lnTo>
                    <a:pt x="0" y="0"/>
                  </a:lnTo>
                  <a:cubicBezTo>
                    <a:pt x="7" y="0"/>
                    <a:pt x="11" y="0"/>
                    <a:pt x="2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126"/>
            <p:cNvSpPr>
              <a:spLocks/>
            </p:cNvSpPr>
            <p:nvPr/>
          </p:nvSpPr>
          <p:spPr bwMode="invGray">
            <a:xfrm>
              <a:off x="-3735388" y="2803525"/>
              <a:ext cx="6350" cy="1587"/>
            </a:xfrm>
            <a:custGeom>
              <a:avLst/>
              <a:gdLst>
                <a:gd name="T0" fmla="*/ 4 w 4"/>
                <a:gd name="T1" fmla="*/ 0 h 1"/>
                <a:gd name="T2" fmla="*/ 4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4" y="0"/>
                  </a:lnTo>
                  <a:cubicBezTo>
                    <a:pt x="3" y="0"/>
                    <a:pt x="2" y="1"/>
                    <a:pt x="0" y="1"/>
                  </a:cubicBezTo>
                  <a:cubicBezTo>
                    <a:pt x="2" y="1"/>
                    <a:pt x="3"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127"/>
            <p:cNvSpPr>
              <a:spLocks/>
            </p:cNvSpPr>
            <p:nvPr/>
          </p:nvSpPr>
          <p:spPr bwMode="invGray">
            <a:xfrm>
              <a:off x="-3924300" y="2803525"/>
              <a:ext cx="188913" cy="3175"/>
            </a:xfrm>
            <a:custGeom>
              <a:avLst/>
              <a:gdLst>
                <a:gd name="T0" fmla="*/ 98 w 98"/>
                <a:gd name="T1" fmla="*/ 1 h 2"/>
                <a:gd name="T2" fmla="*/ 98 w 98"/>
                <a:gd name="T3" fmla="*/ 1 h 2"/>
                <a:gd name="T4" fmla="*/ 26 w 98"/>
                <a:gd name="T5" fmla="*/ 1 h 2"/>
                <a:gd name="T6" fmla="*/ 28 w 98"/>
                <a:gd name="T7" fmla="*/ 1 h 2"/>
                <a:gd name="T8" fmla="*/ 0 w 98"/>
                <a:gd name="T9" fmla="*/ 2 h 2"/>
                <a:gd name="T10" fmla="*/ 98 w 98"/>
                <a:gd name="T11" fmla="*/ 1 h 2"/>
              </a:gdLst>
              <a:ahLst/>
              <a:cxnLst>
                <a:cxn ang="0">
                  <a:pos x="T0" y="T1"/>
                </a:cxn>
                <a:cxn ang="0">
                  <a:pos x="T2" y="T3"/>
                </a:cxn>
                <a:cxn ang="0">
                  <a:pos x="T4" y="T5"/>
                </a:cxn>
                <a:cxn ang="0">
                  <a:pos x="T6" y="T7"/>
                </a:cxn>
                <a:cxn ang="0">
                  <a:pos x="T8" y="T9"/>
                </a:cxn>
                <a:cxn ang="0">
                  <a:pos x="T10" y="T11"/>
                </a:cxn>
              </a:cxnLst>
              <a:rect l="0" t="0" r="r" b="b"/>
              <a:pathLst>
                <a:path w="98" h="2">
                  <a:moveTo>
                    <a:pt x="98" y="1"/>
                  </a:moveTo>
                  <a:lnTo>
                    <a:pt x="98" y="1"/>
                  </a:lnTo>
                  <a:cubicBezTo>
                    <a:pt x="84" y="2"/>
                    <a:pt x="42" y="0"/>
                    <a:pt x="26" y="1"/>
                  </a:cubicBezTo>
                  <a:lnTo>
                    <a:pt x="28" y="1"/>
                  </a:lnTo>
                  <a:lnTo>
                    <a:pt x="0" y="2"/>
                  </a:lnTo>
                  <a:cubicBezTo>
                    <a:pt x="27" y="2"/>
                    <a:pt x="82" y="2"/>
                    <a:pt x="9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30" name="線"/>
          <p:cNvGrpSpPr/>
          <p:nvPr/>
        </p:nvGrpSpPr>
        <p:grpSpPr bwMode="invGray">
          <a:xfrm flipV="1">
            <a:off x="2894012" y="3164400"/>
            <a:ext cx="2756917" cy="36000"/>
            <a:chOff x="-4110038" y="2703513"/>
            <a:chExt cx="17394239" cy="160336"/>
          </a:xfrm>
          <a:solidFill>
            <a:srgbClr val="FFFF00"/>
          </a:solidFill>
        </p:grpSpPr>
        <p:sp>
          <p:nvSpPr>
            <p:cNvPr id="131" name="フリーフォーム 5"/>
            <p:cNvSpPr>
              <a:spLocks/>
            </p:cNvSpPr>
            <p:nvPr/>
          </p:nvSpPr>
          <p:spPr bwMode="invGray">
            <a:xfrm>
              <a:off x="12815888" y="2768600"/>
              <a:ext cx="468313" cy="19050"/>
            </a:xfrm>
            <a:custGeom>
              <a:avLst/>
              <a:gdLst>
                <a:gd name="T0" fmla="*/ 21 w 244"/>
                <a:gd name="T1" fmla="*/ 5 h 8"/>
                <a:gd name="T2" fmla="*/ 21 w 244"/>
                <a:gd name="T3" fmla="*/ 5 h 8"/>
                <a:gd name="T4" fmla="*/ 52 w 244"/>
                <a:gd name="T5" fmla="*/ 7 h 8"/>
                <a:gd name="T6" fmla="*/ 100 w 244"/>
                <a:gd name="T7" fmla="*/ 5 h 8"/>
                <a:gd name="T8" fmla="*/ 125 w 244"/>
                <a:gd name="T9" fmla="*/ 7 h 8"/>
                <a:gd name="T10" fmla="*/ 202 w 244"/>
                <a:gd name="T11" fmla="*/ 6 h 8"/>
                <a:gd name="T12" fmla="*/ 156 w 244"/>
                <a:gd name="T13" fmla="*/ 5 h 8"/>
                <a:gd name="T14" fmla="*/ 244 w 244"/>
                <a:gd name="T15" fmla="*/ 3 h 8"/>
                <a:gd name="T16" fmla="*/ 161 w 244"/>
                <a:gd name="T17" fmla="*/ 3 h 8"/>
                <a:gd name="T18" fmla="*/ 165 w 244"/>
                <a:gd name="T19" fmla="*/ 2 h 8"/>
                <a:gd name="T20" fmla="*/ 96 w 244"/>
                <a:gd name="T21" fmla="*/ 2 h 8"/>
                <a:gd name="T22" fmla="*/ 111 w 244"/>
                <a:gd name="T23" fmla="*/ 1 h 8"/>
                <a:gd name="T24" fmla="*/ 0 w 244"/>
                <a:gd name="T25" fmla="*/ 5 h 8"/>
                <a:gd name="T26" fmla="*/ 21 w 24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8">
                  <a:moveTo>
                    <a:pt x="21" y="5"/>
                  </a:moveTo>
                  <a:lnTo>
                    <a:pt x="21" y="5"/>
                  </a:lnTo>
                  <a:cubicBezTo>
                    <a:pt x="42" y="5"/>
                    <a:pt x="59" y="7"/>
                    <a:pt x="52" y="7"/>
                  </a:cubicBezTo>
                  <a:cubicBezTo>
                    <a:pt x="94" y="6"/>
                    <a:pt x="94" y="8"/>
                    <a:pt x="100" y="5"/>
                  </a:cubicBezTo>
                  <a:cubicBezTo>
                    <a:pt x="127" y="4"/>
                    <a:pt x="155" y="6"/>
                    <a:pt x="125" y="7"/>
                  </a:cubicBezTo>
                  <a:lnTo>
                    <a:pt x="202" y="6"/>
                  </a:lnTo>
                  <a:lnTo>
                    <a:pt x="156" y="5"/>
                  </a:lnTo>
                  <a:cubicBezTo>
                    <a:pt x="168" y="2"/>
                    <a:pt x="230" y="6"/>
                    <a:pt x="244" y="3"/>
                  </a:cubicBezTo>
                  <a:lnTo>
                    <a:pt x="161" y="3"/>
                  </a:lnTo>
                  <a:lnTo>
                    <a:pt x="165" y="2"/>
                  </a:lnTo>
                  <a:cubicBezTo>
                    <a:pt x="146" y="3"/>
                    <a:pt x="109" y="2"/>
                    <a:pt x="96" y="2"/>
                  </a:cubicBezTo>
                  <a:cubicBezTo>
                    <a:pt x="98" y="1"/>
                    <a:pt x="97" y="1"/>
                    <a:pt x="111" y="1"/>
                  </a:cubicBezTo>
                  <a:cubicBezTo>
                    <a:pt x="10" y="0"/>
                    <a:pt x="84" y="5"/>
                    <a:pt x="0" y="5"/>
                  </a:cubicBezTo>
                  <a:cubicBezTo>
                    <a:pt x="5" y="5"/>
                    <a:pt x="12" y="5"/>
                    <a:pt x="21"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
            <p:cNvSpPr>
              <a:spLocks/>
            </p:cNvSpPr>
            <p:nvPr/>
          </p:nvSpPr>
          <p:spPr bwMode="invGray">
            <a:xfrm>
              <a:off x="12380913" y="2755900"/>
              <a:ext cx="461963" cy="26987"/>
            </a:xfrm>
            <a:custGeom>
              <a:avLst/>
              <a:gdLst>
                <a:gd name="T0" fmla="*/ 162 w 241"/>
                <a:gd name="T1" fmla="*/ 4 h 12"/>
                <a:gd name="T2" fmla="*/ 162 w 241"/>
                <a:gd name="T3" fmla="*/ 4 h 12"/>
                <a:gd name="T4" fmla="*/ 127 w 241"/>
                <a:gd name="T5" fmla="*/ 7 h 12"/>
                <a:gd name="T6" fmla="*/ 68 w 241"/>
                <a:gd name="T7" fmla="*/ 6 h 12"/>
                <a:gd name="T8" fmla="*/ 53 w 241"/>
                <a:gd name="T9" fmla="*/ 9 h 12"/>
                <a:gd name="T10" fmla="*/ 79 w 241"/>
                <a:gd name="T11" fmla="*/ 9 h 12"/>
                <a:gd name="T12" fmla="*/ 18 w 241"/>
                <a:gd name="T13" fmla="*/ 11 h 12"/>
                <a:gd name="T14" fmla="*/ 101 w 241"/>
                <a:gd name="T15" fmla="*/ 10 h 12"/>
                <a:gd name="T16" fmla="*/ 195 w 241"/>
                <a:gd name="T17" fmla="*/ 12 h 12"/>
                <a:gd name="T18" fmla="*/ 226 w 241"/>
                <a:gd name="T19" fmla="*/ 11 h 12"/>
                <a:gd name="T20" fmla="*/ 215 w 241"/>
                <a:gd name="T21" fmla="*/ 11 h 12"/>
                <a:gd name="T22" fmla="*/ 213 w 241"/>
                <a:gd name="T23" fmla="*/ 7 h 12"/>
                <a:gd name="T24" fmla="*/ 172 w 241"/>
                <a:gd name="T25" fmla="*/ 7 h 12"/>
                <a:gd name="T26" fmla="*/ 241 w 241"/>
                <a:gd name="T27" fmla="*/ 4 h 12"/>
                <a:gd name="T28" fmla="*/ 123 w 241"/>
                <a:gd name="T29" fmla="*/ 0 h 12"/>
                <a:gd name="T30" fmla="*/ 162 w 241"/>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12">
                  <a:moveTo>
                    <a:pt x="162" y="4"/>
                  </a:moveTo>
                  <a:lnTo>
                    <a:pt x="162" y="4"/>
                  </a:lnTo>
                  <a:lnTo>
                    <a:pt x="127" y="7"/>
                  </a:lnTo>
                  <a:lnTo>
                    <a:pt x="68" y="6"/>
                  </a:lnTo>
                  <a:cubicBezTo>
                    <a:pt x="67" y="7"/>
                    <a:pt x="24" y="8"/>
                    <a:pt x="53" y="9"/>
                  </a:cubicBezTo>
                  <a:cubicBezTo>
                    <a:pt x="59" y="9"/>
                    <a:pt x="70" y="8"/>
                    <a:pt x="79" y="9"/>
                  </a:cubicBezTo>
                  <a:cubicBezTo>
                    <a:pt x="73" y="11"/>
                    <a:pt x="0" y="9"/>
                    <a:pt x="18" y="11"/>
                  </a:cubicBezTo>
                  <a:cubicBezTo>
                    <a:pt x="65" y="11"/>
                    <a:pt x="72" y="12"/>
                    <a:pt x="101" y="10"/>
                  </a:cubicBezTo>
                  <a:cubicBezTo>
                    <a:pt x="144" y="11"/>
                    <a:pt x="175" y="11"/>
                    <a:pt x="195" y="12"/>
                  </a:cubicBezTo>
                  <a:cubicBezTo>
                    <a:pt x="208" y="12"/>
                    <a:pt x="209" y="11"/>
                    <a:pt x="226" y="11"/>
                  </a:cubicBezTo>
                  <a:lnTo>
                    <a:pt x="215" y="11"/>
                  </a:lnTo>
                  <a:lnTo>
                    <a:pt x="213" y="7"/>
                  </a:lnTo>
                  <a:cubicBezTo>
                    <a:pt x="199" y="8"/>
                    <a:pt x="187" y="7"/>
                    <a:pt x="172" y="7"/>
                  </a:cubicBezTo>
                  <a:lnTo>
                    <a:pt x="241" y="4"/>
                  </a:lnTo>
                  <a:cubicBezTo>
                    <a:pt x="219" y="1"/>
                    <a:pt x="151" y="2"/>
                    <a:pt x="123" y="0"/>
                  </a:cubicBezTo>
                  <a:cubicBezTo>
                    <a:pt x="157" y="4"/>
                    <a:pt x="96" y="2"/>
                    <a:pt x="162" y="4"/>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7"/>
            <p:cNvSpPr>
              <a:spLocks/>
            </p:cNvSpPr>
            <p:nvPr/>
          </p:nvSpPr>
          <p:spPr bwMode="invGray">
            <a:xfrm>
              <a:off x="12814300" y="2779713"/>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8"/>
            <p:cNvSpPr>
              <a:spLocks/>
            </p:cNvSpPr>
            <p:nvPr/>
          </p:nvSpPr>
          <p:spPr bwMode="invGray">
            <a:xfrm>
              <a:off x="2738437" y="2795588"/>
              <a:ext cx="425450" cy="15875"/>
            </a:xfrm>
            <a:custGeom>
              <a:avLst/>
              <a:gdLst>
                <a:gd name="T0" fmla="*/ 77 w 222"/>
                <a:gd name="T1" fmla="*/ 5 h 7"/>
                <a:gd name="T2" fmla="*/ 77 w 222"/>
                <a:gd name="T3" fmla="*/ 5 h 7"/>
                <a:gd name="T4" fmla="*/ 56 w 222"/>
                <a:gd name="T5" fmla="*/ 6 h 7"/>
                <a:gd name="T6" fmla="*/ 222 w 222"/>
                <a:gd name="T7" fmla="*/ 5 h 7"/>
                <a:gd name="T8" fmla="*/ 200 w 222"/>
                <a:gd name="T9" fmla="*/ 3 h 7"/>
                <a:gd name="T10" fmla="*/ 137 w 222"/>
                <a:gd name="T11" fmla="*/ 4 h 7"/>
                <a:gd name="T12" fmla="*/ 149 w 222"/>
                <a:gd name="T13" fmla="*/ 3 h 7"/>
                <a:gd name="T14" fmla="*/ 109 w 222"/>
                <a:gd name="T15" fmla="*/ 0 h 7"/>
                <a:gd name="T16" fmla="*/ 106 w 222"/>
                <a:gd name="T17" fmla="*/ 0 h 7"/>
                <a:gd name="T18" fmla="*/ 0 w 222"/>
                <a:gd name="T19" fmla="*/ 7 h 7"/>
                <a:gd name="T20" fmla="*/ 77 w 22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
                  <a:moveTo>
                    <a:pt x="77" y="5"/>
                  </a:moveTo>
                  <a:lnTo>
                    <a:pt x="77" y="5"/>
                  </a:lnTo>
                  <a:cubicBezTo>
                    <a:pt x="62" y="5"/>
                    <a:pt x="58" y="5"/>
                    <a:pt x="56" y="6"/>
                  </a:cubicBezTo>
                  <a:lnTo>
                    <a:pt x="222" y="5"/>
                  </a:lnTo>
                  <a:cubicBezTo>
                    <a:pt x="216" y="5"/>
                    <a:pt x="169" y="4"/>
                    <a:pt x="200" y="3"/>
                  </a:cubicBezTo>
                  <a:cubicBezTo>
                    <a:pt x="186" y="2"/>
                    <a:pt x="143" y="3"/>
                    <a:pt x="137" y="4"/>
                  </a:cubicBezTo>
                  <a:lnTo>
                    <a:pt x="149" y="3"/>
                  </a:lnTo>
                  <a:cubicBezTo>
                    <a:pt x="110" y="5"/>
                    <a:pt x="84" y="1"/>
                    <a:pt x="109" y="0"/>
                  </a:cubicBezTo>
                  <a:lnTo>
                    <a:pt x="106" y="0"/>
                  </a:lnTo>
                  <a:lnTo>
                    <a:pt x="0" y="7"/>
                  </a:lnTo>
                  <a:cubicBezTo>
                    <a:pt x="39" y="7"/>
                    <a:pt x="30" y="5"/>
                    <a:pt x="77"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9"/>
            <p:cNvSpPr>
              <a:spLocks/>
            </p:cNvSpPr>
            <p:nvPr/>
          </p:nvSpPr>
          <p:spPr bwMode="invGray">
            <a:xfrm>
              <a:off x="-3646488" y="2800350"/>
              <a:ext cx="46038" cy="3175"/>
            </a:xfrm>
            <a:custGeom>
              <a:avLst/>
              <a:gdLst>
                <a:gd name="T0" fmla="*/ 0 w 24"/>
                <a:gd name="T1" fmla="*/ 1 h 1"/>
                <a:gd name="T2" fmla="*/ 0 w 24"/>
                <a:gd name="T3" fmla="*/ 1 h 1"/>
                <a:gd name="T4" fmla="*/ 21 w 24"/>
                <a:gd name="T5" fmla="*/ 0 h 1"/>
                <a:gd name="T6" fmla="*/ 0 w 24"/>
                <a:gd name="T7" fmla="*/ 1 h 1"/>
              </a:gdLst>
              <a:ahLst/>
              <a:cxnLst>
                <a:cxn ang="0">
                  <a:pos x="T0" y="T1"/>
                </a:cxn>
                <a:cxn ang="0">
                  <a:pos x="T2" y="T3"/>
                </a:cxn>
                <a:cxn ang="0">
                  <a:pos x="T4" y="T5"/>
                </a:cxn>
                <a:cxn ang="0">
                  <a:pos x="T6" y="T7"/>
                </a:cxn>
              </a:cxnLst>
              <a:rect l="0" t="0" r="r" b="b"/>
              <a:pathLst>
                <a:path w="24" h="1">
                  <a:moveTo>
                    <a:pt x="0" y="1"/>
                  </a:moveTo>
                  <a:lnTo>
                    <a:pt x="0" y="1"/>
                  </a:lnTo>
                  <a:cubicBezTo>
                    <a:pt x="21" y="0"/>
                    <a:pt x="24" y="0"/>
                    <a:pt x="21" y="0"/>
                  </a:cubicBez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10"/>
            <p:cNvSpPr>
              <a:spLocks/>
            </p:cNvSpPr>
            <p:nvPr/>
          </p:nvSpPr>
          <p:spPr bwMode="invGray">
            <a:xfrm>
              <a:off x="2627312" y="2816225"/>
              <a:ext cx="63500" cy="4762"/>
            </a:xfrm>
            <a:custGeom>
              <a:avLst/>
              <a:gdLst>
                <a:gd name="T0" fmla="*/ 33 w 33"/>
                <a:gd name="T1" fmla="*/ 0 h 2"/>
                <a:gd name="T2" fmla="*/ 33 w 33"/>
                <a:gd name="T3" fmla="*/ 0 h 2"/>
                <a:gd name="T4" fmla="*/ 0 w 33"/>
                <a:gd name="T5" fmla="*/ 2 h 2"/>
                <a:gd name="T6" fmla="*/ 33 w 33"/>
                <a:gd name="T7" fmla="*/ 0 h 2"/>
              </a:gdLst>
              <a:ahLst/>
              <a:cxnLst>
                <a:cxn ang="0">
                  <a:pos x="T0" y="T1"/>
                </a:cxn>
                <a:cxn ang="0">
                  <a:pos x="T2" y="T3"/>
                </a:cxn>
                <a:cxn ang="0">
                  <a:pos x="T4" y="T5"/>
                </a:cxn>
                <a:cxn ang="0">
                  <a:pos x="T6" y="T7"/>
                </a:cxn>
              </a:cxnLst>
              <a:rect l="0" t="0" r="r" b="b"/>
              <a:pathLst>
                <a:path w="33" h="2">
                  <a:moveTo>
                    <a:pt x="33" y="0"/>
                  </a:moveTo>
                  <a:lnTo>
                    <a:pt x="33" y="0"/>
                  </a:lnTo>
                  <a:lnTo>
                    <a:pt x="0" y="2"/>
                  </a:lnTo>
                  <a:cubicBezTo>
                    <a:pt x="14" y="1"/>
                    <a:pt x="25" y="1"/>
                    <a:pt x="3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11"/>
            <p:cNvSpPr>
              <a:spLocks/>
            </p:cNvSpPr>
            <p:nvPr/>
          </p:nvSpPr>
          <p:spPr bwMode="invGray">
            <a:xfrm>
              <a:off x="3103562" y="2741613"/>
              <a:ext cx="28575" cy="3175"/>
            </a:xfrm>
            <a:custGeom>
              <a:avLst/>
              <a:gdLst>
                <a:gd name="T0" fmla="*/ 15 w 15"/>
                <a:gd name="T1" fmla="*/ 0 h 1"/>
                <a:gd name="T2" fmla="*/ 15 w 15"/>
                <a:gd name="T3" fmla="*/ 0 h 1"/>
                <a:gd name="T4" fmla="*/ 15 w 15"/>
                <a:gd name="T5" fmla="*/ 0 h 1"/>
                <a:gd name="T6" fmla="*/ 0 w 15"/>
                <a:gd name="T7" fmla="*/ 1 h 1"/>
                <a:gd name="T8" fmla="*/ 0 w 15"/>
                <a:gd name="T9" fmla="*/ 1 h 1"/>
                <a:gd name="T10" fmla="*/ 15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5" y="0"/>
                  </a:moveTo>
                  <a:lnTo>
                    <a:pt x="15" y="0"/>
                  </a:lnTo>
                  <a:cubicBezTo>
                    <a:pt x="15" y="0"/>
                    <a:pt x="15" y="0"/>
                    <a:pt x="15" y="0"/>
                  </a:cubicBezTo>
                  <a:lnTo>
                    <a:pt x="0" y="1"/>
                  </a:lnTo>
                  <a:lnTo>
                    <a:pt x="0" y="1"/>
                  </a:lnTo>
                  <a:lnTo>
                    <a:pt x="1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12"/>
            <p:cNvSpPr>
              <a:spLocks/>
            </p:cNvSpPr>
            <p:nvPr/>
          </p:nvSpPr>
          <p:spPr bwMode="invGray">
            <a:xfrm>
              <a:off x="1227137" y="2836863"/>
              <a:ext cx="20638" cy="0"/>
            </a:xfrm>
            <a:custGeom>
              <a:avLst/>
              <a:gdLst>
                <a:gd name="T0" fmla="*/ 11 w 11"/>
                <a:gd name="T1" fmla="*/ 11 w 11"/>
                <a:gd name="T2" fmla="*/ 0 w 11"/>
                <a:gd name="T3" fmla="*/ 11 w 11"/>
              </a:gdLst>
              <a:ahLst/>
              <a:cxnLst>
                <a:cxn ang="0">
                  <a:pos x="T0" y="0"/>
                </a:cxn>
                <a:cxn ang="0">
                  <a:pos x="T1" y="0"/>
                </a:cxn>
                <a:cxn ang="0">
                  <a:pos x="T2" y="0"/>
                </a:cxn>
                <a:cxn ang="0">
                  <a:pos x="T3" y="0"/>
                </a:cxn>
              </a:cxnLst>
              <a:rect l="0" t="0" r="r" b="b"/>
              <a:pathLst>
                <a:path w="11">
                  <a:moveTo>
                    <a:pt x="11" y="0"/>
                  </a:moveTo>
                  <a:lnTo>
                    <a:pt x="11" y="0"/>
                  </a:ln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13"/>
            <p:cNvSpPr>
              <a:spLocks/>
            </p:cNvSpPr>
            <p:nvPr/>
          </p:nvSpPr>
          <p:spPr bwMode="invGray">
            <a:xfrm>
              <a:off x="3660775" y="2713038"/>
              <a:ext cx="331788" cy="20637"/>
            </a:xfrm>
            <a:custGeom>
              <a:avLst/>
              <a:gdLst>
                <a:gd name="T0" fmla="*/ 173 w 173"/>
                <a:gd name="T1" fmla="*/ 0 h 9"/>
                <a:gd name="T2" fmla="*/ 173 w 173"/>
                <a:gd name="T3" fmla="*/ 0 h 9"/>
                <a:gd name="T4" fmla="*/ 99 w 173"/>
                <a:gd name="T5" fmla="*/ 2 h 9"/>
                <a:gd name="T6" fmla="*/ 89 w 173"/>
                <a:gd name="T7" fmla="*/ 1 h 9"/>
                <a:gd name="T8" fmla="*/ 64 w 173"/>
                <a:gd name="T9" fmla="*/ 2 h 9"/>
                <a:gd name="T10" fmla="*/ 79 w 173"/>
                <a:gd name="T11" fmla="*/ 2 h 9"/>
                <a:gd name="T12" fmla="*/ 0 w 173"/>
                <a:gd name="T13" fmla="*/ 8 h 9"/>
                <a:gd name="T14" fmla="*/ 78 w 173"/>
                <a:gd name="T15" fmla="*/ 7 h 9"/>
                <a:gd name="T16" fmla="*/ 98 w 173"/>
                <a:gd name="T17" fmla="*/ 6 h 9"/>
                <a:gd name="T18" fmla="*/ 159 w 173"/>
                <a:gd name="T19" fmla="*/ 2 h 9"/>
                <a:gd name="T20" fmla="*/ 173 w 17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
                  <a:moveTo>
                    <a:pt x="173" y="0"/>
                  </a:moveTo>
                  <a:lnTo>
                    <a:pt x="173" y="0"/>
                  </a:lnTo>
                  <a:lnTo>
                    <a:pt x="99" y="2"/>
                  </a:lnTo>
                  <a:cubicBezTo>
                    <a:pt x="109" y="2"/>
                    <a:pt x="74" y="2"/>
                    <a:pt x="89" y="1"/>
                  </a:cubicBezTo>
                  <a:cubicBezTo>
                    <a:pt x="84" y="1"/>
                    <a:pt x="57" y="1"/>
                    <a:pt x="64" y="2"/>
                  </a:cubicBezTo>
                  <a:lnTo>
                    <a:pt x="79" y="2"/>
                  </a:lnTo>
                  <a:cubicBezTo>
                    <a:pt x="41" y="5"/>
                    <a:pt x="64" y="6"/>
                    <a:pt x="0" y="8"/>
                  </a:cubicBezTo>
                  <a:cubicBezTo>
                    <a:pt x="40" y="9"/>
                    <a:pt x="57" y="8"/>
                    <a:pt x="78" y="7"/>
                  </a:cubicBezTo>
                  <a:lnTo>
                    <a:pt x="98" y="6"/>
                  </a:lnTo>
                  <a:lnTo>
                    <a:pt x="159" y="2"/>
                  </a:lnTo>
                  <a:lnTo>
                    <a:pt x="17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14"/>
            <p:cNvSpPr>
              <a:spLocks/>
            </p:cNvSpPr>
            <p:nvPr/>
          </p:nvSpPr>
          <p:spPr bwMode="invGray">
            <a:xfrm>
              <a:off x="-1674813" y="2768600"/>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15"/>
            <p:cNvSpPr>
              <a:spLocks/>
            </p:cNvSpPr>
            <p:nvPr/>
          </p:nvSpPr>
          <p:spPr bwMode="invGray">
            <a:xfrm>
              <a:off x="-1673225" y="2767013"/>
              <a:ext cx="36513" cy="1587"/>
            </a:xfrm>
            <a:custGeom>
              <a:avLst/>
              <a:gdLst>
                <a:gd name="T0" fmla="*/ 3 w 19"/>
                <a:gd name="T1" fmla="*/ 0 h 1"/>
                <a:gd name="T2" fmla="*/ 3 w 19"/>
                <a:gd name="T3" fmla="*/ 0 h 1"/>
                <a:gd name="T4" fmla="*/ 0 w 19"/>
                <a:gd name="T5" fmla="*/ 1 h 1"/>
                <a:gd name="T6" fmla="*/ 3 w 19"/>
                <a:gd name="T7" fmla="*/ 0 h 1"/>
              </a:gdLst>
              <a:ahLst/>
              <a:cxnLst>
                <a:cxn ang="0">
                  <a:pos x="T0" y="T1"/>
                </a:cxn>
                <a:cxn ang="0">
                  <a:pos x="T2" y="T3"/>
                </a:cxn>
                <a:cxn ang="0">
                  <a:pos x="T4" y="T5"/>
                </a:cxn>
                <a:cxn ang="0">
                  <a:pos x="T6" y="T7"/>
                </a:cxn>
              </a:cxnLst>
              <a:rect l="0" t="0" r="r" b="b"/>
              <a:pathLst>
                <a:path w="19" h="1">
                  <a:moveTo>
                    <a:pt x="3" y="0"/>
                  </a:moveTo>
                  <a:lnTo>
                    <a:pt x="3" y="0"/>
                  </a:lnTo>
                  <a:lnTo>
                    <a:pt x="0" y="1"/>
                  </a:lnTo>
                  <a:cubicBezTo>
                    <a:pt x="4" y="0"/>
                    <a:pt x="19" y="0"/>
                    <a:pt x="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16"/>
            <p:cNvSpPr>
              <a:spLocks/>
            </p:cNvSpPr>
            <p:nvPr/>
          </p:nvSpPr>
          <p:spPr bwMode="invGray">
            <a:xfrm>
              <a:off x="2690812" y="2811463"/>
              <a:ext cx="47625" cy="4762"/>
            </a:xfrm>
            <a:custGeom>
              <a:avLst/>
              <a:gdLst>
                <a:gd name="T0" fmla="*/ 13 w 25"/>
                <a:gd name="T1" fmla="*/ 0 h 2"/>
                <a:gd name="T2" fmla="*/ 13 w 25"/>
                <a:gd name="T3" fmla="*/ 0 h 2"/>
                <a:gd name="T4" fmla="*/ 0 w 25"/>
                <a:gd name="T5" fmla="*/ 2 h 2"/>
                <a:gd name="T6" fmla="*/ 25 w 25"/>
                <a:gd name="T7" fmla="*/ 0 h 2"/>
                <a:gd name="T8" fmla="*/ 13 w 25"/>
                <a:gd name="T9" fmla="*/ 0 h 2"/>
              </a:gdLst>
              <a:ahLst/>
              <a:cxnLst>
                <a:cxn ang="0">
                  <a:pos x="T0" y="T1"/>
                </a:cxn>
                <a:cxn ang="0">
                  <a:pos x="T2" y="T3"/>
                </a:cxn>
                <a:cxn ang="0">
                  <a:pos x="T4" y="T5"/>
                </a:cxn>
                <a:cxn ang="0">
                  <a:pos x="T6" y="T7"/>
                </a:cxn>
                <a:cxn ang="0">
                  <a:pos x="T8" y="T9"/>
                </a:cxn>
              </a:cxnLst>
              <a:rect l="0" t="0" r="r" b="b"/>
              <a:pathLst>
                <a:path w="25" h="2">
                  <a:moveTo>
                    <a:pt x="13" y="0"/>
                  </a:moveTo>
                  <a:lnTo>
                    <a:pt x="13" y="0"/>
                  </a:lnTo>
                  <a:cubicBezTo>
                    <a:pt x="12" y="0"/>
                    <a:pt x="7" y="1"/>
                    <a:pt x="0" y="2"/>
                  </a:cubicBezTo>
                  <a:lnTo>
                    <a:pt x="25"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17"/>
            <p:cNvSpPr>
              <a:spLocks/>
            </p:cNvSpPr>
            <p:nvPr/>
          </p:nvSpPr>
          <p:spPr bwMode="invGray">
            <a:xfrm>
              <a:off x="2822575" y="2794000"/>
              <a:ext cx="163513" cy="4762"/>
            </a:xfrm>
            <a:custGeom>
              <a:avLst/>
              <a:gdLst>
                <a:gd name="T0" fmla="*/ 0 w 85"/>
                <a:gd name="T1" fmla="*/ 2 h 2"/>
                <a:gd name="T2" fmla="*/ 0 w 85"/>
                <a:gd name="T3" fmla="*/ 2 h 2"/>
                <a:gd name="T4" fmla="*/ 62 w 85"/>
                <a:gd name="T5" fmla="*/ 1 h 2"/>
                <a:gd name="T6" fmla="*/ 85 w 85"/>
                <a:gd name="T7" fmla="*/ 0 h 2"/>
                <a:gd name="T8" fmla="*/ 0 w 85"/>
                <a:gd name="T9" fmla="*/ 2 h 2"/>
              </a:gdLst>
              <a:ahLst/>
              <a:cxnLst>
                <a:cxn ang="0">
                  <a:pos x="T0" y="T1"/>
                </a:cxn>
                <a:cxn ang="0">
                  <a:pos x="T2" y="T3"/>
                </a:cxn>
                <a:cxn ang="0">
                  <a:pos x="T4" y="T5"/>
                </a:cxn>
                <a:cxn ang="0">
                  <a:pos x="T6" y="T7"/>
                </a:cxn>
                <a:cxn ang="0">
                  <a:pos x="T8" y="T9"/>
                </a:cxn>
              </a:cxnLst>
              <a:rect l="0" t="0" r="r" b="b"/>
              <a:pathLst>
                <a:path w="85" h="2">
                  <a:moveTo>
                    <a:pt x="0" y="2"/>
                  </a:moveTo>
                  <a:lnTo>
                    <a:pt x="0" y="2"/>
                  </a:lnTo>
                  <a:lnTo>
                    <a:pt x="62" y="1"/>
                  </a:lnTo>
                  <a:lnTo>
                    <a:pt x="8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18"/>
            <p:cNvSpPr>
              <a:spLocks/>
            </p:cNvSpPr>
            <p:nvPr/>
          </p:nvSpPr>
          <p:spPr bwMode="invGray">
            <a:xfrm>
              <a:off x="715962" y="2809875"/>
              <a:ext cx="1911350" cy="50800"/>
            </a:xfrm>
            <a:custGeom>
              <a:avLst/>
              <a:gdLst>
                <a:gd name="T0" fmla="*/ 375 w 996"/>
                <a:gd name="T1" fmla="*/ 13 h 23"/>
                <a:gd name="T2" fmla="*/ 375 w 996"/>
                <a:gd name="T3" fmla="*/ 13 h 23"/>
                <a:gd name="T4" fmla="*/ 348 w 996"/>
                <a:gd name="T5" fmla="*/ 9 h 23"/>
                <a:gd name="T6" fmla="*/ 277 w 996"/>
                <a:gd name="T7" fmla="*/ 12 h 23"/>
                <a:gd name="T8" fmla="*/ 366 w 996"/>
                <a:gd name="T9" fmla="*/ 16 h 23"/>
                <a:gd name="T10" fmla="*/ 257 w 996"/>
                <a:gd name="T11" fmla="*/ 19 h 23"/>
                <a:gd name="T12" fmla="*/ 301 w 996"/>
                <a:gd name="T13" fmla="*/ 14 h 23"/>
                <a:gd name="T14" fmla="*/ 249 w 996"/>
                <a:gd name="T15" fmla="*/ 16 h 23"/>
                <a:gd name="T16" fmla="*/ 76 w 996"/>
                <a:gd name="T17" fmla="*/ 16 h 23"/>
                <a:gd name="T18" fmla="*/ 5 w 996"/>
                <a:gd name="T19" fmla="*/ 20 h 23"/>
                <a:gd name="T20" fmla="*/ 93 w 996"/>
                <a:gd name="T21" fmla="*/ 23 h 23"/>
                <a:gd name="T22" fmla="*/ 84 w 996"/>
                <a:gd name="T23" fmla="*/ 22 h 23"/>
                <a:gd name="T24" fmla="*/ 125 w 996"/>
                <a:gd name="T25" fmla="*/ 23 h 23"/>
                <a:gd name="T26" fmla="*/ 151 w 996"/>
                <a:gd name="T27" fmla="*/ 20 h 23"/>
                <a:gd name="T28" fmla="*/ 191 w 996"/>
                <a:gd name="T29" fmla="*/ 20 h 23"/>
                <a:gd name="T30" fmla="*/ 168 w 996"/>
                <a:gd name="T31" fmla="*/ 21 h 23"/>
                <a:gd name="T32" fmla="*/ 264 w 996"/>
                <a:gd name="T33" fmla="*/ 20 h 23"/>
                <a:gd name="T34" fmla="*/ 252 w 996"/>
                <a:gd name="T35" fmla="*/ 22 h 23"/>
                <a:gd name="T36" fmla="*/ 371 w 996"/>
                <a:gd name="T37" fmla="*/ 18 h 23"/>
                <a:gd name="T38" fmla="*/ 341 w 996"/>
                <a:gd name="T39" fmla="*/ 21 h 23"/>
                <a:gd name="T40" fmla="*/ 539 w 996"/>
                <a:gd name="T41" fmla="*/ 20 h 23"/>
                <a:gd name="T42" fmla="*/ 527 w 996"/>
                <a:gd name="T43" fmla="*/ 19 h 23"/>
                <a:gd name="T44" fmla="*/ 575 w 996"/>
                <a:gd name="T45" fmla="*/ 21 h 23"/>
                <a:gd name="T46" fmla="*/ 766 w 996"/>
                <a:gd name="T47" fmla="*/ 20 h 23"/>
                <a:gd name="T48" fmla="*/ 996 w 996"/>
                <a:gd name="T49" fmla="*/ 5 h 23"/>
                <a:gd name="T50" fmla="*/ 969 w 996"/>
                <a:gd name="T51" fmla="*/ 6 h 23"/>
                <a:gd name="T52" fmla="*/ 973 w 996"/>
                <a:gd name="T53" fmla="*/ 1 h 23"/>
                <a:gd name="T54" fmla="*/ 897 w 996"/>
                <a:gd name="T55" fmla="*/ 5 h 23"/>
                <a:gd name="T56" fmla="*/ 872 w 996"/>
                <a:gd name="T57" fmla="*/ 0 h 23"/>
                <a:gd name="T58" fmla="*/ 535 w 996"/>
                <a:gd name="T59" fmla="*/ 14 h 23"/>
                <a:gd name="T60" fmla="*/ 389 w 996"/>
                <a:gd name="T61" fmla="*/ 13 h 23"/>
                <a:gd name="T62" fmla="*/ 476 w 996"/>
                <a:gd name="T63" fmla="*/ 9 h 23"/>
                <a:gd name="T64" fmla="*/ 387 w 996"/>
                <a:gd name="T65" fmla="*/ 9 h 23"/>
                <a:gd name="T66" fmla="*/ 375 w 996"/>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6" h="23">
                  <a:moveTo>
                    <a:pt x="375" y="13"/>
                  </a:moveTo>
                  <a:lnTo>
                    <a:pt x="375" y="13"/>
                  </a:lnTo>
                  <a:cubicBezTo>
                    <a:pt x="247" y="14"/>
                    <a:pt x="407" y="10"/>
                    <a:pt x="348" y="9"/>
                  </a:cubicBezTo>
                  <a:cubicBezTo>
                    <a:pt x="312" y="10"/>
                    <a:pt x="299" y="11"/>
                    <a:pt x="277" y="12"/>
                  </a:cubicBezTo>
                  <a:cubicBezTo>
                    <a:pt x="379" y="10"/>
                    <a:pt x="263" y="17"/>
                    <a:pt x="366" y="16"/>
                  </a:cubicBezTo>
                  <a:cubicBezTo>
                    <a:pt x="352" y="19"/>
                    <a:pt x="292" y="19"/>
                    <a:pt x="257" y="19"/>
                  </a:cubicBezTo>
                  <a:cubicBezTo>
                    <a:pt x="218" y="16"/>
                    <a:pt x="292" y="17"/>
                    <a:pt x="301" y="14"/>
                  </a:cubicBezTo>
                  <a:cubicBezTo>
                    <a:pt x="259" y="14"/>
                    <a:pt x="267" y="15"/>
                    <a:pt x="249" y="16"/>
                  </a:cubicBezTo>
                  <a:cubicBezTo>
                    <a:pt x="184" y="16"/>
                    <a:pt x="115" y="20"/>
                    <a:pt x="76" y="16"/>
                  </a:cubicBezTo>
                  <a:cubicBezTo>
                    <a:pt x="29" y="17"/>
                    <a:pt x="32" y="18"/>
                    <a:pt x="5" y="20"/>
                  </a:cubicBezTo>
                  <a:cubicBezTo>
                    <a:pt x="0" y="23"/>
                    <a:pt x="75" y="21"/>
                    <a:pt x="93" y="23"/>
                  </a:cubicBezTo>
                  <a:cubicBezTo>
                    <a:pt x="89" y="23"/>
                    <a:pt x="82" y="23"/>
                    <a:pt x="84" y="22"/>
                  </a:cubicBezTo>
                  <a:lnTo>
                    <a:pt x="125" y="23"/>
                  </a:lnTo>
                  <a:cubicBezTo>
                    <a:pt x="86" y="22"/>
                    <a:pt x="130" y="20"/>
                    <a:pt x="151" y="20"/>
                  </a:cubicBezTo>
                  <a:cubicBezTo>
                    <a:pt x="165" y="20"/>
                    <a:pt x="195" y="19"/>
                    <a:pt x="191" y="20"/>
                  </a:cubicBezTo>
                  <a:lnTo>
                    <a:pt x="168" y="21"/>
                  </a:lnTo>
                  <a:cubicBezTo>
                    <a:pt x="198" y="22"/>
                    <a:pt x="233" y="19"/>
                    <a:pt x="264" y="20"/>
                  </a:cubicBezTo>
                  <a:cubicBezTo>
                    <a:pt x="265" y="21"/>
                    <a:pt x="254" y="21"/>
                    <a:pt x="252" y="22"/>
                  </a:cubicBezTo>
                  <a:cubicBezTo>
                    <a:pt x="286" y="20"/>
                    <a:pt x="320" y="20"/>
                    <a:pt x="371" y="18"/>
                  </a:cubicBezTo>
                  <a:lnTo>
                    <a:pt x="341" y="21"/>
                  </a:lnTo>
                  <a:cubicBezTo>
                    <a:pt x="382" y="18"/>
                    <a:pt x="475" y="19"/>
                    <a:pt x="539" y="20"/>
                  </a:cubicBezTo>
                  <a:cubicBezTo>
                    <a:pt x="532" y="20"/>
                    <a:pt x="519" y="19"/>
                    <a:pt x="527" y="19"/>
                  </a:cubicBezTo>
                  <a:cubicBezTo>
                    <a:pt x="564" y="18"/>
                    <a:pt x="593" y="20"/>
                    <a:pt x="575" y="21"/>
                  </a:cubicBezTo>
                  <a:cubicBezTo>
                    <a:pt x="612" y="19"/>
                    <a:pt x="716" y="23"/>
                    <a:pt x="766" y="20"/>
                  </a:cubicBezTo>
                  <a:lnTo>
                    <a:pt x="996" y="5"/>
                  </a:lnTo>
                  <a:cubicBezTo>
                    <a:pt x="988" y="5"/>
                    <a:pt x="978" y="6"/>
                    <a:pt x="969" y="6"/>
                  </a:cubicBezTo>
                  <a:cubicBezTo>
                    <a:pt x="948" y="3"/>
                    <a:pt x="937" y="4"/>
                    <a:pt x="973" y="1"/>
                  </a:cubicBezTo>
                  <a:cubicBezTo>
                    <a:pt x="937" y="3"/>
                    <a:pt x="951" y="5"/>
                    <a:pt x="897" y="5"/>
                  </a:cubicBezTo>
                  <a:cubicBezTo>
                    <a:pt x="918" y="3"/>
                    <a:pt x="924" y="0"/>
                    <a:pt x="872" y="0"/>
                  </a:cubicBezTo>
                  <a:cubicBezTo>
                    <a:pt x="742" y="3"/>
                    <a:pt x="656" y="10"/>
                    <a:pt x="535" y="14"/>
                  </a:cubicBezTo>
                  <a:cubicBezTo>
                    <a:pt x="530" y="12"/>
                    <a:pt x="435" y="13"/>
                    <a:pt x="389" y="13"/>
                  </a:cubicBezTo>
                  <a:cubicBezTo>
                    <a:pt x="406" y="11"/>
                    <a:pt x="441" y="10"/>
                    <a:pt x="476" y="9"/>
                  </a:cubicBezTo>
                  <a:lnTo>
                    <a:pt x="387" y="9"/>
                  </a:lnTo>
                  <a:lnTo>
                    <a:pt x="375" y="1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19"/>
            <p:cNvSpPr>
              <a:spLocks/>
            </p:cNvSpPr>
            <p:nvPr/>
          </p:nvSpPr>
          <p:spPr bwMode="invGray">
            <a:xfrm>
              <a:off x="1995487" y="2822575"/>
              <a:ext cx="20638" cy="0"/>
            </a:xfrm>
            <a:custGeom>
              <a:avLst/>
              <a:gdLst>
                <a:gd name="T0" fmla="*/ 10 w 10"/>
                <a:gd name="T1" fmla="*/ 10 w 10"/>
                <a:gd name="T2" fmla="*/ 0 w 10"/>
                <a:gd name="T3" fmla="*/ 10 w 10"/>
              </a:gdLst>
              <a:ahLst/>
              <a:cxnLst>
                <a:cxn ang="0">
                  <a:pos x="T0" y="0"/>
                </a:cxn>
                <a:cxn ang="0">
                  <a:pos x="T1" y="0"/>
                </a:cxn>
                <a:cxn ang="0">
                  <a:pos x="T2" y="0"/>
                </a:cxn>
                <a:cxn ang="0">
                  <a:pos x="T3" y="0"/>
                </a:cxn>
              </a:cxnLst>
              <a:rect l="0" t="0" r="r" b="b"/>
              <a:pathLst>
                <a:path w="10">
                  <a:moveTo>
                    <a:pt x="10" y="0"/>
                  </a:moveTo>
                  <a:lnTo>
                    <a:pt x="10" y="0"/>
                  </a:lnTo>
                  <a:lnTo>
                    <a:pt x="0" y="0"/>
                  </a:lnTo>
                  <a:cubicBezTo>
                    <a:pt x="1" y="0"/>
                    <a:pt x="4" y="0"/>
                    <a:pt x="1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20"/>
            <p:cNvSpPr>
              <a:spLocks/>
            </p:cNvSpPr>
            <p:nvPr/>
          </p:nvSpPr>
          <p:spPr bwMode="invGray">
            <a:xfrm>
              <a:off x="1630362" y="2830513"/>
              <a:ext cx="22225" cy="0"/>
            </a:xfrm>
            <a:custGeom>
              <a:avLst/>
              <a:gdLst>
                <a:gd name="T0" fmla="*/ 11 w 12"/>
                <a:gd name="T1" fmla="*/ 11 w 12"/>
                <a:gd name="T2" fmla="*/ 12 w 12"/>
                <a:gd name="T3" fmla="*/ 0 w 12"/>
                <a:gd name="T4" fmla="*/ 11 w 12"/>
              </a:gdLst>
              <a:ahLst/>
              <a:cxnLst>
                <a:cxn ang="0">
                  <a:pos x="T0" y="0"/>
                </a:cxn>
                <a:cxn ang="0">
                  <a:pos x="T1" y="0"/>
                </a:cxn>
                <a:cxn ang="0">
                  <a:pos x="T2" y="0"/>
                </a:cxn>
                <a:cxn ang="0">
                  <a:pos x="T3" y="0"/>
                </a:cxn>
                <a:cxn ang="0">
                  <a:pos x="T4" y="0"/>
                </a:cxn>
              </a:cxnLst>
              <a:rect l="0" t="0" r="r" b="b"/>
              <a:pathLst>
                <a:path w="12">
                  <a:moveTo>
                    <a:pt x="11" y="0"/>
                  </a:moveTo>
                  <a:lnTo>
                    <a:pt x="11" y="0"/>
                  </a:lnTo>
                  <a:cubicBezTo>
                    <a:pt x="12" y="0"/>
                    <a:pt x="11" y="0"/>
                    <a:pt x="12" y="0"/>
                  </a:cubicBez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21"/>
            <p:cNvSpPr>
              <a:spLocks/>
            </p:cNvSpPr>
            <p:nvPr/>
          </p:nvSpPr>
          <p:spPr bwMode="invGray">
            <a:xfrm>
              <a:off x="2651125" y="2798763"/>
              <a:ext cx="46038" cy="1587"/>
            </a:xfrm>
            <a:custGeom>
              <a:avLst/>
              <a:gdLst>
                <a:gd name="T0" fmla="*/ 3 w 24"/>
                <a:gd name="T1" fmla="*/ 1 h 1"/>
                <a:gd name="T2" fmla="*/ 3 w 24"/>
                <a:gd name="T3" fmla="*/ 1 h 1"/>
                <a:gd name="T4" fmla="*/ 24 w 24"/>
                <a:gd name="T5" fmla="*/ 0 h 1"/>
                <a:gd name="T6" fmla="*/ 8 w 24"/>
                <a:gd name="T7" fmla="*/ 1 h 1"/>
                <a:gd name="T8" fmla="*/ 3 w 24"/>
                <a:gd name="T9" fmla="*/ 1 h 1"/>
              </a:gdLst>
              <a:ahLst/>
              <a:cxnLst>
                <a:cxn ang="0">
                  <a:pos x="T0" y="T1"/>
                </a:cxn>
                <a:cxn ang="0">
                  <a:pos x="T2" y="T3"/>
                </a:cxn>
                <a:cxn ang="0">
                  <a:pos x="T4" y="T5"/>
                </a:cxn>
                <a:cxn ang="0">
                  <a:pos x="T6" y="T7"/>
                </a:cxn>
                <a:cxn ang="0">
                  <a:pos x="T8" y="T9"/>
                </a:cxn>
              </a:cxnLst>
              <a:rect l="0" t="0" r="r" b="b"/>
              <a:pathLst>
                <a:path w="24" h="1">
                  <a:moveTo>
                    <a:pt x="3" y="1"/>
                  </a:moveTo>
                  <a:lnTo>
                    <a:pt x="3" y="1"/>
                  </a:lnTo>
                  <a:lnTo>
                    <a:pt x="24" y="0"/>
                  </a:lnTo>
                  <a:lnTo>
                    <a:pt x="8" y="1"/>
                  </a:lnTo>
                  <a:cubicBezTo>
                    <a:pt x="2" y="1"/>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22"/>
            <p:cNvSpPr>
              <a:spLocks/>
            </p:cNvSpPr>
            <p:nvPr/>
          </p:nvSpPr>
          <p:spPr bwMode="invGray">
            <a:xfrm>
              <a:off x="2698750" y="2809875"/>
              <a:ext cx="19050" cy="1587"/>
            </a:xfrm>
            <a:custGeom>
              <a:avLst/>
              <a:gdLst>
                <a:gd name="T0" fmla="*/ 4 w 10"/>
                <a:gd name="T1" fmla="*/ 0 h 1"/>
                <a:gd name="T2" fmla="*/ 4 w 10"/>
                <a:gd name="T3" fmla="*/ 0 h 1"/>
                <a:gd name="T4" fmla="*/ 0 w 10"/>
                <a:gd name="T5" fmla="*/ 1 h 1"/>
                <a:gd name="T6" fmla="*/ 9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lnTo>
                    <a:pt x="4" y="0"/>
                  </a:lnTo>
                  <a:lnTo>
                    <a:pt x="0" y="1"/>
                  </a:lnTo>
                  <a:lnTo>
                    <a:pt x="9" y="1"/>
                  </a:lnTo>
                  <a:cubicBezTo>
                    <a:pt x="10" y="0"/>
                    <a:pt x="9" y="0"/>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23"/>
            <p:cNvSpPr>
              <a:spLocks/>
            </p:cNvSpPr>
            <p:nvPr/>
          </p:nvSpPr>
          <p:spPr bwMode="invGray">
            <a:xfrm>
              <a:off x="469900" y="2800350"/>
              <a:ext cx="23813" cy="3175"/>
            </a:xfrm>
            <a:custGeom>
              <a:avLst/>
              <a:gdLst>
                <a:gd name="T0" fmla="*/ 13 w 13"/>
                <a:gd name="T1" fmla="*/ 0 h 1"/>
                <a:gd name="T2" fmla="*/ 13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lnTo>
                    <a:pt x="13" y="0"/>
                  </a:lnTo>
                  <a:lnTo>
                    <a:pt x="0" y="1"/>
                  </a:lnTo>
                  <a:cubicBezTo>
                    <a:pt x="8" y="1"/>
                    <a:pt x="11" y="1"/>
                    <a:pt x="1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24"/>
            <p:cNvSpPr>
              <a:spLocks/>
            </p:cNvSpPr>
            <p:nvPr/>
          </p:nvSpPr>
          <p:spPr bwMode="invGray">
            <a:xfrm>
              <a:off x="998537" y="2811463"/>
              <a:ext cx="1076325" cy="20637"/>
            </a:xfrm>
            <a:custGeom>
              <a:avLst/>
              <a:gdLst>
                <a:gd name="T0" fmla="*/ 85 w 561"/>
                <a:gd name="T1" fmla="*/ 9 h 9"/>
                <a:gd name="T2" fmla="*/ 85 w 561"/>
                <a:gd name="T3" fmla="*/ 9 h 9"/>
                <a:gd name="T4" fmla="*/ 154 w 561"/>
                <a:gd name="T5" fmla="*/ 6 h 9"/>
                <a:gd name="T6" fmla="*/ 135 w 561"/>
                <a:gd name="T7" fmla="*/ 6 h 9"/>
                <a:gd name="T8" fmla="*/ 314 w 561"/>
                <a:gd name="T9" fmla="*/ 5 h 9"/>
                <a:gd name="T10" fmla="*/ 341 w 561"/>
                <a:gd name="T11" fmla="*/ 8 h 9"/>
                <a:gd name="T12" fmla="*/ 433 w 561"/>
                <a:gd name="T13" fmla="*/ 5 h 9"/>
                <a:gd name="T14" fmla="*/ 520 w 561"/>
                <a:gd name="T15" fmla="*/ 5 h 9"/>
                <a:gd name="T16" fmla="*/ 490 w 561"/>
                <a:gd name="T17" fmla="*/ 3 h 9"/>
                <a:gd name="T18" fmla="*/ 498 w 561"/>
                <a:gd name="T19" fmla="*/ 2 h 9"/>
                <a:gd name="T20" fmla="*/ 395 w 561"/>
                <a:gd name="T21" fmla="*/ 3 h 9"/>
                <a:gd name="T22" fmla="*/ 411 w 561"/>
                <a:gd name="T23" fmla="*/ 1 h 9"/>
                <a:gd name="T24" fmla="*/ 261 w 561"/>
                <a:gd name="T25" fmla="*/ 4 h 9"/>
                <a:gd name="T26" fmla="*/ 210 w 561"/>
                <a:gd name="T27" fmla="*/ 3 h 9"/>
                <a:gd name="T28" fmla="*/ 1 w 561"/>
                <a:gd name="T29" fmla="*/ 7 h 9"/>
                <a:gd name="T30" fmla="*/ 85 w 561"/>
                <a:gd name="T31" fmla="*/ 6 h 9"/>
                <a:gd name="T32" fmla="*/ 85 w 561"/>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1" h="9">
                  <a:moveTo>
                    <a:pt x="85" y="9"/>
                  </a:moveTo>
                  <a:lnTo>
                    <a:pt x="85" y="9"/>
                  </a:lnTo>
                  <a:cubicBezTo>
                    <a:pt x="130" y="9"/>
                    <a:pt x="90" y="6"/>
                    <a:pt x="154" y="6"/>
                  </a:cubicBezTo>
                  <a:lnTo>
                    <a:pt x="135" y="6"/>
                  </a:lnTo>
                  <a:cubicBezTo>
                    <a:pt x="180" y="5"/>
                    <a:pt x="260" y="5"/>
                    <a:pt x="314" y="5"/>
                  </a:cubicBezTo>
                  <a:cubicBezTo>
                    <a:pt x="308" y="6"/>
                    <a:pt x="347" y="6"/>
                    <a:pt x="341" y="8"/>
                  </a:cubicBezTo>
                  <a:cubicBezTo>
                    <a:pt x="377" y="8"/>
                    <a:pt x="414" y="7"/>
                    <a:pt x="433" y="5"/>
                  </a:cubicBezTo>
                  <a:cubicBezTo>
                    <a:pt x="456" y="6"/>
                    <a:pt x="491" y="4"/>
                    <a:pt x="520" y="5"/>
                  </a:cubicBezTo>
                  <a:cubicBezTo>
                    <a:pt x="507" y="4"/>
                    <a:pt x="561" y="1"/>
                    <a:pt x="490" y="3"/>
                  </a:cubicBezTo>
                  <a:cubicBezTo>
                    <a:pt x="496" y="3"/>
                    <a:pt x="492" y="2"/>
                    <a:pt x="498" y="2"/>
                  </a:cubicBezTo>
                  <a:cubicBezTo>
                    <a:pt x="452" y="1"/>
                    <a:pt x="434" y="3"/>
                    <a:pt x="395" y="3"/>
                  </a:cubicBezTo>
                  <a:cubicBezTo>
                    <a:pt x="372" y="2"/>
                    <a:pt x="433" y="2"/>
                    <a:pt x="411" y="1"/>
                  </a:cubicBezTo>
                  <a:cubicBezTo>
                    <a:pt x="362" y="2"/>
                    <a:pt x="258" y="0"/>
                    <a:pt x="261" y="4"/>
                  </a:cubicBezTo>
                  <a:cubicBezTo>
                    <a:pt x="225" y="5"/>
                    <a:pt x="220" y="4"/>
                    <a:pt x="210" y="3"/>
                  </a:cubicBezTo>
                  <a:cubicBezTo>
                    <a:pt x="153" y="7"/>
                    <a:pt x="0" y="1"/>
                    <a:pt x="1" y="7"/>
                  </a:cubicBezTo>
                  <a:cubicBezTo>
                    <a:pt x="21" y="7"/>
                    <a:pt x="55" y="7"/>
                    <a:pt x="85" y="6"/>
                  </a:cubicBezTo>
                  <a:lnTo>
                    <a:pt x="85" y="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25"/>
            <p:cNvSpPr>
              <a:spLocks/>
            </p:cNvSpPr>
            <p:nvPr/>
          </p:nvSpPr>
          <p:spPr bwMode="invGray">
            <a:xfrm>
              <a:off x="2495550" y="2803525"/>
              <a:ext cx="17463"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26"/>
            <p:cNvSpPr>
              <a:spLocks noEditPoints="1"/>
            </p:cNvSpPr>
            <p:nvPr/>
          </p:nvSpPr>
          <p:spPr bwMode="invGray">
            <a:xfrm>
              <a:off x="2538412" y="2816225"/>
              <a:ext cx="1057275" cy="31750"/>
            </a:xfrm>
            <a:custGeom>
              <a:avLst/>
              <a:gdLst>
                <a:gd name="T0" fmla="*/ 495 w 551"/>
                <a:gd name="T1" fmla="*/ 10 h 14"/>
                <a:gd name="T2" fmla="*/ 495 w 551"/>
                <a:gd name="T3" fmla="*/ 10 h 14"/>
                <a:gd name="T4" fmla="*/ 461 w 551"/>
                <a:gd name="T5" fmla="*/ 9 h 14"/>
                <a:gd name="T6" fmla="*/ 495 w 551"/>
                <a:gd name="T7" fmla="*/ 10 h 14"/>
                <a:gd name="T8" fmla="*/ 551 w 551"/>
                <a:gd name="T9" fmla="*/ 9 h 14"/>
                <a:gd name="T10" fmla="*/ 551 w 551"/>
                <a:gd name="T11" fmla="*/ 9 h 14"/>
                <a:gd name="T12" fmla="*/ 532 w 551"/>
                <a:gd name="T13" fmla="*/ 13 h 14"/>
                <a:gd name="T14" fmla="*/ 294 w 551"/>
                <a:gd name="T15" fmla="*/ 13 h 14"/>
                <a:gd name="T16" fmla="*/ 304 w 551"/>
                <a:gd name="T17" fmla="*/ 12 h 14"/>
                <a:gd name="T18" fmla="*/ 93 w 551"/>
                <a:gd name="T19" fmla="*/ 14 h 14"/>
                <a:gd name="T20" fmla="*/ 38 w 551"/>
                <a:gd name="T21" fmla="*/ 12 h 14"/>
                <a:gd name="T22" fmla="*/ 4 w 551"/>
                <a:gd name="T23" fmla="*/ 12 h 14"/>
                <a:gd name="T24" fmla="*/ 31 w 551"/>
                <a:gd name="T25" fmla="*/ 11 h 14"/>
                <a:gd name="T26" fmla="*/ 16 w 551"/>
                <a:gd name="T27" fmla="*/ 11 h 14"/>
                <a:gd name="T28" fmla="*/ 73 w 551"/>
                <a:gd name="T29" fmla="*/ 6 h 14"/>
                <a:gd name="T30" fmla="*/ 39 w 551"/>
                <a:gd name="T31" fmla="*/ 10 h 14"/>
                <a:gd name="T32" fmla="*/ 62 w 551"/>
                <a:gd name="T33" fmla="*/ 8 h 14"/>
                <a:gd name="T34" fmla="*/ 90 w 551"/>
                <a:gd name="T35" fmla="*/ 10 h 14"/>
                <a:gd name="T36" fmla="*/ 157 w 551"/>
                <a:gd name="T37" fmla="*/ 9 h 14"/>
                <a:gd name="T38" fmla="*/ 193 w 551"/>
                <a:gd name="T39" fmla="*/ 11 h 14"/>
                <a:gd name="T40" fmla="*/ 215 w 551"/>
                <a:gd name="T41" fmla="*/ 8 h 14"/>
                <a:gd name="T42" fmla="*/ 280 w 551"/>
                <a:gd name="T43" fmla="*/ 8 h 14"/>
                <a:gd name="T44" fmla="*/ 373 w 551"/>
                <a:gd name="T45" fmla="*/ 0 h 14"/>
                <a:gd name="T46" fmla="*/ 452 w 551"/>
                <a:gd name="T47" fmla="*/ 6 h 14"/>
                <a:gd name="T48" fmla="*/ 329 w 551"/>
                <a:gd name="T49" fmla="*/ 7 h 14"/>
                <a:gd name="T50" fmla="*/ 282 w 551"/>
                <a:gd name="T51" fmla="*/ 11 h 14"/>
                <a:gd name="T52" fmla="*/ 389 w 551"/>
                <a:gd name="T53" fmla="*/ 9 h 14"/>
                <a:gd name="T54" fmla="*/ 377 w 551"/>
                <a:gd name="T55" fmla="*/ 10 h 14"/>
                <a:gd name="T56" fmla="*/ 494 w 551"/>
                <a:gd name="T57" fmla="*/ 8 h 14"/>
                <a:gd name="T58" fmla="*/ 510 w 551"/>
                <a:gd name="T59" fmla="*/ 9 h 14"/>
                <a:gd name="T60" fmla="*/ 551 w 551"/>
                <a:gd name="T6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 h="14">
                  <a:moveTo>
                    <a:pt x="495" y="10"/>
                  </a:moveTo>
                  <a:lnTo>
                    <a:pt x="495" y="10"/>
                  </a:lnTo>
                  <a:lnTo>
                    <a:pt x="461" y="9"/>
                  </a:lnTo>
                  <a:cubicBezTo>
                    <a:pt x="469" y="10"/>
                    <a:pt x="482" y="10"/>
                    <a:pt x="495" y="10"/>
                  </a:cubicBezTo>
                  <a:close/>
                  <a:moveTo>
                    <a:pt x="551" y="9"/>
                  </a:moveTo>
                  <a:lnTo>
                    <a:pt x="551" y="9"/>
                  </a:lnTo>
                  <a:lnTo>
                    <a:pt x="532" y="13"/>
                  </a:lnTo>
                  <a:cubicBezTo>
                    <a:pt x="425" y="14"/>
                    <a:pt x="387" y="13"/>
                    <a:pt x="294" y="13"/>
                  </a:cubicBezTo>
                  <a:cubicBezTo>
                    <a:pt x="287" y="12"/>
                    <a:pt x="298" y="12"/>
                    <a:pt x="304" y="12"/>
                  </a:cubicBezTo>
                  <a:cubicBezTo>
                    <a:pt x="238" y="13"/>
                    <a:pt x="140" y="12"/>
                    <a:pt x="93" y="14"/>
                  </a:cubicBezTo>
                  <a:cubicBezTo>
                    <a:pt x="72" y="14"/>
                    <a:pt x="17" y="13"/>
                    <a:pt x="38" y="12"/>
                  </a:cubicBezTo>
                  <a:cubicBezTo>
                    <a:pt x="28" y="12"/>
                    <a:pt x="16" y="12"/>
                    <a:pt x="4" y="12"/>
                  </a:cubicBezTo>
                  <a:cubicBezTo>
                    <a:pt x="1" y="11"/>
                    <a:pt x="30" y="12"/>
                    <a:pt x="31" y="11"/>
                  </a:cubicBezTo>
                  <a:cubicBezTo>
                    <a:pt x="22" y="11"/>
                    <a:pt x="18" y="10"/>
                    <a:pt x="16" y="11"/>
                  </a:cubicBezTo>
                  <a:cubicBezTo>
                    <a:pt x="32" y="10"/>
                    <a:pt x="0" y="6"/>
                    <a:pt x="73" y="6"/>
                  </a:cubicBezTo>
                  <a:cubicBezTo>
                    <a:pt x="101" y="9"/>
                    <a:pt x="22" y="7"/>
                    <a:pt x="39" y="10"/>
                  </a:cubicBezTo>
                  <a:cubicBezTo>
                    <a:pt x="63" y="10"/>
                    <a:pt x="60" y="9"/>
                    <a:pt x="62" y="8"/>
                  </a:cubicBezTo>
                  <a:cubicBezTo>
                    <a:pt x="93" y="8"/>
                    <a:pt x="92" y="9"/>
                    <a:pt x="90" y="10"/>
                  </a:cubicBezTo>
                  <a:cubicBezTo>
                    <a:pt x="102" y="9"/>
                    <a:pt x="141" y="10"/>
                    <a:pt x="157" y="9"/>
                  </a:cubicBezTo>
                  <a:cubicBezTo>
                    <a:pt x="216" y="8"/>
                    <a:pt x="154" y="11"/>
                    <a:pt x="193" y="11"/>
                  </a:cubicBezTo>
                  <a:lnTo>
                    <a:pt x="215" y="8"/>
                  </a:lnTo>
                  <a:lnTo>
                    <a:pt x="280" y="8"/>
                  </a:lnTo>
                  <a:cubicBezTo>
                    <a:pt x="373" y="7"/>
                    <a:pt x="266" y="2"/>
                    <a:pt x="373" y="0"/>
                  </a:cubicBezTo>
                  <a:cubicBezTo>
                    <a:pt x="359" y="2"/>
                    <a:pt x="402" y="5"/>
                    <a:pt x="452" y="6"/>
                  </a:cubicBezTo>
                  <a:cubicBezTo>
                    <a:pt x="422" y="6"/>
                    <a:pt x="367" y="8"/>
                    <a:pt x="329" y="7"/>
                  </a:cubicBezTo>
                  <a:cubicBezTo>
                    <a:pt x="383" y="10"/>
                    <a:pt x="254" y="8"/>
                    <a:pt x="282" y="11"/>
                  </a:cubicBezTo>
                  <a:cubicBezTo>
                    <a:pt x="309" y="9"/>
                    <a:pt x="354" y="9"/>
                    <a:pt x="389" y="9"/>
                  </a:cubicBezTo>
                  <a:lnTo>
                    <a:pt x="377" y="10"/>
                  </a:lnTo>
                  <a:cubicBezTo>
                    <a:pt x="414" y="10"/>
                    <a:pt x="442" y="7"/>
                    <a:pt x="494" y="8"/>
                  </a:cubicBezTo>
                  <a:cubicBezTo>
                    <a:pt x="519" y="8"/>
                    <a:pt x="514" y="9"/>
                    <a:pt x="510" y="9"/>
                  </a:cubicBezTo>
                  <a:cubicBezTo>
                    <a:pt x="531" y="9"/>
                    <a:pt x="551" y="8"/>
                    <a:pt x="551"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27"/>
            <p:cNvSpPr>
              <a:spLocks/>
            </p:cNvSpPr>
            <p:nvPr/>
          </p:nvSpPr>
          <p:spPr bwMode="invGray">
            <a:xfrm>
              <a:off x="11777663" y="2757488"/>
              <a:ext cx="19050" cy="3175"/>
            </a:xfrm>
            <a:custGeom>
              <a:avLst/>
              <a:gdLst>
                <a:gd name="T0" fmla="*/ 0 w 10"/>
                <a:gd name="T1" fmla="*/ 0 h 1"/>
                <a:gd name="T2" fmla="*/ 0 w 10"/>
                <a:gd name="T3" fmla="*/ 0 h 1"/>
                <a:gd name="T4" fmla="*/ 10 w 10"/>
                <a:gd name="T5" fmla="*/ 1 h 1"/>
                <a:gd name="T6" fmla="*/ 0 w 10"/>
                <a:gd name="T7" fmla="*/ 0 h 1"/>
              </a:gdLst>
              <a:ahLst/>
              <a:cxnLst>
                <a:cxn ang="0">
                  <a:pos x="T0" y="T1"/>
                </a:cxn>
                <a:cxn ang="0">
                  <a:pos x="T2" y="T3"/>
                </a:cxn>
                <a:cxn ang="0">
                  <a:pos x="T4" y="T5"/>
                </a:cxn>
                <a:cxn ang="0">
                  <a:pos x="T6" y="T7"/>
                </a:cxn>
              </a:cxnLst>
              <a:rect l="0" t="0" r="r" b="b"/>
              <a:pathLst>
                <a:path w="10" h="1">
                  <a:moveTo>
                    <a:pt x="0" y="0"/>
                  </a:moveTo>
                  <a:lnTo>
                    <a:pt x="0" y="0"/>
                  </a:lnTo>
                  <a:lnTo>
                    <a:pt x="10" y="1"/>
                  </a:lnTo>
                  <a:cubicBezTo>
                    <a:pt x="8" y="1"/>
                    <a:pt x="4"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28"/>
            <p:cNvSpPr>
              <a:spLocks/>
            </p:cNvSpPr>
            <p:nvPr/>
          </p:nvSpPr>
          <p:spPr bwMode="invGray">
            <a:xfrm>
              <a:off x="5983288" y="2741613"/>
              <a:ext cx="38100" cy="0"/>
            </a:xfrm>
            <a:custGeom>
              <a:avLst/>
              <a:gdLst>
                <a:gd name="T0" fmla="*/ 0 w 20"/>
                <a:gd name="T1" fmla="*/ 0 w 20"/>
                <a:gd name="T2" fmla="*/ 20 w 20"/>
                <a:gd name="T3" fmla="*/ 0 w 20"/>
              </a:gdLst>
              <a:ahLst/>
              <a:cxnLst>
                <a:cxn ang="0">
                  <a:pos x="T0" y="0"/>
                </a:cxn>
                <a:cxn ang="0">
                  <a:pos x="T1" y="0"/>
                </a:cxn>
                <a:cxn ang="0">
                  <a:pos x="T2" y="0"/>
                </a:cxn>
                <a:cxn ang="0">
                  <a:pos x="T3" y="0"/>
                </a:cxn>
              </a:cxnLst>
              <a:rect l="0" t="0" r="r" b="b"/>
              <a:pathLst>
                <a:path w="20">
                  <a:moveTo>
                    <a:pt x="0" y="0"/>
                  </a:moveTo>
                  <a:lnTo>
                    <a:pt x="0" y="0"/>
                  </a:lnTo>
                  <a:lnTo>
                    <a:pt x="20"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29"/>
            <p:cNvSpPr>
              <a:spLocks/>
            </p:cNvSpPr>
            <p:nvPr/>
          </p:nvSpPr>
          <p:spPr bwMode="invGray">
            <a:xfrm>
              <a:off x="6832600" y="2713038"/>
              <a:ext cx="53975" cy="1587"/>
            </a:xfrm>
            <a:custGeom>
              <a:avLst/>
              <a:gdLst>
                <a:gd name="T0" fmla="*/ 0 w 28"/>
                <a:gd name="T1" fmla="*/ 1 h 1"/>
                <a:gd name="T2" fmla="*/ 0 w 28"/>
                <a:gd name="T3" fmla="*/ 1 h 1"/>
                <a:gd name="T4" fmla="*/ 28 w 28"/>
                <a:gd name="T5" fmla="*/ 0 h 1"/>
                <a:gd name="T6" fmla="*/ 0 w 28"/>
                <a:gd name="T7" fmla="*/ 1 h 1"/>
              </a:gdLst>
              <a:ahLst/>
              <a:cxnLst>
                <a:cxn ang="0">
                  <a:pos x="T0" y="T1"/>
                </a:cxn>
                <a:cxn ang="0">
                  <a:pos x="T2" y="T3"/>
                </a:cxn>
                <a:cxn ang="0">
                  <a:pos x="T4" y="T5"/>
                </a:cxn>
                <a:cxn ang="0">
                  <a:pos x="T6" y="T7"/>
                </a:cxn>
              </a:cxnLst>
              <a:rect l="0" t="0" r="r" b="b"/>
              <a:pathLst>
                <a:path w="28" h="1">
                  <a:moveTo>
                    <a:pt x="0" y="1"/>
                  </a:moveTo>
                  <a:lnTo>
                    <a:pt x="0" y="1"/>
                  </a:lnTo>
                  <a:lnTo>
                    <a:pt x="28" y="0"/>
                  </a:lnTo>
                  <a:cubicBezTo>
                    <a:pt x="17" y="0"/>
                    <a:pt x="8"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30"/>
            <p:cNvSpPr>
              <a:spLocks/>
            </p:cNvSpPr>
            <p:nvPr/>
          </p:nvSpPr>
          <p:spPr bwMode="invGray">
            <a:xfrm>
              <a:off x="11317288" y="2755900"/>
              <a:ext cx="952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7" name="フリーフォーム 31"/>
            <p:cNvSpPr>
              <a:spLocks/>
            </p:cNvSpPr>
            <p:nvPr/>
          </p:nvSpPr>
          <p:spPr bwMode="invGray">
            <a:xfrm>
              <a:off x="8534400" y="2735263"/>
              <a:ext cx="30163" cy="0"/>
            </a:xfrm>
            <a:custGeom>
              <a:avLst/>
              <a:gdLst>
                <a:gd name="T0" fmla="*/ 0 w 16"/>
                <a:gd name="T1" fmla="*/ 0 w 16"/>
                <a:gd name="T2" fmla="*/ 16 w 16"/>
                <a:gd name="T3" fmla="*/ 0 w 16"/>
              </a:gdLst>
              <a:ahLst/>
              <a:cxnLst>
                <a:cxn ang="0">
                  <a:pos x="T0" y="0"/>
                </a:cxn>
                <a:cxn ang="0">
                  <a:pos x="T1" y="0"/>
                </a:cxn>
                <a:cxn ang="0">
                  <a:pos x="T2" y="0"/>
                </a:cxn>
                <a:cxn ang="0">
                  <a:pos x="T3" y="0"/>
                </a:cxn>
              </a:cxnLst>
              <a:rect l="0" t="0" r="r" b="b"/>
              <a:pathLst>
                <a:path w="16">
                  <a:moveTo>
                    <a:pt x="0" y="0"/>
                  </a:moveTo>
                  <a:lnTo>
                    <a:pt x="0" y="0"/>
                  </a:lnTo>
                  <a:cubicBezTo>
                    <a:pt x="4" y="0"/>
                    <a:pt x="9" y="0"/>
                    <a:pt x="16" y="0"/>
                  </a:cubicBezTo>
                  <a:cubicBezTo>
                    <a:pt x="15" y="0"/>
                    <a:pt x="9"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8" name="フリーフォーム 32"/>
            <p:cNvSpPr>
              <a:spLocks/>
            </p:cNvSpPr>
            <p:nvPr/>
          </p:nvSpPr>
          <p:spPr bwMode="invGray">
            <a:xfrm>
              <a:off x="6821488" y="2714625"/>
              <a:ext cx="9525" cy="0"/>
            </a:xfrm>
            <a:custGeom>
              <a:avLst/>
              <a:gdLst>
                <a:gd name="T0" fmla="*/ 0 w 5"/>
                <a:gd name="T1" fmla="*/ 0 w 5"/>
                <a:gd name="T2" fmla="*/ 2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2"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59" name="フリーフォーム 33"/>
            <p:cNvSpPr>
              <a:spLocks/>
            </p:cNvSpPr>
            <p:nvPr/>
          </p:nvSpPr>
          <p:spPr bwMode="invGray">
            <a:xfrm>
              <a:off x="5583238" y="2719388"/>
              <a:ext cx="25400" cy="0"/>
            </a:xfrm>
            <a:custGeom>
              <a:avLst/>
              <a:gdLst>
                <a:gd name="T0" fmla="*/ 13 w 13"/>
                <a:gd name="T1" fmla="*/ 13 w 13"/>
                <a:gd name="T2" fmla="*/ 0 w 13"/>
                <a:gd name="T3" fmla="*/ 13 w 13"/>
              </a:gdLst>
              <a:ahLst/>
              <a:cxnLst>
                <a:cxn ang="0">
                  <a:pos x="T0" y="0"/>
                </a:cxn>
                <a:cxn ang="0">
                  <a:pos x="T1" y="0"/>
                </a:cxn>
                <a:cxn ang="0">
                  <a:pos x="T2" y="0"/>
                </a:cxn>
                <a:cxn ang="0">
                  <a:pos x="T3" y="0"/>
                </a:cxn>
              </a:cxnLst>
              <a:rect l="0" t="0" r="r" b="b"/>
              <a:pathLst>
                <a:path w="13">
                  <a:moveTo>
                    <a:pt x="13" y="0"/>
                  </a:moveTo>
                  <a:lnTo>
                    <a:pt x="13" y="0"/>
                  </a:lnTo>
                  <a:lnTo>
                    <a:pt x="0"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0" name="フリーフォーム 34"/>
            <p:cNvSpPr>
              <a:spLocks/>
            </p:cNvSpPr>
            <p:nvPr/>
          </p:nvSpPr>
          <p:spPr bwMode="invGray">
            <a:xfrm>
              <a:off x="5638800" y="2740025"/>
              <a:ext cx="23813" cy="1587"/>
            </a:xfrm>
            <a:custGeom>
              <a:avLst/>
              <a:gdLst>
                <a:gd name="T0" fmla="*/ 12 w 12"/>
                <a:gd name="T1" fmla="*/ 0 h 1"/>
                <a:gd name="T2" fmla="*/ 12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lnTo>
                    <a:pt x="12" y="0"/>
                  </a:lnTo>
                  <a:lnTo>
                    <a:pt x="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1" name="フリーフォーム 35"/>
            <p:cNvSpPr>
              <a:spLocks/>
            </p:cNvSpPr>
            <p:nvPr/>
          </p:nvSpPr>
          <p:spPr bwMode="invGray">
            <a:xfrm>
              <a:off x="4303712" y="2728913"/>
              <a:ext cx="50800" cy="0"/>
            </a:xfrm>
            <a:custGeom>
              <a:avLst/>
              <a:gdLst>
                <a:gd name="T0" fmla="*/ 26 w 26"/>
                <a:gd name="T1" fmla="*/ 26 w 26"/>
                <a:gd name="T2" fmla="*/ 0 w 26"/>
                <a:gd name="T3" fmla="*/ 26 w 26"/>
              </a:gdLst>
              <a:ahLst/>
              <a:cxnLst>
                <a:cxn ang="0">
                  <a:pos x="T0" y="0"/>
                </a:cxn>
                <a:cxn ang="0">
                  <a:pos x="T1" y="0"/>
                </a:cxn>
                <a:cxn ang="0">
                  <a:pos x="T2" y="0"/>
                </a:cxn>
                <a:cxn ang="0">
                  <a:pos x="T3" y="0"/>
                </a:cxn>
              </a:cxnLst>
              <a:rect l="0" t="0" r="r" b="b"/>
              <a:pathLst>
                <a:path w="26">
                  <a:moveTo>
                    <a:pt x="26" y="0"/>
                  </a:moveTo>
                  <a:lnTo>
                    <a:pt x="26" y="0"/>
                  </a:lnTo>
                  <a:lnTo>
                    <a:pt x="0" y="0"/>
                  </a:lnTo>
                  <a:cubicBezTo>
                    <a:pt x="13" y="0"/>
                    <a:pt x="20" y="0"/>
                    <a:pt x="2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2" name="フリーフォーム 36"/>
            <p:cNvSpPr>
              <a:spLocks/>
            </p:cNvSpPr>
            <p:nvPr/>
          </p:nvSpPr>
          <p:spPr bwMode="invGray">
            <a:xfrm>
              <a:off x="5519738" y="2735263"/>
              <a:ext cx="9525" cy="3175"/>
            </a:xfrm>
            <a:custGeom>
              <a:avLst/>
              <a:gdLst>
                <a:gd name="T0" fmla="*/ 4 w 5"/>
                <a:gd name="T1" fmla="*/ 0 h 1"/>
                <a:gd name="T2" fmla="*/ 4 w 5"/>
                <a:gd name="T3" fmla="*/ 0 h 1"/>
                <a:gd name="T4" fmla="*/ 0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4" y="0"/>
                  </a:lnTo>
                  <a:lnTo>
                    <a:pt x="0" y="1"/>
                  </a:lnTo>
                  <a:cubicBezTo>
                    <a:pt x="3" y="1"/>
                    <a:pt x="5"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3" name="フリーフォーム 37"/>
            <p:cNvSpPr>
              <a:spLocks/>
            </p:cNvSpPr>
            <p:nvPr/>
          </p:nvSpPr>
          <p:spPr bwMode="invGray">
            <a:xfrm>
              <a:off x="12096750" y="2784475"/>
              <a:ext cx="6350" cy="0"/>
            </a:xfrm>
            <a:custGeom>
              <a:avLst/>
              <a:gdLst>
                <a:gd name="T0" fmla="*/ 3 w 3"/>
                <a:gd name="T1" fmla="*/ 3 w 3"/>
                <a:gd name="T2" fmla="*/ 1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1"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4" name="フリーフォーム 38"/>
            <p:cNvSpPr>
              <a:spLocks/>
            </p:cNvSpPr>
            <p:nvPr/>
          </p:nvSpPr>
          <p:spPr bwMode="invGray">
            <a:xfrm>
              <a:off x="12225338" y="2773363"/>
              <a:ext cx="46038" cy="0"/>
            </a:xfrm>
            <a:custGeom>
              <a:avLst/>
              <a:gdLst>
                <a:gd name="T0" fmla="*/ 0 w 24"/>
                <a:gd name="T1" fmla="*/ 0 w 24"/>
                <a:gd name="T2" fmla="*/ 24 w 24"/>
                <a:gd name="T3" fmla="*/ 0 w 24"/>
              </a:gdLst>
              <a:ahLst/>
              <a:cxnLst>
                <a:cxn ang="0">
                  <a:pos x="T0" y="0"/>
                </a:cxn>
                <a:cxn ang="0">
                  <a:pos x="T1" y="0"/>
                </a:cxn>
                <a:cxn ang="0">
                  <a:pos x="T2" y="0"/>
                </a:cxn>
                <a:cxn ang="0">
                  <a:pos x="T3" y="0"/>
                </a:cxn>
              </a:cxnLst>
              <a:rect l="0" t="0" r="r" b="b"/>
              <a:pathLst>
                <a:path w="24">
                  <a:moveTo>
                    <a:pt x="0" y="0"/>
                  </a:moveTo>
                  <a:lnTo>
                    <a:pt x="0" y="0"/>
                  </a:lnTo>
                  <a:lnTo>
                    <a:pt x="24" y="0"/>
                  </a:lnTo>
                  <a:cubicBezTo>
                    <a:pt x="15" y="0"/>
                    <a:pt x="6"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5" name="フリーフォーム 39"/>
            <p:cNvSpPr>
              <a:spLocks/>
            </p:cNvSpPr>
            <p:nvPr/>
          </p:nvSpPr>
          <p:spPr bwMode="invGray">
            <a:xfrm>
              <a:off x="9274175" y="2746375"/>
              <a:ext cx="55563" cy="4762"/>
            </a:xfrm>
            <a:custGeom>
              <a:avLst/>
              <a:gdLst>
                <a:gd name="T0" fmla="*/ 0 w 29"/>
                <a:gd name="T1" fmla="*/ 1 h 2"/>
                <a:gd name="T2" fmla="*/ 0 w 29"/>
                <a:gd name="T3" fmla="*/ 1 h 2"/>
                <a:gd name="T4" fmla="*/ 15 w 29"/>
                <a:gd name="T5" fmla="*/ 2 h 2"/>
                <a:gd name="T6" fmla="*/ 0 w 29"/>
                <a:gd name="T7" fmla="*/ 1 h 2"/>
              </a:gdLst>
              <a:ahLst/>
              <a:cxnLst>
                <a:cxn ang="0">
                  <a:pos x="T0" y="T1"/>
                </a:cxn>
                <a:cxn ang="0">
                  <a:pos x="T2" y="T3"/>
                </a:cxn>
                <a:cxn ang="0">
                  <a:pos x="T4" y="T5"/>
                </a:cxn>
                <a:cxn ang="0">
                  <a:pos x="T6" y="T7"/>
                </a:cxn>
              </a:cxnLst>
              <a:rect l="0" t="0" r="r" b="b"/>
              <a:pathLst>
                <a:path w="29" h="2">
                  <a:moveTo>
                    <a:pt x="0" y="1"/>
                  </a:moveTo>
                  <a:lnTo>
                    <a:pt x="0" y="1"/>
                  </a:lnTo>
                  <a:cubicBezTo>
                    <a:pt x="7" y="1"/>
                    <a:pt x="23" y="2"/>
                    <a:pt x="15" y="2"/>
                  </a:cubicBezTo>
                  <a:cubicBezTo>
                    <a:pt x="29" y="2"/>
                    <a:pt x="2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6" name="フリーフォーム 40"/>
            <p:cNvSpPr>
              <a:spLocks/>
            </p:cNvSpPr>
            <p:nvPr/>
          </p:nvSpPr>
          <p:spPr bwMode="invGray">
            <a:xfrm>
              <a:off x="11847513" y="2827338"/>
              <a:ext cx="34925" cy="3175"/>
            </a:xfrm>
            <a:custGeom>
              <a:avLst/>
              <a:gdLst>
                <a:gd name="T0" fmla="*/ 3 w 18"/>
                <a:gd name="T1" fmla="*/ 1 h 1"/>
                <a:gd name="T2" fmla="*/ 3 w 18"/>
                <a:gd name="T3" fmla="*/ 1 h 1"/>
                <a:gd name="T4" fmla="*/ 18 w 18"/>
                <a:gd name="T5" fmla="*/ 0 h 1"/>
                <a:gd name="T6" fmla="*/ 3 w 18"/>
                <a:gd name="T7" fmla="*/ 1 h 1"/>
              </a:gdLst>
              <a:ahLst/>
              <a:cxnLst>
                <a:cxn ang="0">
                  <a:pos x="T0" y="T1"/>
                </a:cxn>
                <a:cxn ang="0">
                  <a:pos x="T2" y="T3"/>
                </a:cxn>
                <a:cxn ang="0">
                  <a:pos x="T4" y="T5"/>
                </a:cxn>
                <a:cxn ang="0">
                  <a:pos x="T6" y="T7"/>
                </a:cxn>
              </a:cxnLst>
              <a:rect l="0" t="0" r="r" b="b"/>
              <a:pathLst>
                <a:path w="18" h="1">
                  <a:moveTo>
                    <a:pt x="3" y="1"/>
                  </a:moveTo>
                  <a:lnTo>
                    <a:pt x="3" y="1"/>
                  </a:lnTo>
                  <a:cubicBezTo>
                    <a:pt x="7" y="1"/>
                    <a:pt x="13" y="0"/>
                    <a:pt x="18" y="0"/>
                  </a:cubicBezTo>
                  <a:cubicBezTo>
                    <a:pt x="8"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7" name="フリーフォーム 41"/>
            <p:cNvSpPr>
              <a:spLocks/>
            </p:cNvSpPr>
            <p:nvPr/>
          </p:nvSpPr>
          <p:spPr bwMode="invGray">
            <a:xfrm>
              <a:off x="11882438" y="2825750"/>
              <a:ext cx="25400" cy="1587"/>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lnTo>
                    <a:pt x="0" y="1"/>
                  </a:lnTo>
                  <a:lnTo>
                    <a:pt x="14"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8" name="フリーフォーム 42"/>
            <p:cNvSpPr>
              <a:spLocks/>
            </p:cNvSpPr>
            <p:nvPr/>
          </p:nvSpPr>
          <p:spPr bwMode="invGray">
            <a:xfrm>
              <a:off x="8915400" y="2809875"/>
              <a:ext cx="15875" cy="1587"/>
            </a:xfrm>
            <a:custGeom>
              <a:avLst/>
              <a:gdLst>
                <a:gd name="T0" fmla="*/ 8 w 8"/>
                <a:gd name="T1" fmla="*/ 1 h 1"/>
                <a:gd name="T2" fmla="*/ 8 w 8"/>
                <a:gd name="T3" fmla="*/ 1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cubicBezTo>
                    <a:pt x="6" y="0"/>
                    <a:pt x="3" y="0"/>
                    <a:pt x="0" y="0"/>
                  </a:cubicBezTo>
                  <a:cubicBezTo>
                    <a:pt x="1" y="0"/>
                    <a:pt x="4"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69" name="フリーフォーム 43"/>
            <p:cNvSpPr>
              <a:spLocks/>
            </p:cNvSpPr>
            <p:nvPr/>
          </p:nvSpPr>
          <p:spPr bwMode="invGray">
            <a:xfrm>
              <a:off x="12109452" y="2776537"/>
              <a:ext cx="454024" cy="0"/>
            </a:xfrm>
            <a:custGeom>
              <a:avLst/>
              <a:gdLst>
                <a:gd name="T0" fmla="*/ 102 w 236"/>
                <a:gd name="T1" fmla="*/ 10 h 10"/>
                <a:gd name="T2" fmla="*/ 102 w 236"/>
                <a:gd name="T3" fmla="*/ 10 h 10"/>
                <a:gd name="T4" fmla="*/ 123 w 236"/>
                <a:gd name="T5" fmla="*/ 7 h 10"/>
                <a:gd name="T6" fmla="*/ 200 w 236"/>
                <a:gd name="T7" fmla="*/ 6 h 10"/>
                <a:gd name="T8" fmla="*/ 203 w 236"/>
                <a:gd name="T9" fmla="*/ 3 h 10"/>
                <a:gd name="T10" fmla="*/ 160 w 236"/>
                <a:gd name="T11" fmla="*/ 4 h 10"/>
                <a:gd name="T12" fmla="*/ 202 w 236"/>
                <a:gd name="T13" fmla="*/ 3 h 10"/>
                <a:gd name="T14" fmla="*/ 198 w 236"/>
                <a:gd name="T15" fmla="*/ 0 h 10"/>
                <a:gd name="T16" fmla="*/ 0 w 236"/>
                <a:gd name="T17" fmla="*/ 4 h 10"/>
                <a:gd name="T18" fmla="*/ 137 w 236"/>
                <a:gd name="T19" fmla="*/ 4 h 10"/>
                <a:gd name="T20" fmla="*/ 121 w 236"/>
                <a:gd name="T21" fmla="*/ 6 h 10"/>
                <a:gd name="T22" fmla="*/ 8 w 236"/>
                <a:gd name="T23" fmla="*/ 5 h 10"/>
                <a:gd name="T24" fmla="*/ 104 w 236"/>
                <a:gd name="T25" fmla="*/ 7 h 10"/>
                <a:gd name="T26" fmla="*/ 84 w 236"/>
                <a:gd name="T27" fmla="*/ 9 h 10"/>
                <a:gd name="T28" fmla="*/ 102 w 23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0">
                  <a:moveTo>
                    <a:pt x="102" y="10"/>
                  </a:moveTo>
                  <a:lnTo>
                    <a:pt x="102" y="10"/>
                  </a:lnTo>
                  <a:cubicBezTo>
                    <a:pt x="107" y="9"/>
                    <a:pt x="208" y="8"/>
                    <a:pt x="123" y="7"/>
                  </a:cubicBezTo>
                  <a:cubicBezTo>
                    <a:pt x="126" y="4"/>
                    <a:pt x="177" y="6"/>
                    <a:pt x="200" y="6"/>
                  </a:cubicBezTo>
                  <a:cubicBezTo>
                    <a:pt x="184" y="5"/>
                    <a:pt x="208" y="4"/>
                    <a:pt x="203" y="3"/>
                  </a:cubicBezTo>
                  <a:cubicBezTo>
                    <a:pt x="192" y="4"/>
                    <a:pt x="179" y="4"/>
                    <a:pt x="160" y="4"/>
                  </a:cubicBezTo>
                  <a:cubicBezTo>
                    <a:pt x="152" y="3"/>
                    <a:pt x="180" y="2"/>
                    <a:pt x="202" y="3"/>
                  </a:cubicBezTo>
                  <a:cubicBezTo>
                    <a:pt x="175" y="1"/>
                    <a:pt x="236" y="1"/>
                    <a:pt x="198" y="0"/>
                  </a:cubicBezTo>
                  <a:cubicBezTo>
                    <a:pt x="116" y="0"/>
                    <a:pt x="57" y="0"/>
                    <a:pt x="0" y="4"/>
                  </a:cubicBezTo>
                  <a:cubicBezTo>
                    <a:pt x="46" y="3"/>
                    <a:pt x="99" y="3"/>
                    <a:pt x="137" y="4"/>
                  </a:cubicBezTo>
                  <a:lnTo>
                    <a:pt x="121" y="6"/>
                  </a:lnTo>
                  <a:cubicBezTo>
                    <a:pt x="78" y="4"/>
                    <a:pt x="51" y="5"/>
                    <a:pt x="8" y="5"/>
                  </a:cubicBezTo>
                  <a:lnTo>
                    <a:pt x="104" y="7"/>
                  </a:lnTo>
                  <a:cubicBezTo>
                    <a:pt x="149" y="9"/>
                    <a:pt x="119" y="9"/>
                    <a:pt x="84" y="9"/>
                  </a:cubicBezTo>
                  <a:cubicBezTo>
                    <a:pt x="92" y="9"/>
                    <a:pt x="100" y="9"/>
                    <a:pt x="102" y="1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0" name="フリーフォーム 44"/>
            <p:cNvSpPr>
              <a:spLocks/>
            </p:cNvSpPr>
            <p:nvPr/>
          </p:nvSpPr>
          <p:spPr bwMode="invGray">
            <a:xfrm>
              <a:off x="12182475" y="2816225"/>
              <a:ext cx="9525" cy="0"/>
            </a:xfrm>
            <a:custGeom>
              <a:avLst/>
              <a:gdLst>
                <a:gd name="T0" fmla="*/ 0 w 5"/>
                <a:gd name="T1" fmla="*/ 0 w 5"/>
                <a:gd name="T2" fmla="*/ 1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1"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1" name="フリーフォーム 45"/>
            <p:cNvSpPr>
              <a:spLocks/>
            </p:cNvSpPr>
            <p:nvPr/>
          </p:nvSpPr>
          <p:spPr bwMode="invGray">
            <a:xfrm>
              <a:off x="4348162" y="2827338"/>
              <a:ext cx="17463" cy="3175"/>
            </a:xfrm>
            <a:custGeom>
              <a:avLst/>
              <a:gdLst>
                <a:gd name="T0" fmla="*/ 8 w 9"/>
                <a:gd name="T1" fmla="*/ 0 h 1"/>
                <a:gd name="T2" fmla="*/ 8 w 9"/>
                <a:gd name="T3" fmla="*/ 0 h 1"/>
                <a:gd name="T4" fmla="*/ 0 w 9"/>
                <a:gd name="T5" fmla="*/ 1 h 1"/>
                <a:gd name="T6" fmla="*/ 8 w 9"/>
                <a:gd name="T7" fmla="*/ 0 h 1"/>
              </a:gdLst>
              <a:ahLst/>
              <a:cxnLst>
                <a:cxn ang="0">
                  <a:pos x="T0" y="T1"/>
                </a:cxn>
                <a:cxn ang="0">
                  <a:pos x="T2" y="T3"/>
                </a:cxn>
                <a:cxn ang="0">
                  <a:pos x="T4" y="T5"/>
                </a:cxn>
                <a:cxn ang="0">
                  <a:pos x="T6" y="T7"/>
                </a:cxn>
              </a:cxnLst>
              <a:rect l="0" t="0" r="r" b="b"/>
              <a:pathLst>
                <a:path w="9" h="1">
                  <a:moveTo>
                    <a:pt x="8" y="0"/>
                  </a:moveTo>
                  <a:lnTo>
                    <a:pt x="8" y="0"/>
                  </a:lnTo>
                  <a:lnTo>
                    <a:pt x="0" y="1"/>
                  </a:lnTo>
                  <a:cubicBezTo>
                    <a:pt x="7" y="0"/>
                    <a:pt x="9" y="0"/>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2" name="フリーフォーム 46"/>
            <p:cNvSpPr>
              <a:spLocks/>
            </p:cNvSpPr>
            <p:nvPr/>
          </p:nvSpPr>
          <p:spPr bwMode="invGray">
            <a:xfrm>
              <a:off x="12071350" y="2790825"/>
              <a:ext cx="0" cy="0"/>
            </a:xfrm>
            <a:custGeom>
              <a:avLst/>
              <a:gdLst/>
              <a:ahLst/>
              <a:cxnLst>
                <a:cxn ang="0">
                  <a:pos x="0" y="0"/>
                </a:cxn>
                <a:cxn ang="0">
                  <a:pos x="0" y="0"/>
                </a:cxn>
                <a:cxn ang="0">
                  <a:pos x="0" y="0"/>
                </a:cxn>
                <a:cxn ang="0">
                  <a:pos x="0" y="0"/>
                </a:cxn>
              </a:cxnLst>
              <a:rect l="0" t="0" r="r" b="b"/>
              <a:pathLst>
                <a:path>
                  <a:moveTo>
                    <a:pt x="0" y="0"/>
                  </a:moveTo>
                  <a:lnTo>
                    <a:pt x="0" y="0"/>
                  </a:lnTo>
                  <a:lnTo>
                    <a:pt x="0"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3" name="フリーフォーム 47"/>
            <p:cNvSpPr>
              <a:spLocks/>
            </p:cNvSpPr>
            <p:nvPr/>
          </p:nvSpPr>
          <p:spPr bwMode="invGray">
            <a:xfrm>
              <a:off x="4754563" y="2827338"/>
              <a:ext cx="47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cubicBezTo>
                    <a:pt x="1" y="0"/>
                    <a:pt x="1" y="0"/>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4" name="フリーフォーム 48"/>
            <p:cNvSpPr>
              <a:spLocks/>
            </p:cNvSpPr>
            <p:nvPr/>
          </p:nvSpPr>
          <p:spPr bwMode="invGray">
            <a:xfrm>
              <a:off x="4852988" y="2719388"/>
              <a:ext cx="9525" cy="3175"/>
            </a:xfrm>
            <a:custGeom>
              <a:avLst/>
              <a:gdLst>
                <a:gd name="T0" fmla="*/ 5 w 5"/>
                <a:gd name="T1" fmla="*/ 1 h 1"/>
                <a:gd name="T2" fmla="*/ 5 w 5"/>
                <a:gd name="T3" fmla="*/ 1 h 1"/>
                <a:gd name="T4" fmla="*/ 4 w 5"/>
                <a:gd name="T5" fmla="*/ 0 h 1"/>
                <a:gd name="T6" fmla="*/ 5 w 5"/>
                <a:gd name="T7" fmla="*/ 1 h 1"/>
              </a:gdLst>
              <a:ahLst/>
              <a:cxnLst>
                <a:cxn ang="0">
                  <a:pos x="T0" y="T1"/>
                </a:cxn>
                <a:cxn ang="0">
                  <a:pos x="T2" y="T3"/>
                </a:cxn>
                <a:cxn ang="0">
                  <a:pos x="T4" y="T5"/>
                </a:cxn>
                <a:cxn ang="0">
                  <a:pos x="T6" y="T7"/>
                </a:cxn>
              </a:cxnLst>
              <a:rect l="0" t="0" r="r" b="b"/>
              <a:pathLst>
                <a:path w="5" h="1">
                  <a:moveTo>
                    <a:pt x="5" y="1"/>
                  </a:moveTo>
                  <a:lnTo>
                    <a:pt x="5" y="1"/>
                  </a:lnTo>
                  <a:cubicBezTo>
                    <a:pt x="5" y="1"/>
                    <a:pt x="5" y="1"/>
                    <a:pt x="4" y="0"/>
                  </a:cubicBezTo>
                  <a:cubicBezTo>
                    <a:pt x="0" y="1"/>
                    <a:pt x="2" y="1"/>
                    <a:pt x="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5" name="フリーフォーム 49"/>
            <p:cNvSpPr>
              <a:spLocks/>
            </p:cNvSpPr>
            <p:nvPr/>
          </p:nvSpPr>
          <p:spPr bwMode="invGray">
            <a:xfrm>
              <a:off x="4759325" y="2827338"/>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6" name="フリーフォーム 50"/>
            <p:cNvSpPr>
              <a:spLocks/>
            </p:cNvSpPr>
            <p:nvPr/>
          </p:nvSpPr>
          <p:spPr bwMode="invGray">
            <a:xfrm>
              <a:off x="6654800" y="2805113"/>
              <a:ext cx="19050" cy="1587"/>
            </a:xfrm>
            <a:custGeom>
              <a:avLst/>
              <a:gdLst>
                <a:gd name="T0" fmla="*/ 10 w 10"/>
                <a:gd name="T1" fmla="*/ 1 h 1"/>
                <a:gd name="T2" fmla="*/ 10 w 10"/>
                <a:gd name="T3" fmla="*/ 1 h 1"/>
                <a:gd name="T4" fmla="*/ 2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lnTo>
                    <a:pt x="10" y="1"/>
                  </a:lnTo>
                  <a:lnTo>
                    <a:pt x="2" y="0"/>
                  </a:lnTo>
                  <a:cubicBezTo>
                    <a:pt x="0" y="0"/>
                    <a:pt x="2" y="0"/>
                    <a:pt x="1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7" name="フリーフォーム 51"/>
            <p:cNvSpPr>
              <a:spLocks/>
            </p:cNvSpPr>
            <p:nvPr/>
          </p:nvSpPr>
          <p:spPr bwMode="invGray">
            <a:xfrm>
              <a:off x="6289675" y="2798763"/>
              <a:ext cx="6350"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8" name="フリーフォーム 52"/>
            <p:cNvSpPr>
              <a:spLocks/>
            </p:cNvSpPr>
            <p:nvPr/>
          </p:nvSpPr>
          <p:spPr bwMode="invGray">
            <a:xfrm>
              <a:off x="9140825" y="2725738"/>
              <a:ext cx="44450" cy="0"/>
            </a:xfrm>
            <a:custGeom>
              <a:avLst/>
              <a:gdLst>
                <a:gd name="T0" fmla="*/ 23 w 23"/>
                <a:gd name="T1" fmla="*/ 23 w 23"/>
                <a:gd name="T2" fmla="*/ 0 w 23"/>
                <a:gd name="T3" fmla="*/ 23 w 23"/>
              </a:gdLst>
              <a:ahLst/>
              <a:cxnLst>
                <a:cxn ang="0">
                  <a:pos x="T0" y="0"/>
                </a:cxn>
                <a:cxn ang="0">
                  <a:pos x="T1" y="0"/>
                </a:cxn>
                <a:cxn ang="0">
                  <a:pos x="T2" y="0"/>
                </a:cxn>
                <a:cxn ang="0">
                  <a:pos x="T3" y="0"/>
                </a:cxn>
              </a:cxnLst>
              <a:rect l="0" t="0" r="r" b="b"/>
              <a:pathLst>
                <a:path w="23">
                  <a:moveTo>
                    <a:pt x="23" y="0"/>
                  </a:moveTo>
                  <a:lnTo>
                    <a:pt x="23" y="0"/>
                  </a:lnTo>
                  <a:lnTo>
                    <a:pt x="0" y="0"/>
                  </a:lnTo>
                  <a:lnTo>
                    <a:pt x="2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79" name="フリーフォーム 53"/>
            <p:cNvSpPr>
              <a:spLocks/>
            </p:cNvSpPr>
            <p:nvPr/>
          </p:nvSpPr>
          <p:spPr bwMode="invGray">
            <a:xfrm>
              <a:off x="4737100" y="2827338"/>
              <a:ext cx="17463" cy="3175"/>
            </a:xfrm>
            <a:custGeom>
              <a:avLst/>
              <a:gdLst>
                <a:gd name="T0" fmla="*/ 9 w 9"/>
                <a:gd name="T1" fmla="*/ 0 h 1"/>
                <a:gd name="T2" fmla="*/ 9 w 9"/>
                <a:gd name="T3" fmla="*/ 0 h 1"/>
                <a:gd name="T4" fmla="*/ 0 w 9"/>
                <a:gd name="T5" fmla="*/ 1 h 1"/>
                <a:gd name="T6" fmla="*/ 9 w 9"/>
                <a:gd name="T7" fmla="*/ 0 h 1"/>
              </a:gdLst>
              <a:ahLst/>
              <a:cxnLst>
                <a:cxn ang="0">
                  <a:pos x="T0" y="T1"/>
                </a:cxn>
                <a:cxn ang="0">
                  <a:pos x="T2" y="T3"/>
                </a:cxn>
                <a:cxn ang="0">
                  <a:pos x="T4" y="T5"/>
                </a:cxn>
                <a:cxn ang="0">
                  <a:pos x="T6" y="T7"/>
                </a:cxn>
              </a:cxnLst>
              <a:rect l="0" t="0" r="r" b="b"/>
              <a:pathLst>
                <a:path w="9" h="1">
                  <a:moveTo>
                    <a:pt x="9" y="0"/>
                  </a:moveTo>
                  <a:lnTo>
                    <a:pt x="9" y="0"/>
                  </a:lnTo>
                  <a:lnTo>
                    <a:pt x="0" y="1"/>
                  </a:lnTo>
                  <a:cubicBezTo>
                    <a:pt x="5" y="0"/>
                    <a:pt x="8" y="0"/>
                    <a:pt x="9"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0" name="フリーフォーム 54"/>
            <p:cNvSpPr>
              <a:spLocks/>
            </p:cNvSpPr>
            <p:nvPr/>
          </p:nvSpPr>
          <p:spPr bwMode="invGray">
            <a:xfrm>
              <a:off x="7239000" y="2779713"/>
              <a:ext cx="11113" cy="3175"/>
            </a:xfrm>
            <a:custGeom>
              <a:avLst/>
              <a:gdLst>
                <a:gd name="T0" fmla="*/ 6 w 6"/>
                <a:gd name="T1" fmla="*/ 0 h 1"/>
                <a:gd name="T2" fmla="*/ 6 w 6"/>
                <a:gd name="T3" fmla="*/ 0 h 1"/>
                <a:gd name="T4" fmla="*/ 0 w 6"/>
                <a:gd name="T5" fmla="*/ 1 h 1"/>
                <a:gd name="T6" fmla="*/ 4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6" y="0"/>
                  </a:lnTo>
                  <a:lnTo>
                    <a:pt x="0" y="1"/>
                  </a:lnTo>
                  <a:lnTo>
                    <a:pt x="4" y="1"/>
                  </a:lnTo>
                  <a:lnTo>
                    <a:pt x="6"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1" name="フリーフォーム 55"/>
            <p:cNvSpPr>
              <a:spLocks/>
            </p:cNvSpPr>
            <p:nvPr/>
          </p:nvSpPr>
          <p:spPr bwMode="invGray">
            <a:xfrm>
              <a:off x="7181850" y="2773363"/>
              <a:ext cx="468313" cy="15875"/>
            </a:xfrm>
            <a:custGeom>
              <a:avLst/>
              <a:gdLst>
                <a:gd name="T0" fmla="*/ 139 w 244"/>
                <a:gd name="T1" fmla="*/ 5 h 7"/>
                <a:gd name="T2" fmla="*/ 139 w 244"/>
                <a:gd name="T3" fmla="*/ 5 h 7"/>
                <a:gd name="T4" fmla="*/ 132 w 244"/>
                <a:gd name="T5" fmla="*/ 6 h 7"/>
                <a:gd name="T6" fmla="*/ 244 w 244"/>
                <a:gd name="T7" fmla="*/ 4 h 7"/>
                <a:gd name="T8" fmla="*/ 178 w 244"/>
                <a:gd name="T9" fmla="*/ 1 h 7"/>
                <a:gd name="T10" fmla="*/ 101 w 244"/>
                <a:gd name="T11" fmla="*/ 0 h 7"/>
                <a:gd name="T12" fmla="*/ 77 w 244"/>
                <a:gd name="T13" fmla="*/ 3 h 7"/>
                <a:gd name="T14" fmla="*/ 60 w 244"/>
                <a:gd name="T15" fmla="*/ 1 h 7"/>
                <a:gd name="T16" fmla="*/ 0 w 244"/>
                <a:gd name="T17" fmla="*/ 1 h 7"/>
                <a:gd name="T18" fmla="*/ 52 w 244"/>
                <a:gd name="T19" fmla="*/ 1 h 7"/>
                <a:gd name="T20" fmla="*/ 36 w 244"/>
                <a:gd name="T21" fmla="*/ 3 h 7"/>
                <a:gd name="T22" fmla="*/ 41 w 244"/>
                <a:gd name="T23" fmla="*/ 3 h 7"/>
                <a:gd name="T24" fmla="*/ 139 w 24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7">
                  <a:moveTo>
                    <a:pt x="139" y="5"/>
                  </a:moveTo>
                  <a:lnTo>
                    <a:pt x="139" y="5"/>
                  </a:lnTo>
                  <a:cubicBezTo>
                    <a:pt x="135" y="5"/>
                    <a:pt x="134" y="6"/>
                    <a:pt x="132" y="6"/>
                  </a:cubicBezTo>
                  <a:cubicBezTo>
                    <a:pt x="169" y="5"/>
                    <a:pt x="236" y="6"/>
                    <a:pt x="244" y="4"/>
                  </a:cubicBezTo>
                  <a:cubicBezTo>
                    <a:pt x="232" y="4"/>
                    <a:pt x="167" y="2"/>
                    <a:pt x="178" y="1"/>
                  </a:cubicBezTo>
                  <a:cubicBezTo>
                    <a:pt x="152" y="2"/>
                    <a:pt x="115" y="0"/>
                    <a:pt x="101" y="0"/>
                  </a:cubicBezTo>
                  <a:cubicBezTo>
                    <a:pt x="143" y="2"/>
                    <a:pt x="105" y="2"/>
                    <a:pt x="77" y="3"/>
                  </a:cubicBezTo>
                  <a:cubicBezTo>
                    <a:pt x="51" y="2"/>
                    <a:pt x="82" y="1"/>
                    <a:pt x="60" y="1"/>
                  </a:cubicBezTo>
                  <a:lnTo>
                    <a:pt x="0" y="1"/>
                  </a:lnTo>
                  <a:lnTo>
                    <a:pt x="52" y="1"/>
                  </a:lnTo>
                  <a:lnTo>
                    <a:pt x="36" y="3"/>
                  </a:lnTo>
                  <a:lnTo>
                    <a:pt x="41" y="3"/>
                  </a:lnTo>
                  <a:cubicBezTo>
                    <a:pt x="129" y="2"/>
                    <a:pt x="49" y="7"/>
                    <a:pt x="139"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2" name="フリーフォーム 56"/>
            <p:cNvSpPr>
              <a:spLocks/>
            </p:cNvSpPr>
            <p:nvPr/>
          </p:nvSpPr>
          <p:spPr bwMode="invGray">
            <a:xfrm>
              <a:off x="7407275" y="2787650"/>
              <a:ext cx="26988" cy="0"/>
            </a:xfrm>
            <a:custGeom>
              <a:avLst/>
              <a:gdLst>
                <a:gd name="T0" fmla="*/ 14 w 14"/>
                <a:gd name="T1" fmla="*/ 14 w 14"/>
                <a:gd name="T2" fmla="*/ 0 w 14"/>
                <a:gd name="T3" fmla="*/ 14 w 14"/>
              </a:gdLst>
              <a:ahLst/>
              <a:cxnLst>
                <a:cxn ang="0">
                  <a:pos x="T0" y="0"/>
                </a:cxn>
                <a:cxn ang="0">
                  <a:pos x="T1" y="0"/>
                </a:cxn>
                <a:cxn ang="0">
                  <a:pos x="T2" y="0"/>
                </a:cxn>
                <a:cxn ang="0">
                  <a:pos x="T3" y="0"/>
                </a:cxn>
              </a:cxnLst>
              <a:rect l="0" t="0" r="r" b="b"/>
              <a:pathLst>
                <a:path w="14">
                  <a:moveTo>
                    <a:pt x="14" y="0"/>
                  </a:moveTo>
                  <a:lnTo>
                    <a:pt x="14" y="0"/>
                  </a:lnTo>
                  <a:lnTo>
                    <a:pt x="0" y="0"/>
                  </a:lnTo>
                  <a:cubicBezTo>
                    <a:pt x="8" y="0"/>
                    <a:pt x="11" y="0"/>
                    <a:pt x="1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3" name="フリーフォーム 57"/>
            <p:cNvSpPr>
              <a:spLocks/>
            </p:cNvSpPr>
            <p:nvPr/>
          </p:nvSpPr>
          <p:spPr bwMode="invGray">
            <a:xfrm>
              <a:off x="8123238" y="2794000"/>
              <a:ext cx="31750" cy="1587"/>
            </a:xfrm>
            <a:custGeom>
              <a:avLst/>
              <a:gdLst>
                <a:gd name="T0" fmla="*/ 0 w 16"/>
                <a:gd name="T1" fmla="*/ 1 h 1"/>
                <a:gd name="T2" fmla="*/ 0 w 16"/>
                <a:gd name="T3" fmla="*/ 1 h 1"/>
                <a:gd name="T4" fmla="*/ 16 w 16"/>
                <a:gd name="T5" fmla="*/ 0 h 1"/>
                <a:gd name="T6" fmla="*/ 0 w 16"/>
                <a:gd name="T7" fmla="*/ 1 h 1"/>
              </a:gdLst>
              <a:ahLst/>
              <a:cxnLst>
                <a:cxn ang="0">
                  <a:pos x="T0" y="T1"/>
                </a:cxn>
                <a:cxn ang="0">
                  <a:pos x="T2" y="T3"/>
                </a:cxn>
                <a:cxn ang="0">
                  <a:pos x="T4" y="T5"/>
                </a:cxn>
                <a:cxn ang="0">
                  <a:pos x="T6" y="T7"/>
                </a:cxn>
              </a:cxnLst>
              <a:rect l="0" t="0" r="r" b="b"/>
              <a:pathLst>
                <a:path w="16" h="1">
                  <a:moveTo>
                    <a:pt x="0" y="1"/>
                  </a:moveTo>
                  <a:lnTo>
                    <a:pt x="0" y="1"/>
                  </a:lnTo>
                  <a:lnTo>
                    <a:pt x="16"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4" name="フリーフォーム 58"/>
            <p:cNvSpPr>
              <a:spLocks/>
            </p:cNvSpPr>
            <p:nvPr/>
          </p:nvSpPr>
          <p:spPr bwMode="invGray">
            <a:xfrm>
              <a:off x="3070225" y="2794000"/>
              <a:ext cx="101600" cy="4762"/>
            </a:xfrm>
            <a:custGeom>
              <a:avLst/>
              <a:gdLst>
                <a:gd name="T0" fmla="*/ 0 w 53"/>
                <a:gd name="T1" fmla="*/ 0 h 2"/>
                <a:gd name="T2" fmla="*/ 0 w 53"/>
                <a:gd name="T3" fmla="*/ 0 h 2"/>
                <a:gd name="T4" fmla="*/ 52 w 53"/>
                <a:gd name="T5" fmla="*/ 0 h 2"/>
                <a:gd name="T6" fmla="*/ 6 w 53"/>
                <a:gd name="T7" fmla="*/ 0 h 2"/>
                <a:gd name="T8" fmla="*/ 0 w 53"/>
                <a:gd name="T9" fmla="*/ 0 h 2"/>
              </a:gdLst>
              <a:ahLst/>
              <a:cxnLst>
                <a:cxn ang="0">
                  <a:pos x="T0" y="T1"/>
                </a:cxn>
                <a:cxn ang="0">
                  <a:pos x="T2" y="T3"/>
                </a:cxn>
                <a:cxn ang="0">
                  <a:pos x="T4" y="T5"/>
                </a:cxn>
                <a:cxn ang="0">
                  <a:pos x="T6" y="T7"/>
                </a:cxn>
                <a:cxn ang="0">
                  <a:pos x="T8" y="T9"/>
                </a:cxn>
              </a:cxnLst>
              <a:rect l="0" t="0" r="r" b="b"/>
              <a:pathLst>
                <a:path w="53" h="2">
                  <a:moveTo>
                    <a:pt x="0" y="0"/>
                  </a:moveTo>
                  <a:lnTo>
                    <a:pt x="0" y="0"/>
                  </a:lnTo>
                  <a:cubicBezTo>
                    <a:pt x="2" y="1"/>
                    <a:pt x="53" y="2"/>
                    <a:pt x="52" y="0"/>
                  </a:cubicBez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5" name="フリーフォーム 59"/>
            <p:cNvSpPr>
              <a:spLocks/>
            </p:cNvSpPr>
            <p:nvPr/>
          </p:nvSpPr>
          <p:spPr bwMode="invGray">
            <a:xfrm>
              <a:off x="9963150" y="2778125"/>
              <a:ext cx="41275" cy="0"/>
            </a:xfrm>
            <a:custGeom>
              <a:avLst/>
              <a:gdLst>
                <a:gd name="T0" fmla="*/ 21 w 21"/>
                <a:gd name="T1" fmla="*/ 21 w 21"/>
                <a:gd name="T2" fmla="*/ 3 w 21"/>
                <a:gd name="T3" fmla="*/ 0 w 21"/>
                <a:gd name="T4" fmla="*/ 21 w 21"/>
              </a:gdLst>
              <a:ahLst/>
              <a:cxnLst>
                <a:cxn ang="0">
                  <a:pos x="T0" y="0"/>
                </a:cxn>
                <a:cxn ang="0">
                  <a:pos x="T1" y="0"/>
                </a:cxn>
                <a:cxn ang="0">
                  <a:pos x="T2" y="0"/>
                </a:cxn>
                <a:cxn ang="0">
                  <a:pos x="T3" y="0"/>
                </a:cxn>
                <a:cxn ang="0">
                  <a:pos x="T4" y="0"/>
                </a:cxn>
              </a:cxnLst>
              <a:rect l="0" t="0" r="r" b="b"/>
              <a:pathLst>
                <a:path w="21">
                  <a:moveTo>
                    <a:pt x="21" y="0"/>
                  </a:moveTo>
                  <a:lnTo>
                    <a:pt x="21" y="0"/>
                  </a:lnTo>
                  <a:lnTo>
                    <a:pt x="3" y="0"/>
                  </a:lnTo>
                  <a:lnTo>
                    <a:pt x="0" y="0"/>
                  </a:lnTo>
                  <a:cubicBezTo>
                    <a:pt x="4" y="0"/>
                    <a:pt x="15"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6" name="フリーフォーム 60"/>
            <p:cNvSpPr>
              <a:spLocks/>
            </p:cNvSpPr>
            <p:nvPr/>
          </p:nvSpPr>
          <p:spPr bwMode="invGray">
            <a:xfrm>
              <a:off x="7523163" y="2773363"/>
              <a:ext cx="30163" cy="3175"/>
            </a:xfrm>
            <a:custGeom>
              <a:avLst/>
              <a:gdLst>
                <a:gd name="T0" fmla="*/ 16 w 16"/>
                <a:gd name="T1" fmla="*/ 0 h 1"/>
                <a:gd name="T2" fmla="*/ 16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lnTo>
                    <a:pt x="16" y="0"/>
                  </a:lnTo>
                  <a:cubicBezTo>
                    <a:pt x="6" y="0"/>
                    <a:pt x="2" y="1"/>
                    <a:pt x="0" y="1"/>
                  </a:cubicBezTo>
                  <a:cubicBezTo>
                    <a:pt x="6" y="1"/>
                    <a:pt x="12" y="1"/>
                    <a:pt x="1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7" name="フリーフォーム 61"/>
            <p:cNvSpPr>
              <a:spLocks/>
            </p:cNvSpPr>
            <p:nvPr/>
          </p:nvSpPr>
          <p:spPr bwMode="invGray">
            <a:xfrm>
              <a:off x="10009188" y="2787650"/>
              <a:ext cx="115888" cy="3175"/>
            </a:xfrm>
            <a:custGeom>
              <a:avLst/>
              <a:gdLst>
                <a:gd name="T0" fmla="*/ 0 w 60"/>
                <a:gd name="T1" fmla="*/ 0 h 2"/>
                <a:gd name="T2" fmla="*/ 0 w 60"/>
                <a:gd name="T3" fmla="*/ 0 h 2"/>
                <a:gd name="T4" fmla="*/ 19 w 60"/>
                <a:gd name="T5" fmla="*/ 2 h 2"/>
                <a:gd name="T6" fmla="*/ 60 w 60"/>
                <a:gd name="T7" fmla="*/ 1 h 2"/>
                <a:gd name="T8" fmla="*/ 0 w 60"/>
                <a:gd name="T9" fmla="*/ 0 h 2"/>
              </a:gdLst>
              <a:ahLst/>
              <a:cxnLst>
                <a:cxn ang="0">
                  <a:pos x="T0" y="T1"/>
                </a:cxn>
                <a:cxn ang="0">
                  <a:pos x="T2" y="T3"/>
                </a:cxn>
                <a:cxn ang="0">
                  <a:pos x="T4" y="T5"/>
                </a:cxn>
                <a:cxn ang="0">
                  <a:pos x="T6" y="T7"/>
                </a:cxn>
                <a:cxn ang="0">
                  <a:pos x="T8" y="T9"/>
                </a:cxn>
              </a:cxnLst>
              <a:rect l="0" t="0" r="r" b="b"/>
              <a:pathLst>
                <a:path w="60" h="2">
                  <a:moveTo>
                    <a:pt x="0" y="0"/>
                  </a:moveTo>
                  <a:lnTo>
                    <a:pt x="0" y="0"/>
                  </a:lnTo>
                  <a:cubicBezTo>
                    <a:pt x="7" y="0"/>
                    <a:pt x="18" y="1"/>
                    <a:pt x="19" y="2"/>
                  </a:cubicBezTo>
                  <a:cubicBezTo>
                    <a:pt x="34" y="2"/>
                    <a:pt x="45" y="1"/>
                    <a:pt x="60" y="1"/>
                  </a:cubicBezTo>
                  <a:cubicBezTo>
                    <a:pt x="43" y="1"/>
                    <a:pt x="23"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8" name="フリーフォーム 62"/>
            <p:cNvSpPr>
              <a:spLocks/>
            </p:cNvSpPr>
            <p:nvPr/>
          </p:nvSpPr>
          <p:spPr bwMode="invGray">
            <a:xfrm>
              <a:off x="10125075" y="2789238"/>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89" name="フリーフォーム 63"/>
            <p:cNvSpPr>
              <a:spLocks noEditPoints="1"/>
            </p:cNvSpPr>
            <p:nvPr/>
          </p:nvSpPr>
          <p:spPr bwMode="invGray">
            <a:xfrm>
              <a:off x="-4110038" y="2703513"/>
              <a:ext cx="16486188" cy="134937"/>
            </a:xfrm>
            <a:custGeom>
              <a:avLst/>
              <a:gdLst>
                <a:gd name="T0" fmla="*/ 5206 w 8594"/>
                <a:gd name="T1" fmla="*/ 34 h 60"/>
                <a:gd name="T2" fmla="*/ 4851 w 8594"/>
                <a:gd name="T3" fmla="*/ 37 h 60"/>
                <a:gd name="T4" fmla="*/ 5322 w 8594"/>
                <a:gd name="T5" fmla="*/ 35 h 60"/>
                <a:gd name="T6" fmla="*/ 5841 w 8594"/>
                <a:gd name="T7" fmla="*/ 43 h 60"/>
                <a:gd name="T8" fmla="*/ 5952 w 8594"/>
                <a:gd name="T9" fmla="*/ 46 h 60"/>
                <a:gd name="T10" fmla="*/ 6323 w 8594"/>
                <a:gd name="T11" fmla="*/ 40 h 60"/>
                <a:gd name="T12" fmla="*/ 6806 w 8594"/>
                <a:gd name="T13" fmla="*/ 32 h 60"/>
                <a:gd name="T14" fmla="*/ 6211 w 8594"/>
                <a:gd name="T15" fmla="*/ 34 h 60"/>
                <a:gd name="T16" fmla="*/ 5558 w 8594"/>
                <a:gd name="T17" fmla="*/ 29 h 60"/>
                <a:gd name="T18" fmla="*/ 7046 w 8594"/>
                <a:gd name="T19" fmla="*/ 41 h 60"/>
                <a:gd name="T20" fmla="*/ 7472 w 8594"/>
                <a:gd name="T21" fmla="*/ 40 h 60"/>
                <a:gd name="T22" fmla="*/ 7784 w 8594"/>
                <a:gd name="T23" fmla="*/ 39 h 60"/>
                <a:gd name="T24" fmla="*/ 4392 w 8594"/>
                <a:gd name="T25" fmla="*/ 36 h 60"/>
                <a:gd name="T26" fmla="*/ 4053 w 8594"/>
                <a:gd name="T27" fmla="*/ 35 h 60"/>
                <a:gd name="T28" fmla="*/ 4729 w 8594"/>
                <a:gd name="T29" fmla="*/ 29 h 60"/>
                <a:gd name="T30" fmla="*/ 348 w 8594"/>
                <a:gd name="T31" fmla="*/ 40 h 60"/>
                <a:gd name="T32" fmla="*/ 3365 w 8594"/>
                <a:gd name="T33" fmla="*/ 41 h 60"/>
                <a:gd name="T34" fmla="*/ 2626 w 8594"/>
                <a:gd name="T35" fmla="*/ 45 h 60"/>
                <a:gd name="T36" fmla="*/ 1989 w 8594"/>
                <a:gd name="T37" fmla="*/ 45 h 60"/>
                <a:gd name="T38" fmla="*/ 1241 w 8594"/>
                <a:gd name="T39" fmla="*/ 44 h 60"/>
                <a:gd name="T40" fmla="*/ 260 w 8594"/>
                <a:gd name="T41" fmla="*/ 41 h 60"/>
                <a:gd name="T42" fmla="*/ 403 w 8594"/>
                <a:gd name="T43" fmla="*/ 29 h 60"/>
                <a:gd name="T44" fmla="*/ 1235 w 8594"/>
                <a:gd name="T45" fmla="*/ 30 h 60"/>
                <a:gd name="T46" fmla="*/ 1695 w 8594"/>
                <a:gd name="T47" fmla="*/ 28 h 60"/>
                <a:gd name="T48" fmla="*/ 2516 w 8594"/>
                <a:gd name="T49" fmla="*/ 20 h 60"/>
                <a:gd name="T50" fmla="*/ 3096 w 8594"/>
                <a:gd name="T51" fmla="*/ 21 h 60"/>
                <a:gd name="T52" fmla="*/ 3775 w 8594"/>
                <a:gd name="T53" fmla="*/ 17 h 60"/>
                <a:gd name="T54" fmla="*/ 3608 w 8594"/>
                <a:gd name="T55" fmla="*/ 13 h 60"/>
                <a:gd name="T56" fmla="*/ 3472 w 8594"/>
                <a:gd name="T57" fmla="*/ 9 h 60"/>
                <a:gd name="T58" fmla="*/ 4061 w 8594"/>
                <a:gd name="T59" fmla="*/ 4 h 60"/>
                <a:gd name="T60" fmla="*/ 4257 w 8594"/>
                <a:gd name="T61" fmla="*/ 12 h 60"/>
                <a:gd name="T62" fmla="*/ 4645 w 8594"/>
                <a:gd name="T63" fmla="*/ 16 h 60"/>
                <a:gd name="T64" fmla="*/ 4373 w 8594"/>
                <a:gd name="T65" fmla="*/ 10 h 60"/>
                <a:gd name="T66" fmla="*/ 5119 w 8594"/>
                <a:gd name="T67" fmla="*/ 4 h 60"/>
                <a:gd name="T68" fmla="*/ 5193 w 8594"/>
                <a:gd name="T69" fmla="*/ 5 h 60"/>
                <a:gd name="T70" fmla="*/ 5134 w 8594"/>
                <a:gd name="T71" fmla="*/ 16 h 60"/>
                <a:gd name="T72" fmla="*/ 5438 w 8594"/>
                <a:gd name="T73" fmla="*/ 15 h 60"/>
                <a:gd name="T74" fmla="*/ 5834 w 8594"/>
                <a:gd name="T75" fmla="*/ 5 h 60"/>
                <a:gd name="T76" fmla="*/ 5843 w 8594"/>
                <a:gd name="T77" fmla="*/ 16 h 60"/>
                <a:gd name="T78" fmla="*/ 5967 w 8594"/>
                <a:gd name="T79" fmla="*/ 11 h 60"/>
                <a:gd name="T80" fmla="*/ 6226 w 8594"/>
                <a:gd name="T81" fmla="*/ 10 h 60"/>
                <a:gd name="T82" fmla="*/ 6261 w 8594"/>
                <a:gd name="T83" fmla="*/ 13 h 60"/>
                <a:gd name="T84" fmla="*/ 6697 w 8594"/>
                <a:gd name="T85" fmla="*/ 10 h 60"/>
                <a:gd name="T86" fmla="*/ 6837 w 8594"/>
                <a:gd name="T87" fmla="*/ 16 h 60"/>
                <a:gd name="T88" fmla="*/ 7682 w 8594"/>
                <a:gd name="T89" fmla="*/ 14 h 60"/>
                <a:gd name="T90" fmla="*/ 7802 w 8594"/>
                <a:gd name="T91" fmla="*/ 24 h 60"/>
                <a:gd name="T92" fmla="*/ 8182 w 8594"/>
                <a:gd name="T93" fmla="*/ 23 h 60"/>
                <a:gd name="T94" fmla="*/ 8315 w 8594"/>
                <a:gd name="T95" fmla="*/ 27 h 60"/>
                <a:gd name="T96" fmla="*/ 8441 w 8594"/>
                <a:gd name="T97" fmla="*/ 38 h 60"/>
                <a:gd name="T98" fmla="*/ 8077 w 8594"/>
                <a:gd name="T99" fmla="*/ 45 h 60"/>
                <a:gd name="T100" fmla="*/ 8594 w 8594"/>
                <a:gd name="T101" fmla="*/ 47 h 60"/>
                <a:gd name="T102" fmla="*/ 8205 w 8594"/>
                <a:gd name="T103" fmla="*/ 53 h 60"/>
                <a:gd name="T104" fmla="*/ 7779 w 8594"/>
                <a:gd name="T105" fmla="*/ 58 h 60"/>
                <a:gd name="T106" fmla="*/ 7358 w 8594"/>
                <a:gd name="T107" fmla="*/ 54 h 60"/>
                <a:gd name="T108" fmla="*/ 6692 w 8594"/>
                <a:gd name="T109" fmla="*/ 49 h 60"/>
                <a:gd name="T110" fmla="*/ 5792 w 8594"/>
                <a:gd name="T111" fmla="*/ 53 h 60"/>
                <a:gd name="T112" fmla="*/ 5390 w 8594"/>
                <a:gd name="T113" fmla="*/ 47 h 60"/>
                <a:gd name="T114" fmla="*/ 5194 w 8594"/>
                <a:gd name="T115" fmla="*/ 51 h 60"/>
                <a:gd name="T116" fmla="*/ 4559 w 8594"/>
                <a:gd name="T117" fmla="*/ 53 h 60"/>
                <a:gd name="T118" fmla="*/ 4226 w 8594"/>
                <a:gd name="T119" fmla="*/ 58 h 60"/>
                <a:gd name="T120" fmla="*/ 4010 w 8594"/>
                <a:gd name="T121" fmla="*/ 60 h 60"/>
                <a:gd name="T122" fmla="*/ 3858 w 8594"/>
                <a:gd name="T1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94" h="60">
                  <a:moveTo>
                    <a:pt x="4248" y="14"/>
                  </a:moveTo>
                  <a:lnTo>
                    <a:pt x="4248" y="14"/>
                  </a:lnTo>
                  <a:lnTo>
                    <a:pt x="4246" y="14"/>
                  </a:lnTo>
                  <a:lnTo>
                    <a:pt x="4248" y="14"/>
                  </a:lnTo>
                  <a:lnTo>
                    <a:pt x="4248" y="14"/>
                  </a:lnTo>
                  <a:close/>
                  <a:moveTo>
                    <a:pt x="5299" y="30"/>
                  </a:moveTo>
                  <a:lnTo>
                    <a:pt x="5299" y="30"/>
                  </a:lnTo>
                  <a:lnTo>
                    <a:pt x="5241" y="31"/>
                  </a:lnTo>
                  <a:lnTo>
                    <a:pt x="5247" y="31"/>
                  </a:lnTo>
                  <a:lnTo>
                    <a:pt x="5190" y="32"/>
                  </a:lnTo>
                  <a:cubicBezTo>
                    <a:pt x="5225" y="33"/>
                    <a:pt x="5248" y="35"/>
                    <a:pt x="5199" y="36"/>
                  </a:cubicBezTo>
                  <a:cubicBezTo>
                    <a:pt x="5203" y="36"/>
                    <a:pt x="5189" y="35"/>
                    <a:pt x="5206" y="34"/>
                  </a:cubicBezTo>
                  <a:cubicBezTo>
                    <a:pt x="5173" y="33"/>
                    <a:pt x="5101" y="32"/>
                    <a:pt x="5120" y="35"/>
                  </a:cubicBezTo>
                  <a:cubicBezTo>
                    <a:pt x="5183" y="32"/>
                    <a:pt x="5134" y="39"/>
                    <a:pt x="5184" y="36"/>
                  </a:cubicBezTo>
                  <a:cubicBezTo>
                    <a:pt x="5157" y="38"/>
                    <a:pt x="5131" y="38"/>
                    <a:pt x="5106" y="38"/>
                  </a:cubicBezTo>
                  <a:cubicBezTo>
                    <a:pt x="5132" y="37"/>
                    <a:pt x="5100" y="35"/>
                    <a:pt x="5061" y="34"/>
                  </a:cubicBezTo>
                  <a:cubicBezTo>
                    <a:pt x="5044" y="35"/>
                    <a:pt x="4997" y="34"/>
                    <a:pt x="4969" y="35"/>
                  </a:cubicBezTo>
                  <a:cubicBezTo>
                    <a:pt x="4979" y="37"/>
                    <a:pt x="4954" y="38"/>
                    <a:pt x="5001" y="38"/>
                  </a:cubicBezTo>
                  <a:cubicBezTo>
                    <a:pt x="4984" y="39"/>
                    <a:pt x="4957" y="39"/>
                    <a:pt x="4928" y="38"/>
                  </a:cubicBezTo>
                  <a:cubicBezTo>
                    <a:pt x="4940" y="38"/>
                    <a:pt x="4960" y="38"/>
                    <a:pt x="4959" y="37"/>
                  </a:cubicBezTo>
                  <a:cubicBezTo>
                    <a:pt x="4940" y="35"/>
                    <a:pt x="4917" y="35"/>
                    <a:pt x="4905" y="35"/>
                  </a:cubicBezTo>
                  <a:lnTo>
                    <a:pt x="4876" y="35"/>
                  </a:lnTo>
                  <a:cubicBezTo>
                    <a:pt x="4879" y="35"/>
                    <a:pt x="4881" y="35"/>
                    <a:pt x="4883" y="36"/>
                  </a:cubicBezTo>
                  <a:lnTo>
                    <a:pt x="4851" y="37"/>
                  </a:lnTo>
                  <a:cubicBezTo>
                    <a:pt x="4894" y="36"/>
                    <a:pt x="4871" y="38"/>
                    <a:pt x="4870" y="39"/>
                  </a:cubicBezTo>
                  <a:cubicBezTo>
                    <a:pt x="4871" y="37"/>
                    <a:pt x="4842" y="39"/>
                    <a:pt x="4827" y="39"/>
                  </a:cubicBezTo>
                  <a:lnTo>
                    <a:pt x="4860" y="41"/>
                  </a:lnTo>
                  <a:cubicBezTo>
                    <a:pt x="4844" y="42"/>
                    <a:pt x="4805" y="40"/>
                    <a:pt x="4813" y="42"/>
                  </a:cubicBezTo>
                  <a:cubicBezTo>
                    <a:pt x="4881" y="43"/>
                    <a:pt x="4907" y="42"/>
                    <a:pt x="4969" y="42"/>
                  </a:cubicBezTo>
                  <a:lnTo>
                    <a:pt x="4944" y="40"/>
                  </a:lnTo>
                  <a:cubicBezTo>
                    <a:pt x="5014" y="39"/>
                    <a:pt x="4987" y="43"/>
                    <a:pt x="5065" y="43"/>
                  </a:cubicBezTo>
                  <a:cubicBezTo>
                    <a:pt x="5098" y="41"/>
                    <a:pt x="5183" y="42"/>
                    <a:pt x="5184" y="39"/>
                  </a:cubicBezTo>
                  <a:cubicBezTo>
                    <a:pt x="5174" y="40"/>
                    <a:pt x="5233" y="42"/>
                    <a:pt x="5260" y="40"/>
                  </a:cubicBezTo>
                  <a:cubicBezTo>
                    <a:pt x="5289" y="38"/>
                    <a:pt x="5379" y="37"/>
                    <a:pt x="5352" y="36"/>
                  </a:cubicBezTo>
                  <a:cubicBezTo>
                    <a:pt x="5328" y="36"/>
                    <a:pt x="5295" y="37"/>
                    <a:pt x="5276" y="36"/>
                  </a:cubicBezTo>
                  <a:lnTo>
                    <a:pt x="5322" y="35"/>
                  </a:lnTo>
                  <a:lnTo>
                    <a:pt x="5292" y="33"/>
                  </a:lnTo>
                  <a:cubicBezTo>
                    <a:pt x="5308" y="34"/>
                    <a:pt x="5306" y="32"/>
                    <a:pt x="5299" y="30"/>
                  </a:cubicBezTo>
                  <a:close/>
                  <a:moveTo>
                    <a:pt x="5493" y="27"/>
                  </a:moveTo>
                  <a:lnTo>
                    <a:pt x="5493" y="27"/>
                  </a:lnTo>
                  <a:cubicBezTo>
                    <a:pt x="5524" y="32"/>
                    <a:pt x="5557" y="36"/>
                    <a:pt x="5700" y="35"/>
                  </a:cubicBezTo>
                  <a:lnTo>
                    <a:pt x="5689" y="35"/>
                  </a:lnTo>
                  <a:cubicBezTo>
                    <a:pt x="5761" y="38"/>
                    <a:pt x="5829" y="32"/>
                    <a:pt x="5916" y="35"/>
                  </a:cubicBezTo>
                  <a:cubicBezTo>
                    <a:pt x="5874" y="36"/>
                    <a:pt x="5876" y="36"/>
                    <a:pt x="5829" y="40"/>
                  </a:cubicBezTo>
                  <a:lnTo>
                    <a:pt x="5875" y="39"/>
                  </a:lnTo>
                  <a:cubicBezTo>
                    <a:pt x="5862" y="41"/>
                    <a:pt x="5907" y="40"/>
                    <a:pt x="5941" y="40"/>
                  </a:cubicBezTo>
                  <a:lnTo>
                    <a:pt x="5911" y="43"/>
                  </a:lnTo>
                  <a:cubicBezTo>
                    <a:pt x="5891" y="42"/>
                    <a:pt x="5839" y="42"/>
                    <a:pt x="5841" y="43"/>
                  </a:cubicBezTo>
                  <a:cubicBezTo>
                    <a:pt x="5852" y="42"/>
                    <a:pt x="5772" y="39"/>
                    <a:pt x="5729" y="40"/>
                  </a:cubicBezTo>
                  <a:cubicBezTo>
                    <a:pt x="5733" y="42"/>
                    <a:pt x="5825" y="41"/>
                    <a:pt x="5784" y="44"/>
                  </a:cubicBezTo>
                  <a:cubicBezTo>
                    <a:pt x="5820" y="43"/>
                    <a:pt x="5825" y="45"/>
                    <a:pt x="5862" y="44"/>
                  </a:cubicBezTo>
                  <a:cubicBezTo>
                    <a:pt x="5826" y="45"/>
                    <a:pt x="5853" y="47"/>
                    <a:pt x="5827" y="48"/>
                  </a:cubicBezTo>
                  <a:lnTo>
                    <a:pt x="5888" y="47"/>
                  </a:lnTo>
                  <a:cubicBezTo>
                    <a:pt x="5890" y="48"/>
                    <a:pt x="5798" y="49"/>
                    <a:pt x="5849" y="51"/>
                  </a:cubicBezTo>
                  <a:cubicBezTo>
                    <a:pt x="5874" y="50"/>
                    <a:pt x="5940" y="52"/>
                    <a:pt x="5941" y="49"/>
                  </a:cubicBezTo>
                  <a:lnTo>
                    <a:pt x="5943" y="50"/>
                  </a:lnTo>
                  <a:cubicBezTo>
                    <a:pt x="5989" y="51"/>
                    <a:pt x="5963" y="47"/>
                    <a:pt x="6020" y="48"/>
                  </a:cubicBezTo>
                  <a:cubicBezTo>
                    <a:pt x="6021" y="47"/>
                    <a:pt x="6010" y="47"/>
                    <a:pt x="5989" y="47"/>
                  </a:cubicBezTo>
                  <a:cubicBezTo>
                    <a:pt x="5972" y="47"/>
                    <a:pt x="5969" y="49"/>
                    <a:pt x="5934" y="49"/>
                  </a:cubicBezTo>
                  <a:cubicBezTo>
                    <a:pt x="5918" y="47"/>
                    <a:pt x="5977" y="49"/>
                    <a:pt x="5952" y="46"/>
                  </a:cubicBezTo>
                  <a:cubicBezTo>
                    <a:pt x="5940" y="45"/>
                    <a:pt x="5858" y="48"/>
                    <a:pt x="5884" y="44"/>
                  </a:cubicBezTo>
                  <a:lnTo>
                    <a:pt x="5931" y="45"/>
                  </a:lnTo>
                  <a:cubicBezTo>
                    <a:pt x="5932" y="43"/>
                    <a:pt x="5965" y="43"/>
                    <a:pt x="5964" y="41"/>
                  </a:cubicBezTo>
                  <a:cubicBezTo>
                    <a:pt x="5993" y="40"/>
                    <a:pt x="6019" y="43"/>
                    <a:pt x="6048" y="41"/>
                  </a:cubicBezTo>
                  <a:cubicBezTo>
                    <a:pt x="6060" y="40"/>
                    <a:pt x="6039" y="37"/>
                    <a:pt x="6087" y="38"/>
                  </a:cubicBezTo>
                  <a:cubicBezTo>
                    <a:pt x="6124" y="41"/>
                    <a:pt x="6234" y="41"/>
                    <a:pt x="6276" y="40"/>
                  </a:cubicBezTo>
                  <a:lnTo>
                    <a:pt x="6312" y="39"/>
                  </a:lnTo>
                  <a:cubicBezTo>
                    <a:pt x="6309" y="38"/>
                    <a:pt x="6243" y="39"/>
                    <a:pt x="6266" y="38"/>
                  </a:cubicBezTo>
                  <a:lnTo>
                    <a:pt x="6322" y="37"/>
                  </a:lnTo>
                  <a:lnTo>
                    <a:pt x="6318" y="38"/>
                  </a:lnTo>
                  <a:cubicBezTo>
                    <a:pt x="6337" y="38"/>
                    <a:pt x="6356" y="37"/>
                    <a:pt x="6373" y="37"/>
                  </a:cubicBezTo>
                  <a:cubicBezTo>
                    <a:pt x="6355" y="38"/>
                    <a:pt x="6315" y="38"/>
                    <a:pt x="6323" y="40"/>
                  </a:cubicBezTo>
                  <a:cubicBezTo>
                    <a:pt x="6349" y="40"/>
                    <a:pt x="6353" y="41"/>
                    <a:pt x="6377" y="41"/>
                  </a:cubicBezTo>
                  <a:cubicBezTo>
                    <a:pt x="6372" y="41"/>
                    <a:pt x="6368" y="41"/>
                    <a:pt x="6368" y="41"/>
                  </a:cubicBezTo>
                  <a:cubicBezTo>
                    <a:pt x="6422" y="42"/>
                    <a:pt x="6420" y="39"/>
                    <a:pt x="6433" y="38"/>
                  </a:cubicBezTo>
                  <a:cubicBezTo>
                    <a:pt x="6487" y="36"/>
                    <a:pt x="6379" y="36"/>
                    <a:pt x="6386" y="33"/>
                  </a:cubicBezTo>
                  <a:lnTo>
                    <a:pt x="6543" y="32"/>
                  </a:lnTo>
                  <a:cubicBezTo>
                    <a:pt x="6529" y="33"/>
                    <a:pt x="6516" y="34"/>
                    <a:pt x="6521" y="35"/>
                  </a:cubicBezTo>
                  <a:cubicBezTo>
                    <a:pt x="6559" y="36"/>
                    <a:pt x="6522" y="36"/>
                    <a:pt x="6576" y="36"/>
                  </a:cubicBezTo>
                  <a:cubicBezTo>
                    <a:pt x="6572" y="33"/>
                    <a:pt x="6644" y="35"/>
                    <a:pt x="6682" y="33"/>
                  </a:cubicBezTo>
                  <a:cubicBezTo>
                    <a:pt x="6700" y="34"/>
                    <a:pt x="6704" y="34"/>
                    <a:pt x="6665" y="34"/>
                  </a:cubicBezTo>
                  <a:cubicBezTo>
                    <a:pt x="6669" y="36"/>
                    <a:pt x="6721" y="36"/>
                    <a:pt x="6740" y="36"/>
                  </a:cubicBezTo>
                  <a:lnTo>
                    <a:pt x="6781" y="35"/>
                  </a:lnTo>
                  <a:cubicBezTo>
                    <a:pt x="6765" y="34"/>
                    <a:pt x="6772" y="32"/>
                    <a:pt x="6806" y="32"/>
                  </a:cubicBezTo>
                  <a:lnTo>
                    <a:pt x="6808" y="31"/>
                  </a:lnTo>
                  <a:cubicBezTo>
                    <a:pt x="6752" y="31"/>
                    <a:pt x="6666" y="28"/>
                    <a:pt x="6631" y="30"/>
                  </a:cubicBezTo>
                  <a:lnTo>
                    <a:pt x="6641" y="29"/>
                  </a:lnTo>
                  <a:cubicBezTo>
                    <a:pt x="6577" y="28"/>
                    <a:pt x="6502" y="33"/>
                    <a:pt x="6472" y="29"/>
                  </a:cubicBezTo>
                  <a:cubicBezTo>
                    <a:pt x="6475" y="28"/>
                    <a:pt x="6459" y="29"/>
                    <a:pt x="6460" y="27"/>
                  </a:cubicBezTo>
                  <a:lnTo>
                    <a:pt x="6413" y="28"/>
                  </a:lnTo>
                  <a:lnTo>
                    <a:pt x="6423" y="27"/>
                  </a:lnTo>
                  <a:lnTo>
                    <a:pt x="6343" y="28"/>
                  </a:lnTo>
                  <a:lnTo>
                    <a:pt x="6345" y="27"/>
                  </a:lnTo>
                  <a:lnTo>
                    <a:pt x="6253" y="32"/>
                  </a:lnTo>
                  <a:cubicBezTo>
                    <a:pt x="6253" y="33"/>
                    <a:pt x="6255" y="33"/>
                    <a:pt x="6242" y="34"/>
                  </a:cubicBezTo>
                  <a:cubicBezTo>
                    <a:pt x="6230" y="34"/>
                    <a:pt x="6220" y="34"/>
                    <a:pt x="6211" y="34"/>
                  </a:cubicBezTo>
                  <a:cubicBezTo>
                    <a:pt x="6211" y="34"/>
                    <a:pt x="6211" y="34"/>
                    <a:pt x="6211" y="34"/>
                  </a:cubicBezTo>
                  <a:lnTo>
                    <a:pt x="6211" y="34"/>
                  </a:lnTo>
                  <a:cubicBezTo>
                    <a:pt x="6191" y="34"/>
                    <a:pt x="6178" y="32"/>
                    <a:pt x="6154" y="32"/>
                  </a:cubicBezTo>
                  <a:lnTo>
                    <a:pt x="6229" y="32"/>
                  </a:lnTo>
                  <a:cubicBezTo>
                    <a:pt x="6235" y="30"/>
                    <a:pt x="6228" y="29"/>
                    <a:pt x="6192" y="27"/>
                  </a:cubicBezTo>
                  <a:cubicBezTo>
                    <a:pt x="6207" y="27"/>
                    <a:pt x="6213" y="26"/>
                    <a:pt x="6195" y="26"/>
                  </a:cubicBezTo>
                  <a:cubicBezTo>
                    <a:pt x="6192" y="26"/>
                    <a:pt x="6146" y="27"/>
                    <a:pt x="6163" y="28"/>
                  </a:cubicBezTo>
                  <a:cubicBezTo>
                    <a:pt x="6092" y="29"/>
                    <a:pt x="5978" y="25"/>
                    <a:pt x="5870" y="28"/>
                  </a:cubicBezTo>
                  <a:cubicBezTo>
                    <a:pt x="5947" y="26"/>
                    <a:pt x="5808" y="25"/>
                    <a:pt x="5894" y="25"/>
                  </a:cubicBezTo>
                  <a:cubicBezTo>
                    <a:pt x="5834" y="22"/>
                    <a:pt x="5842" y="27"/>
                    <a:pt x="5781" y="27"/>
                  </a:cubicBezTo>
                  <a:cubicBezTo>
                    <a:pt x="5776" y="26"/>
                    <a:pt x="5814" y="27"/>
                    <a:pt x="5828" y="25"/>
                  </a:cubicBezTo>
                  <a:cubicBezTo>
                    <a:pt x="5727" y="24"/>
                    <a:pt x="5657" y="29"/>
                    <a:pt x="5558" y="29"/>
                  </a:cubicBezTo>
                  <a:lnTo>
                    <a:pt x="5554" y="27"/>
                  </a:lnTo>
                  <a:lnTo>
                    <a:pt x="5493" y="27"/>
                  </a:lnTo>
                  <a:close/>
                  <a:moveTo>
                    <a:pt x="7145" y="32"/>
                  </a:moveTo>
                  <a:lnTo>
                    <a:pt x="7145" y="32"/>
                  </a:lnTo>
                  <a:cubicBezTo>
                    <a:pt x="7151" y="32"/>
                    <a:pt x="7153" y="31"/>
                    <a:pt x="7153" y="31"/>
                  </a:cubicBezTo>
                  <a:cubicBezTo>
                    <a:pt x="7028" y="36"/>
                    <a:pt x="6926" y="37"/>
                    <a:pt x="6859" y="36"/>
                  </a:cubicBezTo>
                  <a:cubicBezTo>
                    <a:pt x="6872" y="38"/>
                    <a:pt x="6932" y="40"/>
                    <a:pt x="6961" y="41"/>
                  </a:cubicBezTo>
                  <a:lnTo>
                    <a:pt x="6936" y="43"/>
                  </a:lnTo>
                  <a:lnTo>
                    <a:pt x="6920" y="41"/>
                  </a:lnTo>
                  <a:lnTo>
                    <a:pt x="6876" y="43"/>
                  </a:lnTo>
                  <a:cubicBezTo>
                    <a:pt x="6888" y="44"/>
                    <a:pt x="6924" y="44"/>
                    <a:pt x="6947" y="45"/>
                  </a:cubicBezTo>
                  <a:lnTo>
                    <a:pt x="7046" y="41"/>
                  </a:lnTo>
                  <a:lnTo>
                    <a:pt x="6986" y="40"/>
                  </a:lnTo>
                  <a:cubicBezTo>
                    <a:pt x="7002" y="40"/>
                    <a:pt x="7082" y="40"/>
                    <a:pt x="7114" y="40"/>
                  </a:cubicBezTo>
                  <a:cubicBezTo>
                    <a:pt x="7115" y="38"/>
                    <a:pt x="7060" y="37"/>
                    <a:pt x="7053" y="39"/>
                  </a:cubicBezTo>
                  <a:cubicBezTo>
                    <a:pt x="7047" y="37"/>
                    <a:pt x="7110" y="38"/>
                    <a:pt x="7070" y="36"/>
                  </a:cubicBezTo>
                  <a:cubicBezTo>
                    <a:pt x="7117" y="34"/>
                    <a:pt x="7193" y="36"/>
                    <a:pt x="7228" y="37"/>
                  </a:cubicBezTo>
                  <a:lnTo>
                    <a:pt x="7234" y="39"/>
                  </a:lnTo>
                  <a:cubicBezTo>
                    <a:pt x="7272" y="41"/>
                    <a:pt x="7260" y="36"/>
                    <a:pt x="7305" y="38"/>
                  </a:cubicBezTo>
                  <a:cubicBezTo>
                    <a:pt x="7249" y="38"/>
                    <a:pt x="7315" y="41"/>
                    <a:pt x="7270" y="41"/>
                  </a:cubicBezTo>
                  <a:cubicBezTo>
                    <a:pt x="7284" y="42"/>
                    <a:pt x="7270" y="44"/>
                    <a:pt x="7315" y="44"/>
                  </a:cubicBezTo>
                  <a:cubicBezTo>
                    <a:pt x="7352" y="40"/>
                    <a:pt x="7362" y="46"/>
                    <a:pt x="7398" y="43"/>
                  </a:cubicBezTo>
                  <a:cubicBezTo>
                    <a:pt x="7421" y="44"/>
                    <a:pt x="7372" y="45"/>
                    <a:pt x="7418" y="46"/>
                  </a:cubicBezTo>
                  <a:cubicBezTo>
                    <a:pt x="7472" y="44"/>
                    <a:pt x="7469" y="43"/>
                    <a:pt x="7472" y="40"/>
                  </a:cubicBezTo>
                  <a:cubicBezTo>
                    <a:pt x="7422" y="39"/>
                    <a:pt x="7416" y="43"/>
                    <a:pt x="7375" y="42"/>
                  </a:cubicBezTo>
                  <a:lnTo>
                    <a:pt x="7456" y="38"/>
                  </a:lnTo>
                  <a:cubicBezTo>
                    <a:pt x="7441" y="38"/>
                    <a:pt x="7430" y="38"/>
                    <a:pt x="7421" y="38"/>
                  </a:cubicBezTo>
                  <a:cubicBezTo>
                    <a:pt x="7437" y="38"/>
                    <a:pt x="7451" y="37"/>
                    <a:pt x="7463" y="36"/>
                  </a:cubicBezTo>
                  <a:lnTo>
                    <a:pt x="7482" y="35"/>
                  </a:lnTo>
                  <a:cubicBezTo>
                    <a:pt x="7436" y="35"/>
                    <a:pt x="7395" y="35"/>
                    <a:pt x="7388" y="34"/>
                  </a:cubicBezTo>
                  <a:lnTo>
                    <a:pt x="7394" y="32"/>
                  </a:lnTo>
                  <a:cubicBezTo>
                    <a:pt x="7378" y="31"/>
                    <a:pt x="7352" y="32"/>
                    <a:pt x="7339" y="33"/>
                  </a:cubicBezTo>
                  <a:cubicBezTo>
                    <a:pt x="7299" y="33"/>
                    <a:pt x="7258" y="34"/>
                    <a:pt x="7249" y="33"/>
                  </a:cubicBezTo>
                  <a:lnTo>
                    <a:pt x="7264" y="32"/>
                  </a:lnTo>
                  <a:lnTo>
                    <a:pt x="7145" y="32"/>
                  </a:lnTo>
                  <a:close/>
                  <a:moveTo>
                    <a:pt x="7784" y="39"/>
                  </a:moveTo>
                  <a:lnTo>
                    <a:pt x="7784" y="39"/>
                  </a:lnTo>
                  <a:lnTo>
                    <a:pt x="7795" y="40"/>
                  </a:lnTo>
                  <a:lnTo>
                    <a:pt x="7764" y="41"/>
                  </a:lnTo>
                  <a:cubicBezTo>
                    <a:pt x="7709" y="41"/>
                    <a:pt x="7664" y="37"/>
                    <a:pt x="7614" y="40"/>
                  </a:cubicBezTo>
                  <a:cubicBezTo>
                    <a:pt x="7591" y="39"/>
                    <a:pt x="7578" y="37"/>
                    <a:pt x="7566" y="36"/>
                  </a:cubicBezTo>
                  <a:lnTo>
                    <a:pt x="7597" y="36"/>
                  </a:lnTo>
                  <a:cubicBezTo>
                    <a:pt x="7737" y="32"/>
                    <a:pt x="7670" y="41"/>
                    <a:pt x="7784" y="39"/>
                  </a:cubicBezTo>
                  <a:close/>
                  <a:moveTo>
                    <a:pt x="4385" y="43"/>
                  </a:moveTo>
                  <a:lnTo>
                    <a:pt x="4385" y="43"/>
                  </a:lnTo>
                  <a:cubicBezTo>
                    <a:pt x="4401" y="40"/>
                    <a:pt x="4455" y="40"/>
                    <a:pt x="4458" y="38"/>
                  </a:cubicBezTo>
                  <a:cubicBezTo>
                    <a:pt x="4462" y="37"/>
                    <a:pt x="4450" y="37"/>
                    <a:pt x="4437" y="37"/>
                  </a:cubicBezTo>
                  <a:lnTo>
                    <a:pt x="4392" y="36"/>
                  </a:lnTo>
                  <a:cubicBezTo>
                    <a:pt x="4391" y="37"/>
                    <a:pt x="4388" y="37"/>
                    <a:pt x="4383" y="37"/>
                  </a:cubicBezTo>
                  <a:cubicBezTo>
                    <a:pt x="4399" y="38"/>
                    <a:pt x="4409" y="38"/>
                    <a:pt x="4403" y="40"/>
                  </a:cubicBezTo>
                  <a:cubicBezTo>
                    <a:pt x="4362" y="37"/>
                    <a:pt x="4366" y="42"/>
                    <a:pt x="4322" y="42"/>
                  </a:cubicBezTo>
                  <a:cubicBezTo>
                    <a:pt x="4308" y="43"/>
                    <a:pt x="4371" y="43"/>
                    <a:pt x="4385" y="43"/>
                  </a:cubicBezTo>
                  <a:close/>
                  <a:moveTo>
                    <a:pt x="4129" y="37"/>
                  </a:moveTo>
                  <a:lnTo>
                    <a:pt x="4129" y="37"/>
                  </a:lnTo>
                  <a:lnTo>
                    <a:pt x="4138" y="35"/>
                  </a:lnTo>
                  <a:lnTo>
                    <a:pt x="4112" y="35"/>
                  </a:lnTo>
                  <a:cubicBezTo>
                    <a:pt x="4115" y="36"/>
                    <a:pt x="4118" y="37"/>
                    <a:pt x="4129" y="37"/>
                  </a:cubicBezTo>
                  <a:close/>
                  <a:moveTo>
                    <a:pt x="4049" y="35"/>
                  </a:moveTo>
                  <a:lnTo>
                    <a:pt x="4049" y="35"/>
                  </a:lnTo>
                  <a:lnTo>
                    <a:pt x="4053" y="35"/>
                  </a:lnTo>
                  <a:lnTo>
                    <a:pt x="4025" y="34"/>
                  </a:lnTo>
                  <a:cubicBezTo>
                    <a:pt x="4029" y="35"/>
                    <a:pt x="4036" y="35"/>
                    <a:pt x="4049" y="35"/>
                  </a:cubicBezTo>
                  <a:close/>
                  <a:moveTo>
                    <a:pt x="4812" y="35"/>
                  </a:moveTo>
                  <a:lnTo>
                    <a:pt x="4812" y="35"/>
                  </a:lnTo>
                  <a:cubicBezTo>
                    <a:pt x="4808" y="35"/>
                    <a:pt x="4804" y="35"/>
                    <a:pt x="4802" y="35"/>
                  </a:cubicBezTo>
                  <a:lnTo>
                    <a:pt x="4812" y="35"/>
                  </a:lnTo>
                  <a:close/>
                  <a:moveTo>
                    <a:pt x="4778" y="37"/>
                  </a:moveTo>
                  <a:lnTo>
                    <a:pt x="4778" y="37"/>
                  </a:lnTo>
                  <a:cubicBezTo>
                    <a:pt x="4817" y="38"/>
                    <a:pt x="4808" y="37"/>
                    <a:pt x="4814" y="36"/>
                  </a:cubicBezTo>
                  <a:lnTo>
                    <a:pt x="4773" y="36"/>
                  </a:lnTo>
                  <a:cubicBezTo>
                    <a:pt x="4778" y="36"/>
                    <a:pt x="4781" y="37"/>
                    <a:pt x="4778" y="37"/>
                  </a:cubicBezTo>
                  <a:close/>
                  <a:moveTo>
                    <a:pt x="4729" y="29"/>
                  </a:moveTo>
                  <a:lnTo>
                    <a:pt x="4729" y="29"/>
                  </a:lnTo>
                  <a:lnTo>
                    <a:pt x="4523" y="28"/>
                  </a:lnTo>
                  <a:cubicBezTo>
                    <a:pt x="4643" y="33"/>
                    <a:pt x="4728" y="36"/>
                    <a:pt x="4527" y="37"/>
                  </a:cubicBezTo>
                  <a:lnTo>
                    <a:pt x="4514" y="37"/>
                  </a:lnTo>
                  <a:cubicBezTo>
                    <a:pt x="4540" y="38"/>
                    <a:pt x="4586" y="38"/>
                    <a:pt x="4628" y="37"/>
                  </a:cubicBezTo>
                  <a:cubicBezTo>
                    <a:pt x="4662" y="35"/>
                    <a:pt x="4773" y="29"/>
                    <a:pt x="4772" y="28"/>
                  </a:cubicBezTo>
                  <a:cubicBezTo>
                    <a:pt x="4760" y="27"/>
                    <a:pt x="4742" y="28"/>
                    <a:pt x="4720" y="28"/>
                  </a:cubicBezTo>
                  <a:lnTo>
                    <a:pt x="4729" y="29"/>
                  </a:lnTo>
                  <a:close/>
                  <a:moveTo>
                    <a:pt x="348" y="40"/>
                  </a:moveTo>
                  <a:lnTo>
                    <a:pt x="348" y="40"/>
                  </a:lnTo>
                  <a:cubicBezTo>
                    <a:pt x="352" y="40"/>
                    <a:pt x="354" y="40"/>
                    <a:pt x="356" y="40"/>
                  </a:cubicBezTo>
                  <a:cubicBezTo>
                    <a:pt x="354" y="40"/>
                    <a:pt x="356" y="40"/>
                    <a:pt x="348" y="40"/>
                  </a:cubicBezTo>
                  <a:close/>
                  <a:moveTo>
                    <a:pt x="3713" y="39"/>
                  </a:moveTo>
                  <a:lnTo>
                    <a:pt x="3713" y="39"/>
                  </a:lnTo>
                  <a:lnTo>
                    <a:pt x="3699" y="40"/>
                  </a:lnTo>
                  <a:lnTo>
                    <a:pt x="3706" y="39"/>
                  </a:lnTo>
                  <a:lnTo>
                    <a:pt x="3671" y="39"/>
                  </a:lnTo>
                  <a:lnTo>
                    <a:pt x="3656" y="39"/>
                  </a:lnTo>
                  <a:cubicBezTo>
                    <a:pt x="3658" y="39"/>
                    <a:pt x="3660" y="39"/>
                    <a:pt x="3661" y="39"/>
                  </a:cubicBezTo>
                  <a:lnTo>
                    <a:pt x="3650" y="38"/>
                  </a:lnTo>
                  <a:cubicBezTo>
                    <a:pt x="3622" y="40"/>
                    <a:pt x="3552" y="42"/>
                    <a:pt x="3532" y="43"/>
                  </a:cubicBezTo>
                  <a:cubicBezTo>
                    <a:pt x="3505" y="44"/>
                    <a:pt x="3473" y="44"/>
                    <a:pt x="3452" y="44"/>
                  </a:cubicBezTo>
                  <a:cubicBezTo>
                    <a:pt x="3471" y="44"/>
                    <a:pt x="3496" y="44"/>
                    <a:pt x="3489" y="43"/>
                  </a:cubicBezTo>
                  <a:cubicBezTo>
                    <a:pt x="3450" y="42"/>
                    <a:pt x="3431" y="39"/>
                    <a:pt x="3365" y="41"/>
                  </a:cubicBezTo>
                  <a:lnTo>
                    <a:pt x="3404" y="41"/>
                  </a:lnTo>
                  <a:lnTo>
                    <a:pt x="3316" y="45"/>
                  </a:lnTo>
                  <a:cubicBezTo>
                    <a:pt x="3286" y="44"/>
                    <a:pt x="3360" y="43"/>
                    <a:pt x="3372" y="42"/>
                  </a:cubicBezTo>
                  <a:cubicBezTo>
                    <a:pt x="3304" y="44"/>
                    <a:pt x="3247" y="39"/>
                    <a:pt x="3216" y="42"/>
                  </a:cubicBezTo>
                  <a:cubicBezTo>
                    <a:pt x="3211" y="40"/>
                    <a:pt x="3204" y="37"/>
                    <a:pt x="3159" y="37"/>
                  </a:cubicBezTo>
                  <a:cubicBezTo>
                    <a:pt x="3191" y="40"/>
                    <a:pt x="3132" y="39"/>
                    <a:pt x="3159" y="41"/>
                  </a:cubicBezTo>
                  <a:cubicBezTo>
                    <a:pt x="3143" y="42"/>
                    <a:pt x="3109" y="41"/>
                    <a:pt x="3106" y="42"/>
                  </a:cubicBezTo>
                  <a:lnTo>
                    <a:pt x="3110" y="41"/>
                  </a:lnTo>
                  <a:cubicBezTo>
                    <a:pt x="3034" y="38"/>
                    <a:pt x="3009" y="43"/>
                    <a:pt x="2976" y="45"/>
                  </a:cubicBezTo>
                  <a:cubicBezTo>
                    <a:pt x="2885" y="46"/>
                    <a:pt x="2843" y="45"/>
                    <a:pt x="2768" y="45"/>
                  </a:cubicBezTo>
                  <a:cubicBezTo>
                    <a:pt x="2765" y="44"/>
                    <a:pt x="2745" y="40"/>
                    <a:pt x="2715" y="40"/>
                  </a:cubicBezTo>
                  <a:cubicBezTo>
                    <a:pt x="2701" y="42"/>
                    <a:pt x="2633" y="43"/>
                    <a:pt x="2626" y="45"/>
                  </a:cubicBezTo>
                  <a:cubicBezTo>
                    <a:pt x="2680" y="46"/>
                    <a:pt x="2670" y="43"/>
                    <a:pt x="2702" y="43"/>
                  </a:cubicBezTo>
                  <a:cubicBezTo>
                    <a:pt x="2729" y="45"/>
                    <a:pt x="2705" y="45"/>
                    <a:pt x="2741" y="46"/>
                  </a:cubicBezTo>
                  <a:cubicBezTo>
                    <a:pt x="2712" y="46"/>
                    <a:pt x="2608" y="48"/>
                    <a:pt x="2576" y="46"/>
                  </a:cubicBezTo>
                  <a:lnTo>
                    <a:pt x="2587" y="45"/>
                  </a:lnTo>
                  <a:cubicBezTo>
                    <a:pt x="2536" y="44"/>
                    <a:pt x="2526" y="39"/>
                    <a:pt x="2441" y="42"/>
                  </a:cubicBezTo>
                  <a:lnTo>
                    <a:pt x="2400" y="43"/>
                  </a:lnTo>
                  <a:cubicBezTo>
                    <a:pt x="2402" y="43"/>
                    <a:pt x="2402" y="43"/>
                    <a:pt x="2403" y="43"/>
                  </a:cubicBezTo>
                  <a:cubicBezTo>
                    <a:pt x="2336" y="43"/>
                    <a:pt x="2354" y="40"/>
                    <a:pt x="2280" y="42"/>
                  </a:cubicBezTo>
                  <a:cubicBezTo>
                    <a:pt x="2286" y="42"/>
                    <a:pt x="2283" y="42"/>
                    <a:pt x="2288" y="42"/>
                  </a:cubicBezTo>
                  <a:cubicBezTo>
                    <a:pt x="2246" y="40"/>
                    <a:pt x="2204" y="43"/>
                    <a:pt x="2172" y="44"/>
                  </a:cubicBezTo>
                  <a:cubicBezTo>
                    <a:pt x="2153" y="42"/>
                    <a:pt x="2177" y="42"/>
                    <a:pt x="2189" y="40"/>
                  </a:cubicBezTo>
                  <a:cubicBezTo>
                    <a:pt x="2115" y="40"/>
                    <a:pt x="2035" y="43"/>
                    <a:pt x="1989" y="45"/>
                  </a:cubicBezTo>
                  <a:lnTo>
                    <a:pt x="1941" y="44"/>
                  </a:lnTo>
                  <a:cubicBezTo>
                    <a:pt x="1969" y="43"/>
                    <a:pt x="2004" y="41"/>
                    <a:pt x="1995" y="40"/>
                  </a:cubicBezTo>
                  <a:cubicBezTo>
                    <a:pt x="1969" y="41"/>
                    <a:pt x="1974" y="42"/>
                    <a:pt x="1937" y="41"/>
                  </a:cubicBezTo>
                  <a:cubicBezTo>
                    <a:pt x="1943" y="40"/>
                    <a:pt x="1959" y="39"/>
                    <a:pt x="1976" y="37"/>
                  </a:cubicBezTo>
                  <a:cubicBezTo>
                    <a:pt x="1900" y="35"/>
                    <a:pt x="1959" y="42"/>
                    <a:pt x="1905" y="38"/>
                  </a:cubicBezTo>
                  <a:cubicBezTo>
                    <a:pt x="1881" y="38"/>
                    <a:pt x="1867" y="40"/>
                    <a:pt x="1865" y="41"/>
                  </a:cubicBezTo>
                  <a:lnTo>
                    <a:pt x="1821" y="39"/>
                  </a:lnTo>
                  <a:cubicBezTo>
                    <a:pt x="1816" y="41"/>
                    <a:pt x="1762" y="41"/>
                    <a:pt x="1727" y="42"/>
                  </a:cubicBezTo>
                  <a:cubicBezTo>
                    <a:pt x="1722" y="42"/>
                    <a:pt x="1755" y="44"/>
                    <a:pt x="1769" y="43"/>
                  </a:cubicBezTo>
                  <a:cubicBezTo>
                    <a:pt x="1766" y="44"/>
                    <a:pt x="1728" y="45"/>
                    <a:pt x="1704" y="45"/>
                  </a:cubicBezTo>
                  <a:cubicBezTo>
                    <a:pt x="1695" y="41"/>
                    <a:pt x="1546" y="46"/>
                    <a:pt x="1574" y="41"/>
                  </a:cubicBezTo>
                  <a:cubicBezTo>
                    <a:pt x="1466" y="42"/>
                    <a:pt x="1313" y="43"/>
                    <a:pt x="1241" y="44"/>
                  </a:cubicBezTo>
                  <a:cubicBezTo>
                    <a:pt x="1218" y="43"/>
                    <a:pt x="1170" y="43"/>
                    <a:pt x="1198" y="41"/>
                  </a:cubicBezTo>
                  <a:cubicBezTo>
                    <a:pt x="1111" y="41"/>
                    <a:pt x="1066" y="45"/>
                    <a:pt x="979" y="44"/>
                  </a:cubicBezTo>
                  <a:cubicBezTo>
                    <a:pt x="972" y="44"/>
                    <a:pt x="1018" y="44"/>
                    <a:pt x="1015" y="43"/>
                  </a:cubicBezTo>
                  <a:cubicBezTo>
                    <a:pt x="958" y="44"/>
                    <a:pt x="912" y="41"/>
                    <a:pt x="824" y="42"/>
                  </a:cubicBezTo>
                  <a:cubicBezTo>
                    <a:pt x="839" y="42"/>
                    <a:pt x="843" y="41"/>
                    <a:pt x="845" y="41"/>
                  </a:cubicBezTo>
                  <a:cubicBezTo>
                    <a:pt x="847" y="41"/>
                    <a:pt x="809" y="42"/>
                    <a:pt x="786" y="43"/>
                  </a:cubicBezTo>
                  <a:cubicBezTo>
                    <a:pt x="773" y="42"/>
                    <a:pt x="803" y="42"/>
                    <a:pt x="796" y="42"/>
                  </a:cubicBezTo>
                  <a:cubicBezTo>
                    <a:pt x="626" y="40"/>
                    <a:pt x="496" y="45"/>
                    <a:pt x="327" y="44"/>
                  </a:cubicBezTo>
                  <a:cubicBezTo>
                    <a:pt x="376" y="44"/>
                    <a:pt x="394" y="42"/>
                    <a:pt x="394" y="41"/>
                  </a:cubicBezTo>
                  <a:lnTo>
                    <a:pt x="347" y="41"/>
                  </a:lnTo>
                  <a:cubicBezTo>
                    <a:pt x="329" y="42"/>
                    <a:pt x="293" y="42"/>
                    <a:pt x="263" y="43"/>
                  </a:cubicBezTo>
                  <a:cubicBezTo>
                    <a:pt x="260" y="42"/>
                    <a:pt x="245" y="42"/>
                    <a:pt x="260" y="41"/>
                  </a:cubicBezTo>
                  <a:cubicBezTo>
                    <a:pt x="167" y="38"/>
                    <a:pt x="114" y="45"/>
                    <a:pt x="0" y="44"/>
                  </a:cubicBezTo>
                  <a:lnTo>
                    <a:pt x="138" y="39"/>
                  </a:lnTo>
                  <a:lnTo>
                    <a:pt x="104" y="37"/>
                  </a:lnTo>
                  <a:lnTo>
                    <a:pt x="165" y="35"/>
                  </a:lnTo>
                  <a:cubicBezTo>
                    <a:pt x="129" y="33"/>
                    <a:pt x="97" y="36"/>
                    <a:pt x="92" y="34"/>
                  </a:cubicBezTo>
                  <a:cubicBezTo>
                    <a:pt x="100" y="34"/>
                    <a:pt x="119" y="34"/>
                    <a:pt x="119" y="33"/>
                  </a:cubicBezTo>
                  <a:cubicBezTo>
                    <a:pt x="84" y="32"/>
                    <a:pt x="82" y="34"/>
                    <a:pt x="55" y="34"/>
                  </a:cubicBezTo>
                  <a:cubicBezTo>
                    <a:pt x="125" y="30"/>
                    <a:pt x="260" y="31"/>
                    <a:pt x="333" y="30"/>
                  </a:cubicBezTo>
                  <a:cubicBezTo>
                    <a:pt x="345" y="30"/>
                    <a:pt x="324" y="31"/>
                    <a:pt x="322" y="31"/>
                  </a:cubicBezTo>
                  <a:cubicBezTo>
                    <a:pt x="351" y="31"/>
                    <a:pt x="369" y="32"/>
                    <a:pt x="407" y="32"/>
                  </a:cubicBezTo>
                  <a:cubicBezTo>
                    <a:pt x="430" y="30"/>
                    <a:pt x="389" y="30"/>
                    <a:pt x="371" y="30"/>
                  </a:cubicBezTo>
                  <a:cubicBezTo>
                    <a:pt x="373" y="29"/>
                    <a:pt x="382" y="29"/>
                    <a:pt x="403" y="29"/>
                  </a:cubicBezTo>
                  <a:cubicBezTo>
                    <a:pt x="408" y="31"/>
                    <a:pt x="516" y="30"/>
                    <a:pt x="543" y="32"/>
                  </a:cubicBezTo>
                  <a:cubicBezTo>
                    <a:pt x="653" y="32"/>
                    <a:pt x="525" y="27"/>
                    <a:pt x="633" y="28"/>
                  </a:cubicBezTo>
                  <a:lnTo>
                    <a:pt x="665" y="30"/>
                  </a:lnTo>
                  <a:cubicBezTo>
                    <a:pt x="727" y="29"/>
                    <a:pt x="808" y="27"/>
                    <a:pt x="878" y="28"/>
                  </a:cubicBezTo>
                  <a:lnTo>
                    <a:pt x="864" y="28"/>
                  </a:lnTo>
                  <a:cubicBezTo>
                    <a:pt x="854" y="29"/>
                    <a:pt x="870" y="29"/>
                    <a:pt x="877" y="30"/>
                  </a:cubicBezTo>
                  <a:cubicBezTo>
                    <a:pt x="931" y="31"/>
                    <a:pt x="979" y="28"/>
                    <a:pt x="1011" y="30"/>
                  </a:cubicBezTo>
                  <a:cubicBezTo>
                    <a:pt x="1072" y="28"/>
                    <a:pt x="1173" y="26"/>
                    <a:pt x="1243" y="25"/>
                  </a:cubicBezTo>
                  <a:cubicBezTo>
                    <a:pt x="1262" y="28"/>
                    <a:pt x="1152" y="28"/>
                    <a:pt x="1123" y="30"/>
                  </a:cubicBezTo>
                  <a:lnTo>
                    <a:pt x="1187" y="30"/>
                  </a:lnTo>
                  <a:cubicBezTo>
                    <a:pt x="1147" y="30"/>
                    <a:pt x="1132" y="31"/>
                    <a:pt x="1108" y="32"/>
                  </a:cubicBezTo>
                  <a:cubicBezTo>
                    <a:pt x="1164" y="33"/>
                    <a:pt x="1182" y="30"/>
                    <a:pt x="1235" y="30"/>
                  </a:cubicBezTo>
                  <a:cubicBezTo>
                    <a:pt x="1231" y="30"/>
                    <a:pt x="1238" y="31"/>
                    <a:pt x="1262" y="31"/>
                  </a:cubicBezTo>
                  <a:lnTo>
                    <a:pt x="1269" y="29"/>
                  </a:lnTo>
                  <a:cubicBezTo>
                    <a:pt x="1269" y="29"/>
                    <a:pt x="1272" y="29"/>
                    <a:pt x="1280" y="29"/>
                  </a:cubicBezTo>
                  <a:lnTo>
                    <a:pt x="1373" y="28"/>
                  </a:lnTo>
                  <a:cubicBezTo>
                    <a:pt x="1353" y="27"/>
                    <a:pt x="1352" y="26"/>
                    <a:pt x="1328" y="26"/>
                  </a:cubicBezTo>
                  <a:cubicBezTo>
                    <a:pt x="1337" y="27"/>
                    <a:pt x="1316" y="27"/>
                    <a:pt x="1292" y="27"/>
                  </a:cubicBezTo>
                  <a:cubicBezTo>
                    <a:pt x="1313" y="26"/>
                    <a:pt x="1269" y="26"/>
                    <a:pt x="1269" y="25"/>
                  </a:cubicBezTo>
                  <a:cubicBezTo>
                    <a:pt x="1318" y="25"/>
                    <a:pt x="1377" y="25"/>
                    <a:pt x="1409" y="24"/>
                  </a:cubicBezTo>
                  <a:lnTo>
                    <a:pt x="1419" y="26"/>
                  </a:lnTo>
                  <a:lnTo>
                    <a:pt x="1546" y="26"/>
                  </a:lnTo>
                  <a:lnTo>
                    <a:pt x="1536" y="27"/>
                  </a:lnTo>
                  <a:cubicBezTo>
                    <a:pt x="1591" y="27"/>
                    <a:pt x="1646" y="26"/>
                    <a:pt x="1695" y="28"/>
                  </a:cubicBezTo>
                  <a:cubicBezTo>
                    <a:pt x="1745" y="26"/>
                    <a:pt x="1807" y="24"/>
                    <a:pt x="1848" y="22"/>
                  </a:cubicBezTo>
                  <a:cubicBezTo>
                    <a:pt x="1869" y="20"/>
                    <a:pt x="1993" y="25"/>
                    <a:pt x="2049" y="21"/>
                  </a:cubicBezTo>
                  <a:cubicBezTo>
                    <a:pt x="2052" y="22"/>
                    <a:pt x="2010" y="23"/>
                    <a:pt x="1991" y="24"/>
                  </a:cubicBezTo>
                  <a:cubicBezTo>
                    <a:pt x="2028" y="24"/>
                    <a:pt x="2058" y="22"/>
                    <a:pt x="2070" y="24"/>
                  </a:cubicBezTo>
                  <a:cubicBezTo>
                    <a:pt x="1986" y="23"/>
                    <a:pt x="2074" y="26"/>
                    <a:pt x="2037" y="27"/>
                  </a:cubicBezTo>
                  <a:cubicBezTo>
                    <a:pt x="2076" y="27"/>
                    <a:pt x="2117" y="26"/>
                    <a:pt x="2136" y="25"/>
                  </a:cubicBezTo>
                  <a:cubicBezTo>
                    <a:pt x="2073" y="25"/>
                    <a:pt x="2158" y="22"/>
                    <a:pt x="2094" y="23"/>
                  </a:cubicBezTo>
                  <a:cubicBezTo>
                    <a:pt x="2144" y="21"/>
                    <a:pt x="2211" y="20"/>
                    <a:pt x="2270" y="21"/>
                  </a:cubicBezTo>
                  <a:cubicBezTo>
                    <a:pt x="2270" y="22"/>
                    <a:pt x="2277" y="22"/>
                    <a:pt x="2299" y="23"/>
                  </a:cubicBezTo>
                  <a:lnTo>
                    <a:pt x="2317" y="21"/>
                  </a:lnTo>
                  <a:cubicBezTo>
                    <a:pt x="2344" y="21"/>
                    <a:pt x="2263" y="23"/>
                    <a:pt x="2319" y="23"/>
                  </a:cubicBezTo>
                  <a:cubicBezTo>
                    <a:pt x="2376" y="21"/>
                    <a:pt x="2491" y="25"/>
                    <a:pt x="2516" y="20"/>
                  </a:cubicBezTo>
                  <a:cubicBezTo>
                    <a:pt x="2560" y="22"/>
                    <a:pt x="2433" y="22"/>
                    <a:pt x="2499" y="24"/>
                  </a:cubicBezTo>
                  <a:cubicBezTo>
                    <a:pt x="2461" y="26"/>
                    <a:pt x="2408" y="24"/>
                    <a:pt x="2396" y="26"/>
                  </a:cubicBezTo>
                  <a:cubicBezTo>
                    <a:pt x="2433" y="26"/>
                    <a:pt x="2409" y="28"/>
                    <a:pt x="2433" y="28"/>
                  </a:cubicBezTo>
                  <a:lnTo>
                    <a:pt x="2475" y="27"/>
                  </a:lnTo>
                  <a:lnTo>
                    <a:pt x="2466" y="27"/>
                  </a:lnTo>
                  <a:cubicBezTo>
                    <a:pt x="2536" y="24"/>
                    <a:pt x="2647" y="25"/>
                    <a:pt x="2737" y="25"/>
                  </a:cubicBezTo>
                  <a:cubicBezTo>
                    <a:pt x="2812" y="22"/>
                    <a:pt x="2865" y="19"/>
                    <a:pt x="2956" y="19"/>
                  </a:cubicBezTo>
                  <a:cubicBezTo>
                    <a:pt x="2929" y="20"/>
                    <a:pt x="3031" y="20"/>
                    <a:pt x="2974" y="23"/>
                  </a:cubicBezTo>
                  <a:cubicBezTo>
                    <a:pt x="3016" y="24"/>
                    <a:pt x="3058" y="22"/>
                    <a:pt x="3058" y="21"/>
                  </a:cubicBezTo>
                  <a:cubicBezTo>
                    <a:pt x="3021" y="21"/>
                    <a:pt x="3045" y="21"/>
                    <a:pt x="3014" y="21"/>
                  </a:cubicBezTo>
                  <a:cubicBezTo>
                    <a:pt x="3035" y="19"/>
                    <a:pt x="3084" y="19"/>
                    <a:pt x="3104" y="20"/>
                  </a:cubicBezTo>
                  <a:cubicBezTo>
                    <a:pt x="3094" y="20"/>
                    <a:pt x="3098" y="20"/>
                    <a:pt x="3096" y="21"/>
                  </a:cubicBezTo>
                  <a:cubicBezTo>
                    <a:pt x="3140" y="21"/>
                    <a:pt x="3117" y="19"/>
                    <a:pt x="3149" y="19"/>
                  </a:cubicBezTo>
                  <a:cubicBezTo>
                    <a:pt x="3159" y="20"/>
                    <a:pt x="3220" y="19"/>
                    <a:pt x="3249" y="20"/>
                  </a:cubicBezTo>
                  <a:lnTo>
                    <a:pt x="3291" y="17"/>
                  </a:lnTo>
                  <a:cubicBezTo>
                    <a:pt x="3268" y="19"/>
                    <a:pt x="3332" y="18"/>
                    <a:pt x="3338" y="19"/>
                  </a:cubicBezTo>
                  <a:cubicBezTo>
                    <a:pt x="3369" y="18"/>
                    <a:pt x="3394" y="16"/>
                    <a:pt x="3440" y="16"/>
                  </a:cubicBezTo>
                  <a:cubicBezTo>
                    <a:pt x="3421" y="17"/>
                    <a:pt x="3483" y="17"/>
                    <a:pt x="3483" y="19"/>
                  </a:cubicBezTo>
                  <a:cubicBezTo>
                    <a:pt x="3562" y="21"/>
                    <a:pt x="3614" y="14"/>
                    <a:pt x="3689" y="17"/>
                  </a:cubicBezTo>
                  <a:cubicBezTo>
                    <a:pt x="3687" y="17"/>
                    <a:pt x="3672" y="18"/>
                    <a:pt x="3694" y="19"/>
                  </a:cubicBezTo>
                  <a:cubicBezTo>
                    <a:pt x="3711" y="18"/>
                    <a:pt x="3741" y="18"/>
                    <a:pt x="3760" y="18"/>
                  </a:cubicBezTo>
                  <a:lnTo>
                    <a:pt x="3759" y="18"/>
                  </a:lnTo>
                  <a:lnTo>
                    <a:pt x="3760" y="18"/>
                  </a:lnTo>
                  <a:cubicBezTo>
                    <a:pt x="3769" y="18"/>
                    <a:pt x="3775" y="18"/>
                    <a:pt x="3775" y="17"/>
                  </a:cubicBezTo>
                  <a:cubicBezTo>
                    <a:pt x="3807" y="15"/>
                    <a:pt x="3823" y="14"/>
                    <a:pt x="3885" y="12"/>
                  </a:cubicBezTo>
                  <a:cubicBezTo>
                    <a:pt x="3881" y="10"/>
                    <a:pt x="3828" y="11"/>
                    <a:pt x="3805" y="12"/>
                  </a:cubicBezTo>
                  <a:lnTo>
                    <a:pt x="3786" y="14"/>
                  </a:lnTo>
                  <a:cubicBezTo>
                    <a:pt x="3767" y="11"/>
                    <a:pt x="3730" y="14"/>
                    <a:pt x="3715" y="13"/>
                  </a:cubicBezTo>
                  <a:cubicBezTo>
                    <a:pt x="3753" y="10"/>
                    <a:pt x="3860" y="11"/>
                    <a:pt x="3924" y="8"/>
                  </a:cubicBezTo>
                  <a:cubicBezTo>
                    <a:pt x="3885" y="6"/>
                    <a:pt x="3800" y="5"/>
                    <a:pt x="3725" y="6"/>
                  </a:cubicBezTo>
                  <a:lnTo>
                    <a:pt x="3758" y="7"/>
                  </a:lnTo>
                  <a:lnTo>
                    <a:pt x="3719" y="7"/>
                  </a:lnTo>
                  <a:lnTo>
                    <a:pt x="3757" y="9"/>
                  </a:lnTo>
                  <a:lnTo>
                    <a:pt x="3654" y="9"/>
                  </a:lnTo>
                  <a:cubicBezTo>
                    <a:pt x="3693" y="9"/>
                    <a:pt x="3709" y="12"/>
                    <a:pt x="3687" y="11"/>
                  </a:cubicBezTo>
                  <a:cubicBezTo>
                    <a:pt x="3643" y="10"/>
                    <a:pt x="3641" y="13"/>
                    <a:pt x="3608" y="13"/>
                  </a:cubicBezTo>
                  <a:cubicBezTo>
                    <a:pt x="3626" y="13"/>
                    <a:pt x="3650" y="13"/>
                    <a:pt x="3635" y="14"/>
                  </a:cubicBezTo>
                  <a:cubicBezTo>
                    <a:pt x="3569" y="12"/>
                    <a:pt x="3551" y="13"/>
                    <a:pt x="3492" y="11"/>
                  </a:cubicBezTo>
                  <a:cubicBezTo>
                    <a:pt x="3499" y="14"/>
                    <a:pt x="3417" y="11"/>
                    <a:pt x="3408" y="14"/>
                  </a:cubicBezTo>
                  <a:lnTo>
                    <a:pt x="3436" y="14"/>
                  </a:lnTo>
                  <a:lnTo>
                    <a:pt x="3377" y="16"/>
                  </a:lnTo>
                  <a:cubicBezTo>
                    <a:pt x="3323" y="14"/>
                    <a:pt x="3425" y="14"/>
                    <a:pt x="3343" y="12"/>
                  </a:cubicBezTo>
                  <a:cubicBezTo>
                    <a:pt x="3266" y="12"/>
                    <a:pt x="3268" y="15"/>
                    <a:pt x="3208" y="15"/>
                  </a:cubicBezTo>
                  <a:cubicBezTo>
                    <a:pt x="3228" y="14"/>
                    <a:pt x="3276" y="12"/>
                    <a:pt x="3324" y="12"/>
                  </a:cubicBezTo>
                  <a:lnTo>
                    <a:pt x="3295" y="11"/>
                  </a:lnTo>
                  <a:cubicBezTo>
                    <a:pt x="3310" y="10"/>
                    <a:pt x="3377" y="10"/>
                    <a:pt x="3410" y="10"/>
                  </a:cubicBezTo>
                  <a:cubicBezTo>
                    <a:pt x="3355" y="12"/>
                    <a:pt x="3436" y="11"/>
                    <a:pt x="3461" y="12"/>
                  </a:cubicBezTo>
                  <a:cubicBezTo>
                    <a:pt x="3466" y="10"/>
                    <a:pt x="3431" y="11"/>
                    <a:pt x="3472" y="9"/>
                  </a:cubicBezTo>
                  <a:cubicBezTo>
                    <a:pt x="3433" y="9"/>
                    <a:pt x="3427" y="9"/>
                    <a:pt x="3378" y="9"/>
                  </a:cubicBezTo>
                  <a:cubicBezTo>
                    <a:pt x="3485" y="9"/>
                    <a:pt x="3474" y="3"/>
                    <a:pt x="3568" y="4"/>
                  </a:cubicBezTo>
                  <a:cubicBezTo>
                    <a:pt x="3525" y="4"/>
                    <a:pt x="3584" y="6"/>
                    <a:pt x="3589" y="7"/>
                  </a:cubicBezTo>
                  <a:lnTo>
                    <a:pt x="3667" y="6"/>
                  </a:lnTo>
                  <a:lnTo>
                    <a:pt x="3652" y="4"/>
                  </a:lnTo>
                  <a:cubicBezTo>
                    <a:pt x="3707" y="3"/>
                    <a:pt x="3726" y="8"/>
                    <a:pt x="3789" y="5"/>
                  </a:cubicBezTo>
                  <a:cubicBezTo>
                    <a:pt x="3797" y="4"/>
                    <a:pt x="3733" y="4"/>
                    <a:pt x="3745" y="4"/>
                  </a:cubicBezTo>
                  <a:cubicBezTo>
                    <a:pt x="3831" y="3"/>
                    <a:pt x="3862" y="6"/>
                    <a:pt x="3939" y="8"/>
                  </a:cubicBezTo>
                  <a:cubicBezTo>
                    <a:pt x="3944" y="7"/>
                    <a:pt x="3943" y="6"/>
                    <a:pt x="3970" y="4"/>
                  </a:cubicBezTo>
                  <a:cubicBezTo>
                    <a:pt x="3961" y="6"/>
                    <a:pt x="3981" y="7"/>
                    <a:pt x="3951" y="8"/>
                  </a:cubicBezTo>
                  <a:cubicBezTo>
                    <a:pt x="3976" y="8"/>
                    <a:pt x="4007" y="7"/>
                    <a:pt x="4029" y="7"/>
                  </a:cubicBezTo>
                  <a:cubicBezTo>
                    <a:pt x="3976" y="6"/>
                    <a:pt x="4051" y="4"/>
                    <a:pt x="4061" y="4"/>
                  </a:cubicBezTo>
                  <a:cubicBezTo>
                    <a:pt x="4089" y="4"/>
                    <a:pt x="4053" y="5"/>
                    <a:pt x="4036" y="5"/>
                  </a:cubicBezTo>
                  <a:cubicBezTo>
                    <a:pt x="4058" y="6"/>
                    <a:pt x="4084" y="8"/>
                    <a:pt x="4097" y="6"/>
                  </a:cubicBezTo>
                  <a:cubicBezTo>
                    <a:pt x="4098" y="7"/>
                    <a:pt x="4035" y="10"/>
                    <a:pt x="3994" y="11"/>
                  </a:cubicBezTo>
                  <a:lnTo>
                    <a:pt x="4021" y="11"/>
                  </a:lnTo>
                  <a:cubicBezTo>
                    <a:pt x="4002" y="12"/>
                    <a:pt x="3999" y="12"/>
                    <a:pt x="3971" y="11"/>
                  </a:cubicBezTo>
                  <a:cubicBezTo>
                    <a:pt x="3998" y="13"/>
                    <a:pt x="3995" y="14"/>
                    <a:pt x="3989" y="15"/>
                  </a:cubicBezTo>
                  <a:cubicBezTo>
                    <a:pt x="3986" y="15"/>
                    <a:pt x="3991" y="15"/>
                    <a:pt x="3988" y="15"/>
                  </a:cubicBezTo>
                  <a:cubicBezTo>
                    <a:pt x="3966" y="14"/>
                    <a:pt x="3949" y="15"/>
                    <a:pt x="3954" y="16"/>
                  </a:cubicBezTo>
                  <a:cubicBezTo>
                    <a:pt x="3934" y="18"/>
                    <a:pt x="3985" y="17"/>
                    <a:pt x="4000" y="18"/>
                  </a:cubicBezTo>
                  <a:lnTo>
                    <a:pt x="4033" y="18"/>
                  </a:lnTo>
                  <a:lnTo>
                    <a:pt x="4149" y="10"/>
                  </a:lnTo>
                  <a:cubicBezTo>
                    <a:pt x="4198" y="9"/>
                    <a:pt x="4220" y="11"/>
                    <a:pt x="4257" y="12"/>
                  </a:cubicBezTo>
                  <a:lnTo>
                    <a:pt x="4267" y="10"/>
                  </a:lnTo>
                  <a:cubicBezTo>
                    <a:pt x="4310" y="10"/>
                    <a:pt x="4351" y="11"/>
                    <a:pt x="4323" y="13"/>
                  </a:cubicBezTo>
                  <a:cubicBezTo>
                    <a:pt x="4322" y="13"/>
                    <a:pt x="4316" y="13"/>
                    <a:pt x="4307" y="13"/>
                  </a:cubicBezTo>
                  <a:cubicBezTo>
                    <a:pt x="4305" y="13"/>
                    <a:pt x="4303" y="13"/>
                    <a:pt x="4301" y="13"/>
                  </a:cubicBezTo>
                  <a:lnTo>
                    <a:pt x="4298" y="14"/>
                  </a:lnTo>
                  <a:lnTo>
                    <a:pt x="4376" y="12"/>
                  </a:lnTo>
                  <a:cubicBezTo>
                    <a:pt x="4298" y="15"/>
                    <a:pt x="4372" y="16"/>
                    <a:pt x="4359" y="19"/>
                  </a:cubicBezTo>
                  <a:lnTo>
                    <a:pt x="4438" y="18"/>
                  </a:lnTo>
                  <a:cubicBezTo>
                    <a:pt x="4390" y="17"/>
                    <a:pt x="4437" y="16"/>
                    <a:pt x="4454" y="16"/>
                  </a:cubicBezTo>
                  <a:cubicBezTo>
                    <a:pt x="4458" y="18"/>
                    <a:pt x="4517" y="16"/>
                    <a:pt x="4545" y="16"/>
                  </a:cubicBezTo>
                  <a:lnTo>
                    <a:pt x="4543" y="16"/>
                  </a:lnTo>
                  <a:cubicBezTo>
                    <a:pt x="4568" y="17"/>
                    <a:pt x="4613" y="17"/>
                    <a:pt x="4645" y="16"/>
                  </a:cubicBezTo>
                  <a:cubicBezTo>
                    <a:pt x="4643" y="16"/>
                    <a:pt x="4684" y="12"/>
                    <a:pt x="4704" y="10"/>
                  </a:cubicBezTo>
                  <a:cubicBezTo>
                    <a:pt x="4649" y="10"/>
                    <a:pt x="4682" y="9"/>
                    <a:pt x="4677" y="8"/>
                  </a:cubicBezTo>
                  <a:cubicBezTo>
                    <a:pt x="4683" y="8"/>
                    <a:pt x="4693" y="8"/>
                    <a:pt x="4694" y="8"/>
                  </a:cubicBezTo>
                  <a:cubicBezTo>
                    <a:pt x="4702" y="7"/>
                    <a:pt x="4684" y="7"/>
                    <a:pt x="4682" y="6"/>
                  </a:cubicBezTo>
                  <a:cubicBezTo>
                    <a:pt x="4624" y="7"/>
                    <a:pt x="4564" y="8"/>
                    <a:pt x="4541" y="10"/>
                  </a:cubicBezTo>
                  <a:cubicBezTo>
                    <a:pt x="4558" y="12"/>
                    <a:pt x="4571" y="9"/>
                    <a:pt x="4591" y="10"/>
                  </a:cubicBezTo>
                  <a:cubicBezTo>
                    <a:pt x="4562" y="12"/>
                    <a:pt x="4525" y="11"/>
                    <a:pt x="4477" y="11"/>
                  </a:cubicBezTo>
                  <a:lnTo>
                    <a:pt x="4461" y="10"/>
                  </a:lnTo>
                  <a:lnTo>
                    <a:pt x="4412" y="11"/>
                  </a:lnTo>
                  <a:cubicBezTo>
                    <a:pt x="4432" y="10"/>
                    <a:pt x="4420" y="8"/>
                    <a:pt x="4471" y="8"/>
                  </a:cubicBezTo>
                  <a:cubicBezTo>
                    <a:pt x="4465" y="6"/>
                    <a:pt x="4421" y="8"/>
                    <a:pt x="4389" y="8"/>
                  </a:cubicBezTo>
                  <a:lnTo>
                    <a:pt x="4373" y="10"/>
                  </a:lnTo>
                  <a:cubicBezTo>
                    <a:pt x="4380" y="9"/>
                    <a:pt x="4313" y="9"/>
                    <a:pt x="4360" y="7"/>
                  </a:cubicBezTo>
                  <a:lnTo>
                    <a:pt x="4438" y="5"/>
                  </a:lnTo>
                  <a:lnTo>
                    <a:pt x="4416" y="4"/>
                  </a:lnTo>
                  <a:lnTo>
                    <a:pt x="4481" y="4"/>
                  </a:lnTo>
                  <a:lnTo>
                    <a:pt x="4466" y="4"/>
                  </a:lnTo>
                  <a:cubicBezTo>
                    <a:pt x="4571" y="4"/>
                    <a:pt x="4497" y="8"/>
                    <a:pt x="4603" y="6"/>
                  </a:cubicBezTo>
                  <a:cubicBezTo>
                    <a:pt x="4636" y="4"/>
                    <a:pt x="4671" y="4"/>
                    <a:pt x="4736" y="4"/>
                  </a:cubicBezTo>
                  <a:cubicBezTo>
                    <a:pt x="4689" y="4"/>
                    <a:pt x="4731" y="5"/>
                    <a:pt x="4714" y="7"/>
                  </a:cubicBezTo>
                  <a:cubicBezTo>
                    <a:pt x="4761" y="8"/>
                    <a:pt x="4777" y="6"/>
                    <a:pt x="4802" y="4"/>
                  </a:cubicBezTo>
                  <a:cubicBezTo>
                    <a:pt x="4814" y="6"/>
                    <a:pt x="4823" y="7"/>
                    <a:pt x="4780" y="7"/>
                  </a:cubicBezTo>
                  <a:cubicBezTo>
                    <a:pt x="4775" y="10"/>
                    <a:pt x="4837" y="6"/>
                    <a:pt x="4840" y="9"/>
                  </a:cubicBezTo>
                  <a:cubicBezTo>
                    <a:pt x="4982" y="9"/>
                    <a:pt x="4954" y="0"/>
                    <a:pt x="5119" y="4"/>
                  </a:cubicBezTo>
                  <a:lnTo>
                    <a:pt x="5113" y="4"/>
                  </a:lnTo>
                  <a:cubicBezTo>
                    <a:pt x="5218" y="4"/>
                    <a:pt x="5279" y="4"/>
                    <a:pt x="5376" y="4"/>
                  </a:cubicBezTo>
                  <a:lnTo>
                    <a:pt x="5452" y="6"/>
                  </a:lnTo>
                  <a:cubicBezTo>
                    <a:pt x="5435" y="6"/>
                    <a:pt x="5389" y="9"/>
                    <a:pt x="5411" y="10"/>
                  </a:cubicBezTo>
                  <a:cubicBezTo>
                    <a:pt x="5373" y="7"/>
                    <a:pt x="5334" y="8"/>
                    <a:pt x="5294" y="7"/>
                  </a:cubicBezTo>
                  <a:cubicBezTo>
                    <a:pt x="5290" y="7"/>
                    <a:pt x="5306" y="8"/>
                    <a:pt x="5313" y="9"/>
                  </a:cubicBezTo>
                  <a:cubicBezTo>
                    <a:pt x="5289" y="9"/>
                    <a:pt x="5277" y="7"/>
                    <a:pt x="5245" y="8"/>
                  </a:cubicBezTo>
                  <a:cubicBezTo>
                    <a:pt x="5246" y="8"/>
                    <a:pt x="5281" y="9"/>
                    <a:pt x="5255" y="9"/>
                  </a:cubicBezTo>
                  <a:lnTo>
                    <a:pt x="5211" y="8"/>
                  </a:lnTo>
                  <a:cubicBezTo>
                    <a:pt x="5153" y="9"/>
                    <a:pt x="5183" y="12"/>
                    <a:pt x="5114" y="11"/>
                  </a:cubicBezTo>
                  <a:cubicBezTo>
                    <a:pt x="5127" y="10"/>
                    <a:pt x="5153" y="7"/>
                    <a:pt x="5180" y="7"/>
                  </a:cubicBezTo>
                  <a:cubicBezTo>
                    <a:pt x="5148" y="6"/>
                    <a:pt x="5221" y="6"/>
                    <a:pt x="5193" y="5"/>
                  </a:cubicBezTo>
                  <a:cubicBezTo>
                    <a:pt x="5148" y="7"/>
                    <a:pt x="5126" y="5"/>
                    <a:pt x="5066" y="7"/>
                  </a:cubicBezTo>
                  <a:cubicBezTo>
                    <a:pt x="5073" y="7"/>
                    <a:pt x="5075" y="6"/>
                    <a:pt x="5090" y="6"/>
                  </a:cubicBezTo>
                  <a:lnTo>
                    <a:pt x="5003" y="5"/>
                  </a:lnTo>
                  <a:cubicBezTo>
                    <a:pt x="5024" y="6"/>
                    <a:pt x="4931" y="7"/>
                    <a:pt x="4939" y="9"/>
                  </a:cubicBezTo>
                  <a:cubicBezTo>
                    <a:pt x="5032" y="10"/>
                    <a:pt x="5005" y="8"/>
                    <a:pt x="5110" y="9"/>
                  </a:cubicBezTo>
                  <a:cubicBezTo>
                    <a:pt x="5080" y="10"/>
                    <a:pt x="5042" y="12"/>
                    <a:pt x="5024" y="14"/>
                  </a:cubicBezTo>
                  <a:cubicBezTo>
                    <a:pt x="5023" y="14"/>
                    <a:pt x="5021" y="14"/>
                    <a:pt x="5018" y="14"/>
                  </a:cubicBezTo>
                  <a:cubicBezTo>
                    <a:pt x="5002" y="16"/>
                    <a:pt x="5018" y="17"/>
                    <a:pt x="5018" y="21"/>
                  </a:cubicBezTo>
                  <a:cubicBezTo>
                    <a:pt x="5066" y="18"/>
                    <a:pt x="5098" y="20"/>
                    <a:pt x="5155" y="19"/>
                  </a:cubicBezTo>
                  <a:cubicBezTo>
                    <a:pt x="5166" y="16"/>
                    <a:pt x="5122" y="16"/>
                    <a:pt x="5094" y="16"/>
                  </a:cubicBezTo>
                  <a:lnTo>
                    <a:pt x="5144" y="15"/>
                  </a:lnTo>
                  <a:lnTo>
                    <a:pt x="5134" y="16"/>
                  </a:lnTo>
                  <a:lnTo>
                    <a:pt x="5261" y="17"/>
                  </a:lnTo>
                  <a:cubicBezTo>
                    <a:pt x="5237" y="17"/>
                    <a:pt x="5229" y="18"/>
                    <a:pt x="5216" y="19"/>
                  </a:cubicBezTo>
                  <a:cubicBezTo>
                    <a:pt x="5233" y="19"/>
                    <a:pt x="5249" y="19"/>
                    <a:pt x="5266" y="20"/>
                  </a:cubicBezTo>
                  <a:cubicBezTo>
                    <a:pt x="5262" y="18"/>
                    <a:pt x="5265" y="17"/>
                    <a:pt x="5281" y="17"/>
                  </a:cubicBezTo>
                  <a:cubicBezTo>
                    <a:pt x="5362" y="17"/>
                    <a:pt x="5408" y="19"/>
                    <a:pt x="5438" y="21"/>
                  </a:cubicBezTo>
                  <a:lnTo>
                    <a:pt x="5447" y="21"/>
                  </a:lnTo>
                  <a:cubicBezTo>
                    <a:pt x="5434" y="19"/>
                    <a:pt x="5505" y="17"/>
                    <a:pt x="5531" y="15"/>
                  </a:cubicBezTo>
                  <a:cubicBezTo>
                    <a:pt x="5530" y="17"/>
                    <a:pt x="5573" y="16"/>
                    <a:pt x="5596" y="17"/>
                  </a:cubicBezTo>
                  <a:cubicBezTo>
                    <a:pt x="5609" y="15"/>
                    <a:pt x="5592" y="12"/>
                    <a:pt x="5564" y="10"/>
                  </a:cubicBezTo>
                  <a:cubicBezTo>
                    <a:pt x="5508" y="12"/>
                    <a:pt x="5533" y="12"/>
                    <a:pt x="5507" y="15"/>
                  </a:cubicBezTo>
                  <a:lnTo>
                    <a:pt x="5418" y="17"/>
                  </a:lnTo>
                  <a:lnTo>
                    <a:pt x="5438" y="15"/>
                  </a:lnTo>
                  <a:cubicBezTo>
                    <a:pt x="5394" y="15"/>
                    <a:pt x="5351" y="17"/>
                    <a:pt x="5354" y="15"/>
                  </a:cubicBezTo>
                  <a:cubicBezTo>
                    <a:pt x="5378" y="13"/>
                    <a:pt x="5416" y="14"/>
                    <a:pt x="5439" y="12"/>
                  </a:cubicBezTo>
                  <a:lnTo>
                    <a:pt x="5410" y="11"/>
                  </a:lnTo>
                  <a:cubicBezTo>
                    <a:pt x="5462" y="9"/>
                    <a:pt x="5437" y="14"/>
                    <a:pt x="5499" y="12"/>
                  </a:cubicBezTo>
                  <a:cubicBezTo>
                    <a:pt x="5476" y="10"/>
                    <a:pt x="5505" y="12"/>
                    <a:pt x="5532" y="10"/>
                  </a:cubicBezTo>
                  <a:cubicBezTo>
                    <a:pt x="5510" y="9"/>
                    <a:pt x="5422" y="11"/>
                    <a:pt x="5440" y="7"/>
                  </a:cubicBezTo>
                  <a:cubicBezTo>
                    <a:pt x="5473" y="6"/>
                    <a:pt x="5550" y="12"/>
                    <a:pt x="5593" y="8"/>
                  </a:cubicBezTo>
                  <a:lnTo>
                    <a:pt x="5590" y="8"/>
                  </a:lnTo>
                  <a:cubicBezTo>
                    <a:pt x="5654" y="9"/>
                    <a:pt x="5676" y="7"/>
                    <a:pt x="5700" y="5"/>
                  </a:cubicBezTo>
                  <a:cubicBezTo>
                    <a:pt x="5727" y="7"/>
                    <a:pt x="5764" y="5"/>
                    <a:pt x="5793" y="5"/>
                  </a:cubicBezTo>
                  <a:lnTo>
                    <a:pt x="5793" y="6"/>
                  </a:lnTo>
                  <a:lnTo>
                    <a:pt x="5834" y="5"/>
                  </a:lnTo>
                  <a:cubicBezTo>
                    <a:pt x="5814" y="7"/>
                    <a:pt x="5786" y="5"/>
                    <a:pt x="5750" y="6"/>
                  </a:cubicBezTo>
                  <a:lnTo>
                    <a:pt x="5755" y="8"/>
                  </a:lnTo>
                  <a:cubicBezTo>
                    <a:pt x="5714" y="5"/>
                    <a:pt x="5686" y="9"/>
                    <a:pt x="5655" y="10"/>
                  </a:cubicBezTo>
                  <a:cubicBezTo>
                    <a:pt x="5701" y="9"/>
                    <a:pt x="5785" y="11"/>
                    <a:pt x="5796" y="7"/>
                  </a:cubicBezTo>
                  <a:lnTo>
                    <a:pt x="5824" y="9"/>
                  </a:lnTo>
                  <a:lnTo>
                    <a:pt x="5838" y="8"/>
                  </a:lnTo>
                  <a:cubicBezTo>
                    <a:pt x="5859" y="10"/>
                    <a:pt x="5838" y="12"/>
                    <a:pt x="5796" y="13"/>
                  </a:cubicBezTo>
                  <a:cubicBezTo>
                    <a:pt x="5789" y="12"/>
                    <a:pt x="5786" y="12"/>
                    <a:pt x="5788" y="11"/>
                  </a:cubicBezTo>
                  <a:cubicBezTo>
                    <a:pt x="5769" y="12"/>
                    <a:pt x="5751" y="14"/>
                    <a:pt x="5705" y="13"/>
                  </a:cubicBezTo>
                  <a:lnTo>
                    <a:pt x="5730" y="12"/>
                  </a:lnTo>
                  <a:cubicBezTo>
                    <a:pt x="5672" y="12"/>
                    <a:pt x="5619" y="13"/>
                    <a:pt x="5600" y="15"/>
                  </a:cubicBezTo>
                  <a:cubicBezTo>
                    <a:pt x="5683" y="16"/>
                    <a:pt x="5765" y="16"/>
                    <a:pt x="5843" y="16"/>
                  </a:cubicBezTo>
                  <a:cubicBezTo>
                    <a:pt x="5866" y="11"/>
                    <a:pt x="5893" y="9"/>
                    <a:pt x="5905" y="5"/>
                  </a:cubicBezTo>
                  <a:cubicBezTo>
                    <a:pt x="5957" y="4"/>
                    <a:pt x="6029" y="4"/>
                    <a:pt x="6074" y="5"/>
                  </a:cubicBezTo>
                  <a:lnTo>
                    <a:pt x="6070" y="6"/>
                  </a:lnTo>
                  <a:cubicBezTo>
                    <a:pt x="6092" y="6"/>
                    <a:pt x="6113" y="6"/>
                    <a:pt x="6130" y="6"/>
                  </a:cubicBezTo>
                  <a:cubicBezTo>
                    <a:pt x="6153" y="7"/>
                    <a:pt x="6114" y="8"/>
                    <a:pt x="6130" y="8"/>
                  </a:cubicBezTo>
                  <a:lnTo>
                    <a:pt x="6205" y="7"/>
                  </a:lnTo>
                  <a:cubicBezTo>
                    <a:pt x="6201" y="9"/>
                    <a:pt x="6137" y="9"/>
                    <a:pt x="6107" y="9"/>
                  </a:cubicBezTo>
                  <a:cubicBezTo>
                    <a:pt x="6113" y="9"/>
                    <a:pt x="6124" y="8"/>
                    <a:pt x="6121" y="8"/>
                  </a:cubicBezTo>
                  <a:cubicBezTo>
                    <a:pt x="6086" y="7"/>
                    <a:pt x="6021" y="11"/>
                    <a:pt x="6006" y="8"/>
                  </a:cubicBezTo>
                  <a:cubicBezTo>
                    <a:pt x="5989" y="8"/>
                    <a:pt x="6040" y="6"/>
                    <a:pt x="5983" y="6"/>
                  </a:cubicBezTo>
                  <a:cubicBezTo>
                    <a:pt x="5944" y="5"/>
                    <a:pt x="5931" y="7"/>
                    <a:pt x="5927" y="8"/>
                  </a:cubicBezTo>
                  <a:cubicBezTo>
                    <a:pt x="5927" y="9"/>
                    <a:pt x="5988" y="9"/>
                    <a:pt x="5967" y="11"/>
                  </a:cubicBezTo>
                  <a:cubicBezTo>
                    <a:pt x="5997" y="11"/>
                    <a:pt x="6009" y="9"/>
                    <a:pt x="6047" y="10"/>
                  </a:cubicBezTo>
                  <a:cubicBezTo>
                    <a:pt x="6017" y="10"/>
                    <a:pt x="5977" y="12"/>
                    <a:pt x="5961" y="11"/>
                  </a:cubicBezTo>
                  <a:cubicBezTo>
                    <a:pt x="5902" y="13"/>
                    <a:pt x="5911" y="18"/>
                    <a:pt x="5938" y="18"/>
                  </a:cubicBezTo>
                  <a:cubicBezTo>
                    <a:pt x="5932" y="16"/>
                    <a:pt x="6046" y="16"/>
                    <a:pt x="5969" y="14"/>
                  </a:cubicBezTo>
                  <a:cubicBezTo>
                    <a:pt x="6003" y="12"/>
                    <a:pt x="6067" y="12"/>
                    <a:pt x="6112" y="11"/>
                  </a:cubicBezTo>
                  <a:lnTo>
                    <a:pt x="6110" y="11"/>
                  </a:lnTo>
                  <a:lnTo>
                    <a:pt x="6166" y="11"/>
                  </a:lnTo>
                  <a:cubicBezTo>
                    <a:pt x="6158" y="11"/>
                    <a:pt x="6141" y="12"/>
                    <a:pt x="6141" y="13"/>
                  </a:cubicBezTo>
                  <a:lnTo>
                    <a:pt x="6218" y="10"/>
                  </a:lnTo>
                  <a:cubicBezTo>
                    <a:pt x="6175" y="12"/>
                    <a:pt x="6246" y="11"/>
                    <a:pt x="6266" y="12"/>
                  </a:cubicBezTo>
                  <a:cubicBezTo>
                    <a:pt x="6274" y="11"/>
                    <a:pt x="6304" y="10"/>
                    <a:pt x="6275" y="9"/>
                  </a:cubicBezTo>
                  <a:cubicBezTo>
                    <a:pt x="6242" y="7"/>
                    <a:pt x="6256" y="9"/>
                    <a:pt x="6226" y="10"/>
                  </a:cubicBezTo>
                  <a:lnTo>
                    <a:pt x="6269" y="7"/>
                  </a:lnTo>
                  <a:lnTo>
                    <a:pt x="6272" y="7"/>
                  </a:lnTo>
                  <a:lnTo>
                    <a:pt x="6298" y="5"/>
                  </a:lnTo>
                  <a:cubicBezTo>
                    <a:pt x="6355" y="5"/>
                    <a:pt x="6272" y="10"/>
                    <a:pt x="6346" y="8"/>
                  </a:cubicBezTo>
                  <a:lnTo>
                    <a:pt x="6337" y="5"/>
                  </a:lnTo>
                  <a:cubicBezTo>
                    <a:pt x="6422" y="6"/>
                    <a:pt x="6532" y="9"/>
                    <a:pt x="6592" y="8"/>
                  </a:cubicBezTo>
                  <a:cubicBezTo>
                    <a:pt x="6575" y="9"/>
                    <a:pt x="6568" y="12"/>
                    <a:pt x="6591" y="14"/>
                  </a:cubicBezTo>
                  <a:cubicBezTo>
                    <a:pt x="6565" y="13"/>
                    <a:pt x="6513" y="13"/>
                    <a:pt x="6475" y="13"/>
                  </a:cubicBezTo>
                  <a:cubicBezTo>
                    <a:pt x="6468" y="13"/>
                    <a:pt x="6522" y="10"/>
                    <a:pt x="6563" y="11"/>
                  </a:cubicBezTo>
                  <a:cubicBezTo>
                    <a:pt x="6543" y="6"/>
                    <a:pt x="6461" y="13"/>
                    <a:pt x="6456" y="9"/>
                  </a:cubicBezTo>
                  <a:cubicBezTo>
                    <a:pt x="6352" y="7"/>
                    <a:pt x="6379" y="13"/>
                    <a:pt x="6291" y="10"/>
                  </a:cubicBezTo>
                  <a:cubicBezTo>
                    <a:pt x="6290" y="12"/>
                    <a:pt x="6266" y="11"/>
                    <a:pt x="6261" y="13"/>
                  </a:cubicBezTo>
                  <a:cubicBezTo>
                    <a:pt x="6287" y="17"/>
                    <a:pt x="6379" y="13"/>
                    <a:pt x="6436" y="14"/>
                  </a:cubicBezTo>
                  <a:cubicBezTo>
                    <a:pt x="6430" y="15"/>
                    <a:pt x="6419" y="15"/>
                    <a:pt x="6417" y="15"/>
                  </a:cubicBezTo>
                  <a:cubicBezTo>
                    <a:pt x="6457" y="16"/>
                    <a:pt x="6474" y="15"/>
                    <a:pt x="6503" y="15"/>
                  </a:cubicBezTo>
                  <a:lnTo>
                    <a:pt x="6499" y="14"/>
                  </a:lnTo>
                  <a:cubicBezTo>
                    <a:pt x="6549" y="12"/>
                    <a:pt x="6530" y="16"/>
                    <a:pt x="6559" y="17"/>
                  </a:cubicBezTo>
                  <a:cubicBezTo>
                    <a:pt x="6570" y="17"/>
                    <a:pt x="6611" y="17"/>
                    <a:pt x="6604" y="16"/>
                  </a:cubicBezTo>
                  <a:lnTo>
                    <a:pt x="6657" y="18"/>
                  </a:lnTo>
                  <a:lnTo>
                    <a:pt x="6655" y="16"/>
                  </a:lnTo>
                  <a:cubicBezTo>
                    <a:pt x="6685" y="15"/>
                    <a:pt x="6691" y="17"/>
                    <a:pt x="6718" y="16"/>
                  </a:cubicBezTo>
                  <a:lnTo>
                    <a:pt x="6719" y="14"/>
                  </a:lnTo>
                  <a:lnTo>
                    <a:pt x="6645" y="13"/>
                  </a:lnTo>
                  <a:cubicBezTo>
                    <a:pt x="6683" y="12"/>
                    <a:pt x="6656" y="11"/>
                    <a:pt x="6697" y="10"/>
                  </a:cubicBezTo>
                  <a:cubicBezTo>
                    <a:pt x="6651" y="13"/>
                    <a:pt x="6730" y="12"/>
                    <a:pt x="6734" y="13"/>
                  </a:cubicBezTo>
                  <a:lnTo>
                    <a:pt x="6765" y="12"/>
                  </a:lnTo>
                  <a:lnTo>
                    <a:pt x="6757" y="13"/>
                  </a:lnTo>
                  <a:cubicBezTo>
                    <a:pt x="6781" y="14"/>
                    <a:pt x="6785" y="12"/>
                    <a:pt x="6813" y="12"/>
                  </a:cubicBezTo>
                  <a:cubicBezTo>
                    <a:pt x="6780" y="11"/>
                    <a:pt x="6759" y="10"/>
                    <a:pt x="6717" y="11"/>
                  </a:cubicBezTo>
                  <a:cubicBezTo>
                    <a:pt x="6747" y="10"/>
                    <a:pt x="6808" y="9"/>
                    <a:pt x="6822" y="9"/>
                  </a:cubicBezTo>
                  <a:cubicBezTo>
                    <a:pt x="6854" y="8"/>
                    <a:pt x="6877" y="10"/>
                    <a:pt x="6907" y="10"/>
                  </a:cubicBezTo>
                  <a:cubicBezTo>
                    <a:pt x="6849" y="11"/>
                    <a:pt x="6927" y="16"/>
                    <a:pt x="6812" y="15"/>
                  </a:cubicBezTo>
                  <a:cubicBezTo>
                    <a:pt x="6814" y="14"/>
                    <a:pt x="6823" y="14"/>
                    <a:pt x="6827" y="15"/>
                  </a:cubicBezTo>
                  <a:cubicBezTo>
                    <a:pt x="6811" y="12"/>
                    <a:pt x="6758" y="15"/>
                    <a:pt x="6733" y="16"/>
                  </a:cubicBezTo>
                  <a:cubicBezTo>
                    <a:pt x="6739" y="17"/>
                    <a:pt x="6713" y="18"/>
                    <a:pt x="6757" y="18"/>
                  </a:cubicBezTo>
                  <a:cubicBezTo>
                    <a:pt x="6743" y="17"/>
                    <a:pt x="6795" y="15"/>
                    <a:pt x="6837" y="16"/>
                  </a:cubicBezTo>
                  <a:lnTo>
                    <a:pt x="6829" y="20"/>
                  </a:lnTo>
                  <a:lnTo>
                    <a:pt x="6891" y="20"/>
                  </a:lnTo>
                  <a:lnTo>
                    <a:pt x="6885" y="20"/>
                  </a:lnTo>
                  <a:cubicBezTo>
                    <a:pt x="6908" y="23"/>
                    <a:pt x="6950" y="20"/>
                    <a:pt x="6992" y="21"/>
                  </a:cubicBezTo>
                  <a:cubicBezTo>
                    <a:pt x="7023" y="20"/>
                    <a:pt x="7140" y="22"/>
                    <a:pt x="7089" y="18"/>
                  </a:cubicBezTo>
                  <a:cubicBezTo>
                    <a:pt x="7127" y="20"/>
                    <a:pt x="7160" y="18"/>
                    <a:pt x="7202" y="17"/>
                  </a:cubicBezTo>
                  <a:lnTo>
                    <a:pt x="7150" y="16"/>
                  </a:lnTo>
                  <a:cubicBezTo>
                    <a:pt x="7211" y="14"/>
                    <a:pt x="7194" y="15"/>
                    <a:pt x="7242" y="11"/>
                  </a:cubicBezTo>
                  <a:cubicBezTo>
                    <a:pt x="7247" y="12"/>
                    <a:pt x="7258" y="13"/>
                    <a:pt x="7248" y="14"/>
                  </a:cubicBezTo>
                  <a:cubicBezTo>
                    <a:pt x="7330" y="14"/>
                    <a:pt x="7447" y="16"/>
                    <a:pt x="7495" y="13"/>
                  </a:cubicBezTo>
                  <a:cubicBezTo>
                    <a:pt x="7552" y="14"/>
                    <a:pt x="7561" y="18"/>
                    <a:pt x="7642" y="16"/>
                  </a:cubicBezTo>
                  <a:cubicBezTo>
                    <a:pt x="7659" y="16"/>
                    <a:pt x="7629" y="13"/>
                    <a:pt x="7682" y="14"/>
                  </a:cubicBezTo>
                  <a:cubicBezTo>
                    <a:pt x="7686" y="15"/>
                    <a:pt x="7631" y="17"/>
                    <a:pt x="7690" y="17"/>
                  </a:cubicBezTo>
                  <a:cubicBezTo>
                    <a:pt x="7733" y="14"/>
                    <a:pt x="7790" y="19"/>
                    <a:pt x="7845" y="17"/>
                  </a:cubicBezTo>
                  <a:cubicBezTo>
                    <a:pt x="7875" y="18"/>
                    <a:pt x="7925" y="18"/>
                    <a:pt x="7915" y="20"/>
                  </a:cubicBezTo>
                  <a:cubicBezTo>
                    <a:pt x="7868" y="19"/>
                    <a:pt x="7803" y="19"/>
                    <a:pt x="7793" y="20"/>
                  </a:cubicBezTo>
                  <a:cubicBezTo>
                    <a:pt x="7799" y="19"/>
                    <a:pt x="7760" y="19"/>
                    <a:pt x="7794" y="18"/>
                  </a:cubicBezTo>
                  <a:cubicBezTo>
                    <a:pt x="7724" y="16"/>
                    <a:pt x="7749" y="19"/>
                    <a:pt x="7686" y="17"/>
                  </a:cubicBezTo>
                  <a:cubicBezTo>
                    <a:pt x="7682" y="18"/>
                    <a:pt x="7719" y="20"/>
                    <a:pt x="7732" y="19"/>
                  </a:cubicBezTo>
                  <a:cubicBezTo>
                    <a:pt x="7732" y="22"/>
                    <a:pt x="7608" y="20"/>
                    <a:pt x="7664" y="24"/>
                  </a:cubicBezTo>
                  <a:cubicBezTo>
                    <a:pt x="7731" y="24"/>
                    <a:pt x="7751" y="18"/>
                    <a:pt x="7809" y="22"/>
                  </a:cubicBezTo>
                  <a:cubicBezTo>
                    <a:pt x="7786" y="23"/>
                    <a:pt x="7749" y="22"/>
                    <a:pt x="7720" y="24"/>
                  </a:cubicBezTo>
                  <a:lnTo>
                    <a:pt x="7767" y="26"/>
                  </a:lnTo>
                  <a:lnTo>
                    <a:pt x="7802" y="24"/>
                  </a:lnTo>
                  <a:lnTo>
                    <a:pt x="7800" y="24"/>
                  </a:lnTo>
                  <a:cubicBezTo>
                    <a:pt x="7884" y="27"/>
                    <a:pt x="7878" y="22"/>
                    <a:pt x="7953" y="21"/>
                  </a:cubicBezTo>
                  <a:cubicBezTo>
                    <a:pt x="7910" y="19"/>
                    <a:pt x="7963" y="16"/>
                    <a:pt x="7930" y="15"/>
                  </a:cubicBezTo>
                  <a:cubicBezTo>
                    <a:pt x="7981" y="15"/>
                    <a:pt x="8018" y="15"/>
                    <a:pt x="8018" y="18"/>
                  </a:cubicBezTo>
                  <a:cubicBezTo>
                    <a:pt x="7924" y="20"/>
                    <a:pt x="8013" y="21"/>
                    <a:pt x="7926" y="23"/>
                  </a:cubicBezTo>
                  <a:cubicBezTo>
                    <a:pt x="7940" y="24"/>
                    <a:pt x="7905" y="27"/>
                    <a:pt x="7957" y="28"/>
                  </a:cubicBezTo>
                  <a:cubicBezTo>
                    <a:pt x="8015" y="26"/>
                    <a:pt x="7939" y="25"/>
                    <a:pt x="7998" y="25"/>
                  </a:cubicBezTo>
                  <a:cubicBezTo>
                    <a:pt x="8001" y="25"/>
                    <a:pt x="8005" y="25"/>
                    <a:pt x="8003" y="26"/>
                  </a:cubicBezTo>
                  <a:cubicBezTo>
                    <a:pt x="8029" y="24"/>
                    <a:pt x="8034" y="26"/>
                    <a:pt x="8066" y="25"/>
                  </a:cubicBezTo>
                  <a:lnTo>
                    <a:pt x="8059" y="25"/>
                  </a:lnTo>
                  <a:cubicBezTo>
                    <a:pt x="8099" y="27"/>
                    <a:pt x="8103" y="24"/>
                    <a:pt x="8137" y="26"/>
                  </a:cubicBezTo>
                  <a:cubicBezTo>
                    <a:pt x="8123" y="24"/>
                    <a:pt x="8160" y="24"/>
                    <a:pt x="8182" y="23"/>
                  </a:cubicBezTo>
                  <a:cubicBezTo>
                    <a:pt x="8147" y="22"/>
                    <a:pt x="8128" y="19"/>
                    <a:pt x="8059" y="19"/>
                  </a:cubicBezTo>
                  <a:cubicBezTo>
                    <a:pt x="8050" y="20"/>
                    <a:pt x="8055" y="21"/>
                    <a:pt x="8027" y="22"/>
                  </a:cubicBezTo>
                  <a:lnTo>
                    <a:pt x="8072" y="22"/>
                  </a:lnTo>
                  <a:lnTo>
                    <a:pt x="8046" y="23"/>
                  </a:lnTo>
                  <a:lnTo>
                    <a:pt x="8003" y="22"/>
                  </a:lnTo>
                  <a:cubicBezTo>
                    <a:pt x="8058" y="21"/>
                    <a:pt x="8033" y="19"/>
                    <a:pt x="8056" y="17"/>
                  </a:cubicBezTo>
                  <a:cubicBezTo>
                    <a:pt x="8106" y="18"/>
                    <a:pt x="8097" y="17"/>
                    <a:pt x="8128" y="18"/>
                  </a:cubicBezTo>
                  <a:cubicBezTo>
                    <a:pt x="8125" y="20"/>
                    <a:pt x="8225" y="23"/>
                    <a:pt x="8282" y="24"/>
                  </a:cubicBezTo>
                  <a:lnTo>
                    <a:pt x="8255" y="24"/>
                  </a:lnTo>
                  <a:cubicBezTo>
                    <a:pt x="8214" y="25"/>
                    <a:pt x="8284" y="26"/>
                    <a:pt x="8286" y="27"/>
                  </a:cubicBezTo>
                  <a:lnTo>
                    <a:pt x="8316" y="26"/>
                  </a:lnTo>
                  <a:cubicBezTo>
                    <a:pt x="8310" y="26"/>
                    <a:pt x="8302" y="27"/>
                    <a:pt x="8315" y="27"/>
                  </a:cubicBezTo>
                  <a:cubicBezTo>
                    <a:pt x="8357" y="27"/>
                    <a:pt x="8354" y="25"/>
                    <a:pt x="8395" y="24"/>
                  </a:cubicBezTo>
                  <a:cubicBezTo>
                    <a:pt x="8398" y="26"/>
                    <a:pt x="8364" y="27"/>
                    <a:pt x="8389" y="28"/>
                  </a:cubicBezTo>
                  <a:cubicBezTo>
                    <a:pt x="8398" y="30"/>
                    <a:pt x="8426" y="33"/>
                    <a:pt x="8481" y="32"/>
                  </a:cubicBezTo>
                  <a:cubicBezTo>
                    <a:pt x="8485" y="31"/>
                    <a:pt x="8499" y="31"/>
                    <a:pt x="8515" y="31"/>
                  </a:cubicBezTo>
                  <a:lnTo>
                    <a:pt x="8509" y="31"/>
                  </a:lnTo>
                  <a:lnTo>
                    <a:pt x="8545" y="33"/>
                  </a:lnTo>
                  <a:cubicBezTo>
                    <a:pt x="8514" y="35"/>
                    <a:pt x="8483" y="32"/>
                    <a:pt x="8452" y="34"/>
                  </a:cubicBezTo>
                  <a:lnTo>
                    <a:pt x="8449" y="36"/>
                  </a:lnTo>
                  <a:cubicBezTo>
                    <a:pt x="8425" y="36"/>
                    <a:pt x="8392" y="36"/>
                    <a:pt x="8377" y="37"/>
                  </a:cubicBezTo>
                  <a:cubicBezTo>
                    <a:pt x="8414" y="38"/>
                    <a:pt x="8422" y="37"/>
                    <a:pt x="8463" y="37"/>
                  </a:cubicBezTo>
                  <a:cubicBezTo>
                    <a:pt x="8469" y="39"/>
                    <a:pt x="8440" y="39"/>
                    <a:pt x="8435" y="39"/>
                  </a:cubicBezTo>
                  <a:lnTo>
                    <a:pt x="8441" y="38"/>
                  </a:lnTo>
                  <a:cubicBezTo>
                    <a:pt x="8392" y="36"/>
                    <a:pt x="8368" y="40"/>
                    <a:pt x="8307" y="39"/>
                  </a:cubicBezTo>
                  <a:cubicBezTo>
                    <a:pt x="8297" y="39"/>
                    <a:pt x="8303" y="39"/>
                    <a:pt x="8305" y="38"/>
                  </a:cubicBezTo>
                  <a:cubicBezTo>
                    <a:pt x="8256" y="40"/>
                    <a:pt x="8207" y="37"/>
                    <a:pt x="8159" y="39"/>
                  </a:cubicBezTo>
                  <a:lnTo>
                    <a:pt x="8175" y="38"/>
                  </a:lnTo>
                  <a:lnTo>
                    <a:pt x="8013" y="42"/>
                  </a:lnTo>
                  <a:lnTo>
                    <a:pt x="8013" y="43"/>
                  </a:lnTo>
                  <a:cubicBezTo>
                    <a:pt x="8020" y="44"/>
                    <a:pt x="7996" y="44"/>
                    <a:pt x="7983" y="43"/>
                  </a:cubicBezTo>
                  <a:lnTo>
                    <a:pt x="7983" y="43"/>
                  </a:lnTo>
                  <a:lnTo>
                    <a:pt x="7895" y="45"/>
                  </a:lnTo>
                  <a:cubicBezTo>
                    <a:pt x="7903" y="46"/>
                    <a:pt x="7913" y="46"/>
                    <a:pt x="7925" y="47"/>
                  </a:cubicBezTo>
                  <a:cubicBezTo>
                    <a:pt x="7935" y="46"/>
                    <a:pt x="7994" y="47"/>
                    <a:pt x="7986" y="45"/>
                  </a:cubicBezTo>
                  <a:cubicBezTo>
                    <a:pt x="8013" y="46"/>
                    <a:pt x="8057" y="44"/>
                    <a:pt x="8077" y="45"/>
                  </a:cubicBezTo>
                  <a:cubicBezTo>
                    <a:pt x="8041" y="44"/>
                    <a:pt x="8102" y="43"/>
                    <a:pt x="8109" y="42"/>
                  </a:cubicBezTo>
                  <a:cubicBezTo>
                    <a:pt x="8121" y="44"/>
                    <a:pt x="8163" y="42"/>
                    <a:pt x="8158" y="44"/>
                  </a:cubicBezTo>
                  <a:cubicBezTo>
                    <a:pt x="8165" y="45"/>
                    <a:pt x="8140" y="43"/>
                    <a:pt x="8125" y="44"/>
                  </a:cubicBezTo>
                  <a:cubicBezTo>
                    <a:pt x="8086" y="46"/>
                    <a:pt x="8194" y="46"/>
                    <a:pt x="8147" y="47"/>
                  </a:cubicBezTo>
                  <a:cubicBezTo>
                    <a:pt x="8207" y="46"/>
                    <a:pt x="8287" y="47"/>
                    <a:pt x="8349" y="46"/>
                  </a:cubicBezTo>
                  <a:lnTo>
                    <a:pt x="8314" y="45"/>
                  </a:lnTo>
                  <a:cubicBezTo>
                    <a:pt x="8342" y="46"/>
                    <a:pt x="8408" y="46"/>
                    <a:pt x="8413" y="47"/>
                  </a:cubicBezTo>
                  <a:lnTo>
                    <a:pt x="8342" y="47"/>
                  </a:lnTo>
                  <a:cubicBezTo>
                    <a:pt x="8340" y="49"/>
                    <a:pt x="8405" y="47"/>
                    <a:pt x="8408" y="48"/>
                  </a:cubicBezTo>
                  <a:lnTo>
                    <a:pt x="8484" y="45"/>
                  </a:lnTo>
                  <a:lnTo>
                    <a:pt x="8451" y="45"/>
                  </a:lnTo>
                  <a:cubicBezTo>
                    <a:pt x="8472" y="44"/>
                    <a:pt x="8542" y="46"/>
                    <a:pt x="8594" y="47"/>
                  </a:cubicBezTo>
                  <a:cubicBezTo>
                    <a:pt x="8564" y="49"/>
                    <a:pt x="8516" y="46"/>
                    <a:pt x="8461" y="47"/>
                  </a:cubicBezTo>
                  <a:cubicBezTo>
                    <a:pt x="8421" y="48"/>
                    <a:pt x="8485" y="50"/>
                    <a:pt x="8448" y="50"/>
                  </a:cubicBezTo>
                  <a:cubicBezTo>
                    <a:pt x="8458" y="51"/>
                    <a:pt x="8482" y="51"/>
                    <a:pt x="8494" y="50"/>
                  </a:cubicBezTo>
                  <a:lnTo>
                    <a:pt x="8509" y="51"/>
                  </a:lnTo>
                  <a:cubicBezTo>
                    <a:pt x="8475" y="53"/>
                    <a:pt x="8400" y="52"/>
                    <a:pt x="8350" y="54"/>
                  </a:cubicBezTo>
                  <a:cubicBezTo>
                    <a:pt x="8355" y="54"/>
                    <a:pt x="8359" y="54"/>
                    <a:pt x="8360" y="54"/>
                  </a:cubicBezTo>
                  <a:cubicBezTo>
                    <a:pt x="8321" y="52"/>
                    <a:pt x="8282" y="52"/>
                    <a:pt x="8245" y="52"/>
                  </a:cubicBezTo>
                  <a:cubicBezTo>
                    <a:pt x="8265" y="53"/>
                    <a:pt x="8273" y="53"/>
                    <a:pt x="8284" y="53"/>
                  </a:cubicBezTo>
                  <a:cubicBezTo>
                    <a:pt x="8285" y="53"/>
                    <a:pt x="8250" y="53"/>
                    <a:pt x="8236" y="54"/>
                  </a:cubicBezTo>
                  <a:cubicBezTo>
                    <a:pt x="8271" y="55"/>
                    <a:pt x="8243" y="56"/>
                    <a:pt x="8265" y="56"/>
                  </a:cubicBezTo>
                  <a:cubicBezTo>
                    <a:pt x="8242" y="57"/>
                    <a:pt x="8224" y="56"/>
                    <a:pt x="8196" y="56"/>
                  </a:cubicBezTo>
                  <a:cubicBezTo>
                    <a:pt x="8182" y="55"/>
                    <a:pt x="8208" y="55"/>
                    <a:pt x="8205" y="53"/>
                  </a:cubicBezTo>
                  <a:cubicBezTo>
                    <a:pt x="8177" y="54"/>
                    <a:pt x="8164" y="51"/>
                    <a:pt x="8122" y="52"/>
                  </a:cubicBezTo>
                  <a:cubicBezTo>
                    <a:pt x="8177" y="53"/>
                    <a:pt x="8107" y="55"/>
                    <a:pt x="8088" y="56"/>
                  </a:cubicBezTo>
                  <a:lnTo>
                    <a:pt x="8097" y="56"/>
                  </a:lnTo>
                  <a:cubicBezTo>
                    <a:pt x="8080" y="57"/>
                    <a:pt x="8065" y="57"/>
                    <a:pt x="8053" y="56"/>
                  </a:cubicBezTo>
                  <a:cubicBezTo>
                    <a:pt x="8075" y="55"/>
                    <a:pt x="8097" y="56"/>
                    <a:pt x="8091" y="54"/>
                  </a:cubicBezTo>
                  <a:cubicBezTo>
                    <a:pt x="8076" y="54"/>
                    <a:pt x="8061" y="54"/>
                    <a:pt x="8044" y="54"/>
                  </a:cubicBezTo>
                  <a:lnTo>
                    <a:pt x="8059" y="53"/>
                  </a:lnTo>
                  <a:lnTo>
                    <a:pt x="7985" y="53"/>
                  </a:lnTo>
                  <a:cubicBezTo>
                    <a:pt x="7973" y="55"/>
                    <a:pt x="7953" y="56"/>
                    <a:pt x="7943" y="58"/>
                  </a:cubicBezTo>
                  <a:cubicBezTo>
                    <a:pt x="7925" y="57"/>
                    <a:pt x="7900" y="58"/>
                    <a:pt x="7883" y="58"/>
                  </a:cubicBezTo>
                  <a:lnTo>
                    <a:pt x="7891" y="58"/>
                  </a:lnTo>
                  <a:cubicBezTo>
                    <a:pt x="7858" y="56"/>
                    <a:pt x="7785" y="57"/>
                    <a:pt x="7779" y="58"/>
                  </a:cubicBezTo>
                  <a:cubicBezTo>
                    <a:pt x="7755" y="57"/>
                    <a:pt x="7945" y="51"/>
                    <a:pt x="7779" y="52"/>
                  </a:cubicBezTo>
                  <a:cubicBezTo>
                    <a:pt x="7715" y="51"/>
                    <a:pt x="7739" y="55"/>
                    <a:pt x="7703" y="57"/>
                  </a:cubicBezTo>
                  <a:cubicBezTo>
                    <a:pt x="7703" y="57"/>
                    <a:pt x="7705" y="56"/>
                    <a:pt x="7702" y="56"/>
                  </a:cubicBezTo>
                  <a:cubicBezTo>
                    <a:pt x="7674" y="55"/>
                    <a:pt x="7671" y="57"/>
                    <a:pt x="7648" y="57"/>
                  </a:cubicBezTo>
                  <a:cubicBezTo>
                    <a:pt x="7665" y="58"/>
                    <a:pt x="7689" y="58"/>
                    <a:pt x="7697" y="58"/>
                  </a:cubicBezTo>
                  <a:cubicBezTo>
                    <a:pt x="7688" y="59"/>
                    <a:pt x="7639" y="57"/>
                    <a:pt x="7618" y="59"/>
                  </a:cubicBezTo>
                  <a:cubicBezTo>
                    <a:pt x="7646" y="56"/>
                    <a:pt x="7565" y="57"/>
                    <a:pt x="7586" y="56"/>
                  </a:cubicBezTo>
                  <a:cubicBezTo>
                    <a:pt x="7531" y="54"/>
                    <a:pt x="7472" y="56"/>
                    <a:pt x="7443" y="58"/>
                  </a:cubicBezTo>
                  <a:cubicBezTo>
                    <a:pt x="7406" y="55"/>
                    <a:pt x="7378" y="58"/>
                    <a:pt x="7317" y="56"/>
                  </a:cubicBezTo>
                  <a:cubicBezTo>
                    <a:pt x="7327" y="56"/>
                    <a:pt x="7343" y="56"/>
                    <a:pt x="7356" y="56"/>
                  </a:cubicBezTo>
                  <a:cubicBezTo>
                    <a:pt x="7391" y="55"/>
                    <a:pt x="7294" y="55"/>
                    <a:pt x="7347" y="54"/>
                  </a:cubicBezTo>
                  <a:cubicBezTo>
                    <a:pt x="7335" y="54"/>
                    <a:pt x="7346" y="55"/>
                    <a:pt x="7358" y="54"/>
                  </a:cubicBezTo>
                  <a:cubicBezTo>
                    <a:pt x="7378" y="54"/>
                    <a:pt x="7397" y="53"/>
                    <a:pt x="7392" y="52"/>
                  </a:cubicBezTo>
                  <a:lnTo>
                    <a:pt x="7343" y="51"/>
                  </a:lnTo>
                  <a:lnTo>
                    <a:pt x="7360" y="50"/>
                  </a:lnTo>
                  <a:lnTo>
                    <a:pt x="7285" y="47"/>
                  </a:lnTo>
                  <a:cubicBezTo>
                    <a:pt x="7283" y="48"/>
                    <a:pt x="7290" y="48"/>
                    <a:pt x="7294" y="49"/>
                  </a:cubicBezTo>
                  <a:cubicBezTo>
                    <a:pt x="7207" y="47"/>
                    <a:pt x="7107" y="48"/>
                    <a:pt x="7031" y="48"/>
                  </a:cubicBezTo>
                  <a:cubicBezTo>
                    <a:pt x="7017" y="53"/>
                    <a:pt x="6844" y="50"/>
                    <a:pt x="6782" y="53"/>
                  </a:cubicBezTo>
                  <a:cubicBezTo>
                    <a:pt x="6799" y="52"/>
                    <a:pt x="6808" y="49"/>
                    <a:pt x="6798" y="48"/>
                  </a:cubicBezTo>
                  <a:cubicBezTo>
                    <a:pt x="6811" y="47"/>
                    <a:pt x="6840" y="45"/>
                    <a:pt x="6871" y="46"/>
                  </a:cubicBezTo>
                  <a:cubicBezTo>
                    <a:pt x="6876" y="47"/>
                    <a:pt x="6914" y="48"/>
                    <a:pt x="6889" y="49"/>
                  </a:cubicBezTo>
                  <a:cubicBezTo>
                    <a:pt x="6975" y="48"/>
                    <a:pt x="6878" y="46"/>
                    <a:pt x="6903" y="44"/>
                  </a:cubicBezTo>
                  <a:cubicBezTo>
                    <a:pt x="6808" y="44"/>
                    <a:pt x="6752" y="48"/>
                    <a:pt x="6692" y="49"/>
                  </a:cubicBezTo>
                  <a:lnTo>
                    <a:pt x="6690" y="48"/>
                  </a:lnTo>
                  <a:lnTo>
                    <a:pt x="6645" y="49"/>
                  </a:lnTo>
                  <a:cubicBezTo>
                    <a:pt x="6682" y="50"/>
                    <a:pt x="6680" y="53"/>
                    <a:pt x="6632" y="52"/>
                  </a:cubicBezTo>
                  <a:lnTo>
                    <a:pt x="6638" y="52"/>
                  </a:lnTo>
                  <a:cubicBezTo>
                    <a:pt x="6611" y="50"/>
                    <a:pt x="6554" y="52"/>
                    <a:pt x="6511" y="51"/>
                  </a:cubicBezTo>
                  <a:lnTo>
                    <a:pt x="6483" y="53"/>
                  </a:lnTo>
                  <a:cubicBezTo>
                    <a:pt x="6440" y="53"/>
                    <a:pt x="6438" y="50"/>
                    <a:pt x="6424" y="48"/>
                  </a:cubicBezTo>
                  <a:cubicBezTo>
                    <a:pt x="6357" y="47"/>
                    <a:pt x="6319" y="50"/>
                    <a:pt x="6271" y="52"/>
                  </a:cubicBezTo>
                  <a:cubicBezTo>
                    <a:pt x="6250" y="50"/>
                    <a:pt x="6150" y="50"/>
                    <a:pt x="6203" y="48"/>
                  </a:cubicBezTo>
                  <a:cubicBezTo>
                    <a:pt x="6142" y="49"/>
                    <a:pt x="6154" y="57"/>
                    <a:pt x="6051" y="53"/>
                  </a:cubicBezTo>
                  <a:lnTo>
                    <a:pt x="6078" y="51"/>
                  </a:lnTo>
                  <a:cubicBezTo>
                    <a:pt x="5979" y="52"/>
                    <a:pt x="5838" y="54"/>
                    <a:pt x="5792" y="53"/>
                  </a:cubicBezTo>
                  <a:cubicBezTo>
                    <a:pt x="5829" y="48"/>
                    <a:pt x="5669" y="48"/>
                    <a:pt x="5651" y="43"/>
                  </a:cubicBezTo>
                  <a:cubicBezTo>
                    <a:pt x="5656" y="44"/>
                    <a:pt x="5619" y="44"/>
                    <a:pt x="5613" y="45"/>
                  </a:cubicBezTo>
                  <a:cubicBezTo>
                    <a:pt x="5605" y="44"/>
                    <a:pt x="5592" y="44"/>
                    <a:pt x="5577" y="45"/>
                  </a:cubicBezTo>
                  <a:cubicBezTo>
                    <a:pt x="5616" y="46"/>
                    <a:pt x="5550" y="50"/>
                    <a:pt x="5624" y="48"/>
                  </a:cubicBezTo>
                  <a:cubicBezTo>
                    <a:pt x="5587" y="51"/>
                    <a:pt x="5539" y="54"/>
                    <a:pt x="5457" y="54"/>
                  </a:cubicBezTo>
                  <a:lnTo>
                    <a:pt x="5458" y="52"/>
                  </a:lnTo>
                  <a:lnTo>
                    <a:pt x="5523" y="52"/>
                  </a:lnTo>
                  <a:cubicBezTo>
                    <a:pt x="5516" y="51"/>
                    <a:pt x="5549" y="51"/>
                    <a:pt x="5563" y="50"/>
                  </a:cubicBezTo>
                  <a:cubicBezTo>
                    <a:pt x="5443" y="49"/>
                    <a:pt x="5579" y="45"/>
                    <a:pt x="5456" y="46"/>
                  </a:cubicBezTo>
                  <a:cubicBezTo>
                    <a:pt x="5444" y="47"/>
                    <a:pt x="5452" y="46"/>
                    <a:pt x="5420" y="47"/>
                  </a:cubicBezTo>
                  <a:cubicBezTo>
                    <a:pt x="5435" y="47"/>
                    <a:pt x="5437" y="46"/>
                    <a:pt x="5413" y="45"/>
                  </a:cubicBezTo>
                  <a:lnTo>
                    <a:pt x="5390" y="47"/>
                  </a:lnTo>
                  <a:cubicBezTo>
                    <a:pt x="5347" y="44"/>
                    <a:pt x="5461" y="45"/>
                    <a:pt x="5424" y="42"/>
                  </a:cubicBezTo>
                  <a:cubicBezTo>
                    <a:pt x="5472" y="41"/>
                    <a:pt x="5554" y="40"/>
                    <a:pt x="5539" y="37"/>
                  </a:cubicBezTo>
                  <a:cubicBezTo>
                    <a:pt x="5461" y="36"/>
                    <a:pt x="5469" y="42"/>
                    <a:pt x="5388" y="41"/>
                  </a:cubicBezTo>
                  <a:lnTo>
                    <a:pt x="5379" y="40"/>
                  </a:lnTo>
                  <a:cubicBezTo>
                    <a:pt x="5351" y="41"/>
                    <a:pt x="5346" y="43"/>
                    <a:pt x="5330" y="44"/>
                  </a:cubicBezTo>
                  <a:cubicBezTo>
                    <a:pt x="5329" y="43"/>
                    <a:pt x="5322" y="43"/>
                    <a:pt x="5303" y="42"/>
                  </a:cubicBezTo>
                  <a:cubicBezTo>
                    <a:pt x="5255" y="45"/>
                    <a:pt x="5223" y="46"/>
                    <a:pt x="5179" y="49"/>
                  </a:cubicBezTo>
                  <a:cubicBezTo>
                    <a:pt x="5297" y="46"/>
                    <a:pt x="5280" y="51"/>
                    <a:pt x="5402" y="49"/>
                  </a:cubicBezTo>
                  <a:cubicBezTo>
                    <a:pt x="5383" y="49"/>
                    <a:pt x="5297" y="50"/>
                    <a:pt x="5292" y="53"/>
                  </a:cubicBezTo>
                  <a:lnTo>
                    <a:pt x="5293" y="51"/>
                  </a:lnTo>
                  <a:cubicBezTo>
                    <a:pt x="5253" y="52"/>
                    <a:pt x="5214" y="53"/>
                    <a:pt x="5164" y="53"/>
                  </a:cubicBezTo>
                  <a:lnTo>
                    <a:pt x="5194" y="51"/>
                  </a:lnTo>
                  <a:cubicBezTo>
                    <a:pt x="5128" y="53"/>
                    <a:pt x="5084" y="48"/>
                    <a:pt x="5032" y="52"/>
                  </a:cubicBezTo>
                  <a:cubicBezTo>
                    <a:pt x="5051" y="52"/>
                    <a:pt x="5065" y="52"/>
                    <a:pt x="5077" y="52"/>
                  </a:cubicBezTo>
                  <a:cubicBezTo>
                    <a:pt x="5043" y="53"/>
                    <a:pt x="5000" y="52"/>
                    <a:pt x="4963" y="52"/>
                  </a:cubicBezTo>
                  <a:lnTo>
                    <a:pt x="4887" y="56"/>
                  </a:lnTo>
                  <a:cubicBezTo>
                    <a:pt x="4887" y="55"/>
                    <a:pt x="4839" y="55"/>
                    <a:pt x="4862" y="53"/>
                  </a:cubicBezTo>
                  <a:cubicBezTo>
                    <a:pt x="4807" y="51"/>
                    <a:pt x="4781" y="55"/>
                    <a:pt x="4749" y="55"/>
                  </a:cubicBezTo>
                  <a:cubicBezTo>
                    <a:pt x="4693" y="53"/>
                    <a:pt x="4798" y="54"/>
                    <a:pt x="4804" y="51"/>
                  </a:cubicBezTo>
                  <a:cubicBezTo>
                    <a:pt x="4726" y="50"/>
                    <a:pt x="4644" y="51"/>
                    <a:pt x="4600" y="53"/>
                  </a:cubicBezTo>
                  <a:cubicBezTo>
                    <a:pt x="4616" y="54"/>
                    <a:pt x="4623" y="54"/>
                    <a:pt x="4623" y="55"/>
                  </a:cubicBezTo>
                  <a:cubicBezTo>
                    <a:pt x="4620" y="54"/>
                    <a:pt x="4589" y="54"/>
                    <a:pt x="4572" y="54"/>
                  </a:cubicBezTo>
                  <a:lnTo>
                    <a:pt x="4560" y="55"/>
                  </a:lnTo>
                  <a:cubicBezTo>
                    <a:pt x="4530" y="55"/>
                    <a:pt x="4535" y="54"/>
                    <a:pt x="4559" y="53"/>
                  </a:cubicBezTo>
                  <a:cubicBezTo>
                    <a:pt x="4532" y="52"/>
                    <a:pt x="4498" y="55"/>
                    <a:pt x="4470" y="53"/>
                  </a:cubicBezTo>
                  <a:cubicBezTo>
                    <a:pt x="4517" y="52"/>
                    <a:pt x="4578" y="53"/>
                    <a:pt x="4602" y="52"/>
                  </a:cubicBezTo>
                  <a:cubicBezTo>
                    <a:pt x="4503" y="53"/>
                    <a:pt x="4503" y="48"/>
                    <a:pt x="4377" y="50"/>
                  </a:cubicBezTo>
                  <a:cubicBezTo>
                    <a:pt x="4375" y="49"/>
                    <a:pt x="4397" y="48"/>
                    <a:pt x="4372" y="48"/>
                  </a:cubicBezTo>
                  <a:cubicBezTo>
                    <a:pt x="4316" y="48"/>
                    <a:pt x="4358" y="51"/>
                    <a:pt x="4340" y="52"/>
                  </a:cubicBezTo>
                  <a:cubicBezTo>
                    <a:pt x="4383" y="51"/>
                    <a:pt x="4404" y="52"/>
                    <a:pt x="4429" y="54"/>
                  </a:cubicBezTo>
                  <a:lnTo>
                    <a:pt x="4417" y="55"/>
                  </a:lnTo>
                  <a:cubicBezTo>
                    <a:pt x="4415" y="54"/>
                    <a:pt x="4388" y="54"/>
                    <a:pt x="4380" y="54"/>
                  </a:cubicBezTo>
                  <a:lnTo>
                    <a:pt x="4373" y="56"/>
                  </a:lnTo>
                  <a:cubicBezTo>
                    <a:pt x="4376" y="54"/>
                    <a:pt x="4333" y="52"/>
                    <a:pt x="4299" y="53"/>
                  </a:cubicBezTo>
                  <a:cubicBezTo>
                    <a:pt x="4333" y="54"/>
                    <a:pt x="4324" y="54"/>
                    <a:pt x="4334" y="57"/>
                  </a:cubicBezTo>
                  <a:cubicBezTo>
                    <a:pt x="4286" y="60"/>
                    <a:pt x="4279" y="55"/>
                    <a:pt x="4226" y="58"/>
                  </a:cubicBezTo>
                  <a:cubicBezTo>
                    <a:pt x="4230" y="57"/>
                    <a:pt x="4277" y="56"/>
                    <a:pt x="4236" y="56"/>
                  </a:cubicBezTo>
                  <a:cubicBezTo>
                    <a:pt x="4203" y="56"/>
                    <a:pt x="4207" y="57"/>
                    <a:pt x="4184" y="58"/>
                  </a:cubicBezTo>
                  <a:cubicBezTo>
                    <a:pt x="4210" y="56"/>
                    <a:pt x="4203" y="54"/>
                    <a:pt x="4231" y="52"/>
                  </a:cubicBezTo>
                  <a:cubicBezTo>
                    <a:pt x="4290" y="52"/>
                    <a:pt x="4255" y="52"/>
                    <a:pt x="4313" y="51"/>
                  </a:cubicBezTo>
                  <a:lnTo>
                    <a:pt x="4264" y="49"/>
                  </a:lnTo>
                  <a:cubicBezTo>
                    <a:pt x="4314" y="49"/>
                    <a:pt x="4301" y="47"/>
                    <a:pt x="4305" y="46"/>
                  </a:cubicBezTo>
                  <a:cubicBezTo>
                    <a:pt x="4218" y="44"/>
                    <a:pt x="4240" y="49"/>
                    <a:pt x="4184" y="49"/>
                  </a:cubicBezTo>
                  <a:cubicBezTo>
                    <a:pt x="4157" y="50"/>
                    <a:pt x="4236" y="49"/>
                    <a:pt x="4194" y="51"/>
                  </a:cubicBezTo>
                  <a:cubicBezTo>
                    <a:pt x="4142" y="50"/>
                    <a:pt x="4182" y="52"/>
                    <a:pt x="4124" y="53"/>
                  </a:cubicBezTo>
                  <a:lnTo>
                    <a:pt x="4134" y="52"/>
                  </a:lnTo>
                  <a:cubicBezTo>
                    <a:pt x="4116" y="51"/>
                    <a:pt x="4099" y="52"/>
                    <a:pt x="4078" y="53"/>
                  </a:cubicBezTo>
                  <a:cubicBezTo>
                    <a:pt x="4055" y="53"/>
                    <a:pt x="4104" y="60"/>
                    <a:pt x="4010" y="60"/>
                  </a:cubicBezTo>
                  <a:cubicBezTo>
                    <a:pt x="4015" y="60"/>
                    <a:pt x="4017" y="59"/>
                    <a:pt x="4017" y="59"/>
                  </a:cubicBezTo>
                  <a:lnTo>
                    <a:pt x="4108" y="41"/>
                  </a:lnTo>
                  <a:cubicBezTo>
                    <a:pt x="4013" y="41"/>
                    <a:pt x="3904" y="41"/>
                    <a:pt x="3795" y="40"/>
                  </a:cubicBezTo>
                  <a:cubicBezTo>
                    <a:pt x="3769" y="37"/>
                    <a:pt x="3873" y="37"/>
                    <a:pt x="3866" y="36"/>
                  </a:cubicBezTo>
                  <a:lnTo>
                    <a:pt x="3916" y="36"/>
                  </a:lnTo>
                  <a:cubicBezTo>
                    <a:pt x="3913" y="38"/>
                    <a:pt x="3812" y="37"/>
                    <a:pt x="3857" y="39"/>
                  </a:cubicBezTo>
                  <a:cubicBezTo>
                    <a:pt x="3945" y="38"/>
                    <a:pt x="3985" y="40"/>
                    <a:pt x="4068" y="37"/>
                  </a:cubicBezTo>
                  <a:cubicBezTo>
                    <a:pt x="4042" y="33"/>
                    <a:pt x="3958" y="37"/>
                    <a:pt x="3904" y="35"/>
                  </a:cubicBezTo>
                  <a:cubicBezTo>
                    <a:pt x="3927" y="35"/>
                    <a:pt x="3946" y="35"/>
                    <a:pt x="3965" y="34"/>
                  </a:cubicBezTo>
                  <a:lnTo>
                    <a:pt x="3801" y="33"/>
                  </a:lnTo>
                  <a:lnTo>
                    <a:pt x="3788" y="34"/>
                  </a:lnTo>
                  <a:lnTo>
                    <a:pt x="3858" y="34"/>
                  </a:lnTo>
                  <a:cubicBezTo>
                    <a:pt x="3806" y="34"/>
                    <a:pt x="3762" y="36"/>
                    <a:pt x="3758" y="39"/>
                  </a:cubicBezTo>
                  <a:lnTo>
                    <a:pt x="3768" y="39"/>
                  </a:lnTo>
                  <a:lnTo>
                    <a:pt x="3749" y="40"/>
                  </a:lnTo>
                  <a:lnTo>
                    <a:pt x="3713" y="3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0" name="フリーフォーム 64"/>
            <p:cNvSpPr>
              <a:spLocks/>
            </p:cNvSpPr>
            <p:nvPr/>
          </p:nvSpPr>
          <p:spPr bwMode="invGray">
            <a:xfrm>
              <a:off x="12117388" y="2779713"/>
              <a:ext cx="127000" cy="4762"/>
            </a:xfrm>
            <a:custGeom>
              <a:avLst/>
              <a:gdLst>
                <a:gd name="T0" fmla="*/ 19 w 66"/>
                <a:gd name="T1" fmla="*/ 2 h 2"/>
                <a:gd name="T2" fmla="*/ 19 w 66"/>
                <a:gd name="T3" fmla="*/ 2 h 2"/>
                <a:gd name="T4" fmla="*/ 60 w 66"/>
                <a:gd name="T5" fmla="*/ 0 h 2"/>
                <a:gd name="T6" fmla="*/ 19 w 66"/>
                <a:gd name="T7" fmla="*/ 2 h 2"/>
              </a:gdLst>
              <a:ahLst/>
              <a:cxnLst>
                <a:cxn ang="0">
                  <a:pos x="T0" y="T1"/>
                </a:cxn>
                <a:cxn ang="0">
                  <a:pos x="T2" y="T3"/>
                </a:cxn>
                <a:cxn ang="0">
                  <a:pos x="T4" y="T5"/>
                </a:cxn>
                <a:cxn ang="0">
                  <a:pos x="T6" y="T7"/>
                </a:cxn>
              </a:cxnLst>
              <a:rect l="0" t="0" r="r" b="b"/>
              <a:pathLst>
                <a:path w="66" h="2">
                  <a:moveTo>
                    <a:pt x="19" y="2"/>
                  </a:moveTo>
                  <a:lnTo>
                    <a:pt x="19" y="2"/>
                  </a:lnTo>
                  <a:cubicBezTo>
                    <a:pt x="33" y="2"/>
                    <a:pt x="66" y="2"/>
                    <a:pt x="60" y="0"/>
                  </a:cubicBezTo>
                  <a:cubicBezTo>
                    <a:pt x="60" y="2"/>
                    <a:pt x="0" y="0"/>
                    <a:pt x="19"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1" name="フリーフォーム 65"/>
            <p:cNvSpPr>
              <a:spLocks/>
            </p:cNvSpPr>
            <p:nvPr/>
          </p:nvSpPr>
          <p:spPr bwMode="invGray">
            <a:xfrm>
              <a:off x="12182475" y="2787650"/>
              <a:ext cx="79375" cy="1587"/>
            </a:xfrm>
            <a:custGeom>
              <a:avLst/>
              <a:gdLst>
                <a:gd name="T0" fmla="*/ 25 w 41"/>
                <a:gd name="T1" fmla="*/ 1 h 1"/>
                <a:gd name="T2" fmla="*/ 25 w 41"/>
                <a:gd name="T3" fmla="*/ 1 h 1"/>
                <a:gd name="T4" fmla="*/ 41 w 41"/>
                <a:gd name="T5" fmla="*/ 0 h 1"/>
                <a:gd name="T6" fmla="*/ 0 w 41"/>
                <a:gd name="T7" fmla="*/ 0 h 1"/>
                <a:gd name="T8" fmla="*/ 25 w 41"/>
                <a:gd name="T9" fmla="*/ 1 h 1"/>
              </a:gdLst>
              <a:ahLst/>
              <a:cxnLst>
                <a:cxn ang="0">
                  <a:pos x="T0" y="T1"/>
                </a:cxn>
                <a:cxn ang="0">
                  <a:pos x="T2" y="T3"/>
                </a:cxn>
                <a:cxn ang="0">
                  <a:pos x="T4" y="T5"/>
                </a:cxn>
                <a:cxn ang="0">
                  <a:pos x="T6" y="T7"/>
                </a:cxn>
                <a:cxn ang="0">
                  <a:pos x="T8" y="T9"/>
                </a:cxn>
              </a:cxnLst>
              <a:rect l="0" t="0" r="r" b="b"/>
              <a:pathLst>
                <a:path w="41" h="1">
                  <a:moveTo>
                    <a:pt x="25" y="1"/>
                  </a:moveTo>
                  <a:lnTo>
                    <a:pt x="25" y="1"/>
                  </a:lnTo>
                  <a:cubicBezTo>
                    <a:pt x="27" y="1"/>
                    <a:pt x="26" y="0"/>
                    <a:pt x="41" y="0"/>
                  </a:cubicBezTo>
                  <a:lnTo>
                    <a:pt x="0" y="0"/>
                  </a:lnTo>
                  <a:lnTo>
                    <a:pt x="2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2" name="フリーフォーム 66"/>
            <p:cNvSpPr>
              <a:spLocks/>
            </p:cNvSpPr>
            <p:nvPr/>
          </p:nvSpPr>
          <p:spPr bwMode="invGray">
            <a:xfrm>
              <a:off x="12307888" y="2809875"/>
              <a:ext cx="249238" cy="15875"/>
            </a:xfrm>
            <a:custGeom>
              <a:avLst/>
              <a:gdLst>
                <a:gd name="T0" fmla="*/ 2 w 130"/>
                <a:gd name="T1" fmla="*/ 3 h 7"/>
                <a:gd name="T2" fmla="*/ 2 w 130"/>
                <a:gd name="T3" fmla="*/ 3 h 7"/>
                <a:gd name="T4" fmla="*/ 70 w 130"/>
                <a:gd name="T5" fmla="*/ 2 h 7"/>
                <a:gd name="T6" fmla="*/ 0 w 130"/>
                <a:gd name="T7" fmla="*/ 6 h 7"/>
                <a:gd name="T8" fmla="*/ 130 w 130"/>
                <a:gd name="T9" fmla="*/ 4 h 7"/>
                <a:gd name="T10" fmla="*/ 2 w 130"/>
                <a:gd name="T11" fmla="*/ 3 h 7"/>
              </a:gdLst>
              <a:ahLst/>
              <a:cxnLst>
                <a:cxn ang="0">
                  <a:pos x="T0" y="T1"/>
                </a:cxn>
                <a:cxn ang="0">
                  <a:pos x="T2" y="T3"/>
                </a:cxn>
                <a:cxn ang="0">
                  <a:pos x="T4" y="T5"/>
                </a:cxn>
                <a:cxn ang="0">
                  <a:pos x="T6" y="T7"/>
                </a:cxn>
                <a:cxn ang="0">
                  <a:pos x="T8" y="T9"/>
                </a:cxn>
                <a:cxn ang="0">
                  <a:pos x="T10" y="T11"/>
                </a:cxn>
              </a:cxnLst>
              <a:rect l="0" t="0" r="r" b="b"/>
              <a:pathLst>
                <a:path w="130" h="7">
                  <a:moveTo>
                    <a:pt x="2" y="3"/>
                  </a:moveTo>
                  <a:lnTo>
                    <a:pt x="2" y="3"/>
                  </a:lnTo>
                  <a:cubicBezTo>
                    <a:pt x="23" y="2"/>
                    <a:pt x="37" y="1"/>
                    <a:pt x="70" y="2"/>
                  </a:cubicBezTo>
                  <a:cubicBezTo>
                    <a:pt x="82" y="6"/>
                    <a:pt x="15" y="2"/>
                    <a:pt x="0" y="6"/>
                  </a:cubicBezTo>
                  <a:cubicBezTo>
                    <a:pt x="61" y="7"/>
                    <a:pt x="80" y="4"/>
                    <a:pt x="130" y="4"/>
                  </a:cubicBezTo>
                  <a:cubicBezTo>
                    <a:pt x="106" y="2"/>
                    <a:pt x="4" y="0"/>
                    <a:pt x="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3" name="フリーフォーム 67"/>
            <p:cNvSpPr>
              <a:spLocks/>
            </p:cNvSpPr>
            <p:nvPr/>
          </p:nvSpPr>
          <p:spPr bwMode="invGray">
            <a:xfrm>
              <a:off x="12252325" y="2825750"/>
              <a:ext cx="73025" cy="1587"/>
            </a:xfrm>
            <a:custGeom>
              <a:avLst/>
              <a:gdLst>
                <a:gd name="T0" fmla="*/ 4 w 38"/>
                <a:gd name="T1" fmla="*/ 1 h 1"/>
                <a:gd name="T2" fmla="*/ 4 w 38"/>
                <a:gd name="T3" fmla="*/ 1 h 1"/>
                <a:gd name="T4" fmla="*/ 38 w 38"/>
                <a:gd name="T5" fmla="*/ 0 h 1"/>
                <a:gd name="T6" fmla="*/ 34 w 38"/>
                <a:gd name="T7" fmla="*/ 0 h 1"/>
                <a:gd name="T8" fmla="*/ 0 w 38"/>
                <a:gd name="T9" fmla="*/ 1 h 1"/>
                <a:gd name="T10" fmla="*/ 4 w 38"/>
                <a:gd name="T11" fmla="*/ 1 h 1"/>
              </a:gdLst>
              <a:ahLst/>
              <a:cxnLst>
                <a:cxn ang="0">
                  <a:pos x="T0" y="T1"/>
                </a:cxn>
                <a:cxn ang="0">
                  <a:pos x="T2" y="T3"/>
                </a:cxn>
                <a:cxn ang="0">
                  <a:pos x="T4" y="T5"/>
                </a:cxn>
                <a:cxn ang="0">
                  <a:pos x="T6" y="T7"/>
                </a:cxn>
                <a:cxn ang="0">
                  <a:pos x="T8" y="T9"/>
                </a:cxn>
                <a:cxn ang="0">
                  <a:pos x="T10" y="T11"/>
                </a:cxn>
              </a:cxnLst>
              <a:rect l="0" t="0" r="r" b="b"/>
              <a:pathLst>
                <a:path w="38" h="1">
                  <a:moveTo>
                    <a:pt x="4" y="1"/>
                  </a:moveTo>
                  <a:lnTo>
                    <a:pt x="4" y="1"/>
                  </a:lnTo>
                  <a:lnTo>
                    <a:pt x="38" y="0"/>
                  </a:lnTo>
                  <a:lnTo>
                    <a:pt x="34" y="0"/>
                  </a:lnTo>
                  <a:lnTo>
                    <a:pt x="0" y="1"/>
                  </a:lnTo>
                  <a:lnTo>
                    <a:pt x="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4" name="フリーフォーム 68"/>
            <p:cNvSpPr>
              <a:spLocks/>
            </p:cNvSpPr>
            <p:nvPr/>
          </p:nvSpPr>
          <p:spPr bwMode="invGray">
            <a:xfrm>
              <a:off x="10779125" y="2733675"/>
              <a:ext cx="66675" cy="4762"/>
            </a:xfrm>
            <a:custGeom>
              <a:avLst/>
              <a:gdLst>
                <a:gd name="T0" fmla="*/ 35 w 35"/>
                <a:gd name="T1" fmla="*/ 2 h 2"/>
                <a:gd name="T2" fmla="*/ 35 w 35"/>
                <a:gd name="T3" fmla="*/ 2 h 2"/>
                <a:gd name="T4" fmla="*/ 0 w 35"/>
                <a:gd name="T5" fmla="*/ 2 h 2"/>
                <a:gd name="T6" fmla="*/ 35 w 35"/>
                <a:gd name="T7" fmla="*/ 2 h 2"/>
              </a:gdLst>
              <a:ahLst/>
              <a:cxnLst>
                <a:cxn ang="0">
                  <a:pos x="T0" y="T1"/>
                </a:cxn>
                <a:cxn ang="0">
                  <a:pos x="T2" y="T3"/>
                </a:cxn>
                <a:cxn ang="0">
                  <a:pos x="T4" y="T5"/>
                </a:cxn>
                <a:cxn ang="0">
                  <a:pos x="T6" y="T7"/>
                </a:cxn>
              </a:cxnLst>
              <a:rect l="0" t="0" r="r" b="b"/>
              <a:pathLst>
                <a:path w="35" h="2">
                  <a:moveTo>
                    <a:pt x="35" y="2"/>
                  </a:moveTo>
                  <a:lnTo>
                    <a:pt x="35" y="2"/>
                  </a:lnTo>
                  <a:cubicBezTo>
                    <a:pt x="32" y="0"/>
                    <a:pt x="11" y="1"/>
                    <a:pt x="0" y="2"/>
                  </a:cubicBezTo>
                  <a:cubicBezTo>
                    <a:pt x="9" y="2"/>
                    <a:pt x="22" y="2"/>
                    <a:pt x="3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5" name="フリーフォーム 69"/>
            <p:cNvSpPr>
              <a:spLocks/>
            </p:cNvSpPr>
            <p:nvPr/>
          </p:nvSpPr>
          <p:spPr bwMode="invGray">
            <a:xfrm>
              <a:off x="-2471738" y="2738438"/>
              <a:ext cx="496888" cy="1587"/>
            </a:xfrm>
            <a:custGeom>
              <a:avLst/>
              <a:gdLst>
                <a:gd name="T0" fmla="*/ 259 w 259"/>
                <a:gd name="T1" fmla="*/ 0 h 1"/>
                <a:gd name="T2" fmla="*/ 259 w 259"/>
                <a:gd name="T3" fmla="*/ 0 h 1"/>
                <a:gd name="T4" fmla="*/ 0 w 259"/>
                <a:gd name="T5" fmla="*/ 1 h 1"/>
                <a:gd name="T6" fmla="*/ 259 w 259"/>
                <a:gd name="T7" fmla="*/ 0 h 1"/>
              </a:gdLst>
              <a:ahLst/>
              <a:cxnLst>
                <a:cxn ang="0">
                  <a:pos x="T0" y="T1"/>
                </a:cxn>
                <a:cxn ang="0">
                  <a:pos x="T2" y="T3"/>
                </a:cxn>
                <a:cxn ang="0">
                  <a:pos x="T4" y="T5"/>
                </a:cxn>
                <a:cxn ang="0">
                  <a:pos x="T6" y="T7"/>
                </a:cxn>
              </a:cxnLst>
              <a:rect l="0" t="0" r="r" b="b"/>
              <a:pathLst>
                <a:path w="259" h="1">
                  <a:moveTo>
                    <a:pt x="259" y="0"/>
                  </a:moveTo>
                  <a:lnTo>
                    <a:pt x="259" y="0"/>
                  </a:lnTo>
                  <a:lnTo>
                    <a:pt x="0" y="1"/>
                  </a:lnTo>
                  <a:lnTo>
                    <a:pt x="25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6" name="フリーフォーム 70"/>
            <p:cNvSpPr>
              <a:spLocks/>
            </p:cNvSpPr>
            <p:nvPr/>
          </p:nvSpPr>
          <p:spPr bwMode="invGray">
            <a:xfrm>
              <a:off x="9136063" y="2735263"/>
              <a:ext cx="387350" cy="14287"/>
            </a:xfrm>
            <a:custGeom>
              <a:avLst/>
              <a:gdLst>
                <a:gd name="T0" fmla="*/ 30 w 202"/>
                <a:gd name="T1" fmla="*/ 6 h 6"/>
                <a:gd name="T2" fmla="*/ 30 w 202"/>
                <a:gd name="T3" fmla="*/ 6 h 6"/>
                <a:gd name="T4" fmla="*/ 202 w 202"/>
                <a:gd name="T5" fmla="*/ 3 h 6"/>
                <a:gd name="T6" fmla="*/ 0 w 202"/>
                <a:gd name="T7" fmla="*/ 3 h 6"/>
                <a:gd name="T8" fmla="*/ 30 w 202"/>
                <a:gd name="T9" fmla="*/ 6 h 6"/>
              </a:gdLst>
              <a:ahLst/>
              <a:cxnLst>
                <a:cxn ang="0">
                  <a:pos x="T0" y="T1"/>
                </a:cxn>
                <a:cxn ang="0">
                  <a:pos x="T2" y="T3"/>
                </a:cxn>
                <a:cxn ang="0">
                  <a:pos x="T4" y="T5"/>
                </a:cxn>
                <a:cxn ang="0">
                  <a:pos x="T6" y="T7"/>
                </a:cxn>
                <a:cxn ang="0">
                  <a:pos x="T8" y="T9"/>
                </a:cxn>
              </a:cxnLst>
              <a:rect l="0" t="0" r="r" b="b"/>
              <a:pathLst>
                <a:path w="202" h="6">
                  <a:moveTo>
                    <a:pt x="30" y="6"/>
                  </a:moveTo>
                  <a:lnTo>
                    <a:pt x="30" y="6"/>
                  </a:lnTo>
                  <a:cubicBezTo>
                    <a:pt x="100" y="5"/>
                    <a:pt x="131" y="3"/>
                    <a:pt x="202" y="3"/>
                  </a:cubicBezTo>
                  <a:cubicBezTo>
                    <a:pt x="109" y="0"/>
                    <a:pt x="79" y="6"/>
                    <a:pt x="0" y="3"/>
                  </a:cubicBezTo>
                  <a:lnTo>
                    <a:pt x="30"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7" name="フリーフォーム 71"/>
            <p:cNvSpPr>
              <a:spLocks/>
            </p:cNvSpPr>
            <p:nvPr/>
          </p:nvSpPr>
          <p:spPr bwMode="invGray">
            <a:xfrm>
              <a:off x="9139238" y="2725738"/>
              <a:ext cx="142875" cy="9525"/>
            </a:xfrm>
            <a:custGeom>
              <a:avLst/>
              <a:gdLst>
                <a:gd name="T0" fmla="*/ 54 w 75"/>
                <a:gd name="T1" fmla="*/ 0 h 4"/>
                <a:gd name="T2" fmla="*/ 54 w 75"/>
                <a:gd name="T3" fmla="*/ 0 h 4"/>
                <a:gd name="T4" fmla="*/ 10 w 75"/>
                <a:gd name="T5" fmla="*/ 4 h 4"/>
                <a:gd name="T6" fmla="*/ 75 w 75"/>
                <a:gd name="T7" fmla="*/ 2 h 4"/>
                <a:gd name="T8" fmla="*/ 54 w 75"/>
                <a:gd name="T9" fmla="*/ 0 h 4"/>
              </a:gdLst>
              <a:ahLst/>
              <a:cxnLst>
                <a:cxn ang="0">
                  <a:pos x="T0" y="T1"/>
                </a:cxn>
                <a:cxn ang="0">
                  <a:pos x="T2" y="T3"/>
                </a:cxn>
                <a:cxn ang="0">
                  <a:pos x="T4" y="T5"/>
                </a:cxn>
                <a:cxn ang="0">
                  <a:pos x="T6" y="T7"/>
                </a:cxn>
                <a:cxn ang="0">
                  <a:pos x="T8" y="T9"/>
                </a:cxn>
              </a:cxnLst>
              <a:rect l="0" t="0" r="r" b="b"/>
              <a:pathLst>
                <a:path w="75" h="4">
                  <a:moveTo>
                    <a:pt x="54" y="0"/>
                  </a:moveTo>
                  <a:lnTo>
                    <a:pt x="54" y="0"/>
                  </a:lnTo>
                  <a:cubicBezTo>
                    <a:pt x="65" y="2"/>
                    <a:pt x="0" y="3"/>
                    <a:pt x="10" y="4"/>
                  </a:cubicBezTo>
                  <a:cubicBezTo>
                    <a:pt x="57" y="4"/>
                    <a:pt x="32" y="2"/>
                    <a:pt x="75" y="2"/>
                  </a:cubicBezTo>
                  <a:lnTo>
                    <a:pt x="5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8" name="フリーフォーム 72"/>
            <p:cNvSpPr>
              <a:spLocks/>
            </p:cNvSpPr>
            <p:nvPr/>
          </p:nvSpPr>
          <p:spPr bwMode="invGray">
            <a:xfrm>
              <a:off x="9805988" y="2817813"/>
              <a:ext cx="39688" cy="3175"/>
            </a:xfrm>
            <a:custGeom>
              <a:avLst/>
              <a:gdLst>
                <a:gd name="T0" fmla="*/ 21 w 21"/>
                <a:gd name="T1" fmla="*/ 0 h 1"/>
                <a:gd name="T2" fmla="*/ 21 w 21"/>
                <a:gd name="T3" fmla="*/ 0 h 1"/>
                <a:gd name="T4" fmla="*/ 0 w 21"/>
                <a:gd name="T5" fmla="*/ 1 h 1"/>
                <a:gd name="T6" fmla="*/ 17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lnTo>
                    <a:pt x="21" y="0"/>
                  </a:lnTo>
                  <a:lnTo>
                    <a:pt x="0" y="1"/>
                  </a:lnTo>
                  <a:lnTo>
                    <a:pt x="17" y="1"/>
                  </a:lnTo>
                  <a:lnTo>
                    <a:pt x="2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199" name="フリーフォーム 73"/>
            <p:cNvSpPr>
              <a:spLocks/>
            </p:cNvSpPr>
            <p:nvPr/>
          </p:nvSpPr>
          <p:spPr bwMode="invGray">
            <a:xfrm>
              <a:off x="8580438" y="2725738"/>
              <a:ext cx="66675" cy="3175"/>
            </a:xfrm>
            <a:custGeom>
              <a:avLst/>
              <a:gdLst>
                <a:gd name="T0" fmla="*/ 27 w 35"/>
                <a:gd name="T1" fmla="*/ 1 h 1"/>
                <a:gd name="T2" fmla="*/ 27 w 35"/>
                <a:gd name="T3" fmla="*/ 1 h 1"/>
                <a:gd name="T4" fmla="*/ 35 w 35"/>
                <a:gd name="T5" fmla="*/ 1 h 1"/>
                <a:gd name="T6" fmla="*/ 0 w 35"/>
                <a:gd name="T7" fmla="*/ 0 h 1"/>
                <a:gd name="T8" fmla="*/ 27 w 35"/>
                <a:gd name="T9" fmla="*/ 1 h 1"/>
              </a:gdLst>
              <a:ahLst/>
              <a:cxnLst>
                <a:cxn ang="0">
                  <a:pos x="T0" y="T1"/>
                </a:cxn>
                <a:cxn ang="0">
                  <a:pos x="T2" y="T3"/>
                </a:cxn>
                <a:cxn ang="0">
                  <a:pos x="T4" y="T5"/>
                </a:cxn>
                <a:cxn ang="0">
                  <a:pos x="T6" y="T7"/>
                </a:cxn>
                <a:cxn ang="0">
                  <a:pos x="T8" y="T9"/>
                </a:cxn>
              </a:cxnLst>
              <a:rect l="0" t="0" r="r" b="b"/>
              <a:pathLst>
                <a:path w="35" h="1">
                  <a:moveTo>
                    <a:pt x="27" y="1"/>
                  </a:moveTo>
                  <a:lnTo>
                    <a:pt x="27" y="1"/>
                  </a:lnTo>
                  <a:lnTo>
                    <a:pt x="35" y="1"/>
                  </a:lnTo>
                  <a:lnTo>
                    <a:pt x="0" y="0"/>
                  </a:lnTo>
                  <a:lnTo>
                    <a:pt x="2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0" name="フリーフォーム 74"/>
            <p:cNvSpPr>
              <a:spLocks/>
            </p:cNvSpPr>
            <p:nvPr/>
          </p:nvSpPr>
          <p:spPr bwMode="invGray">
            <a:xfrm>
              <a:off x="8647113" y="2725738"/>
              <a:ext cx="15875" cy="3175"/>
            </a:xfrm>
            <a:custGeom>
              <a:avLst/>
              <a:gdLst>
                <a:gd name="T0" fmla="*/ 8 w 8"/>
                <a:gd name="T1" fmla="*/ 0 h 1"/>
                <a:gd name="T2" fmla="*/ 8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8" y="0"/>
                  </a:lnTo>
                  <a:lnTo>
                    <a:pt x="0" y="1"/>
                  </a:lnTo>
                  <a:lnTo>
                    <a:pt x="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1" name="フリーフォーム 75"/>
            <p:cNvSpPr>
              <a:spLocks/>
            </p:cNvSpPr>
            <p:nvPr/>
          </p:nvSpPr>
          <p:spPr bwMode="invGray">
            <a:xfrm>
              <a:off x="9794875" y="2830513"/>
              <a:ext cx="90488" cy="1587"/>
            </a:xfrm>
            <a:custGeom>
              <a:avLst/>
              <a:gdLst>
                <a:gd name="T0" fmla="*/ 0 w 47"/>
                <a:gd name="T1" fmla="*/ 0 h 1"/>
                <a:gd name="T2" fmla="*/ 0 w 47"/>
                <a:gd name="T3" fmla="*/ 0 h 1"/>
                <a:gd name="T4" fmla="*/ 32 w 47"/>
                <a:gd name="T5" fmla="*/ 1 h 1"/>
                <a:gd name="T6" fmla="*/ 47 w 47"/>
                <a:gd name="T7" fmla="*/ 0 h 1"/>
                <a:gd name="T8" fmla="*/ 0 w 47"/>
                <a:gd name="T9" fmla="*/ 0 h 1"/>
              </a:gdLst>
              <a:ahLst/>
              <a:cxnLst>
                <a:cxn ang="0">
                  <a:pos x="T0" y="T1"/>
                </a:cxn>
                <a:cxn ang="0">
                  <a:pos x="T2" y="T3"/>
                </a:cxn>
                <a:cxn ang="0">
                  <a:pos x="T4" y="T5"/>
                </a:cxn>
                <a:cxn ang="0">
                  <a:pos x="T6" y="T7"/>
                </a:cxn>
                <a:cxn ang="0">
                  <a:pos x="T8" y="T9"/>
                </a:cxn>
              </a:cxnLst>
              <a:rect l="0" t="0" r="r" b="b"/>
              <a:pathLst>
                <a:path w="47" h="1">
                  <a:moveTo>
                    <a:pt x="0" y="0"/>
                  </a:moveTo>
                  <a:lnTo>
                    <a:pt x="0" y="0"/>
                  </a:lnTo>
                  <a:lnTo>
                    <a:pt x="32" y="1"/>
                  </a:lnTo>
                  <a:lnTo>
                    <a:pt x="47"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2" name="フリーフォーム 76"/>
            <p:cNvSpPr>
              <a:spLocks/>
            </p:cNvSpPr>
            <p:nvPr/>
          </p:nvSpPr>
          <p:spPr bwMode="invGray">
            <a:xfrm>
              <a:off x="9232900" y="2795588"/>
              <a:ext cx="84138" cy="3175"/>
            </a:xfrm>
            <a:custGeom>
              <a:avLst/>
              <a:gdLst>
                <a:gd name="T0" fmla="*/ 16 w 44"/>
                <a:gd name="T1" fmla="*/ 1 h 1"/>
                <a:gd name="T2" fmla="*/ 16 w 44"/>
                <a:gd name="T3" fmla="*/ 1 h 1"/>
                <a:gd name="T4" fmla="*/ 44 w 44"/>
                <a:gd name="T5" fmla="*/ 1 h 1"/>
                <a:gd name="T6" fmla="*/ 16 w 44"/>
                <a:gd name="T7" fmla="*/ 1 h 1"/>
              </a:gdLst>
              <a:ahLst/>
              <a:cxnLst>
                <a:cxn ang="0">
                  <a:pos x="T0" y="T1"/>
                </a:cxn>
                <a:cxn ang="0">
                  <a:pos x="T2" y="T3"/>
                </a:cxn>
                <a:cxn ang="0">
                  <a:pos x="T4" y="T5"/>
                </a:cxn>
                <a:cxn ang="0">
                  <a:pos x="T6" y="T7"/>
                </a:cxn>
              </a:cxnLst>
              <a:rect l="0" t="0" r="r" b="b"/>
              <a:pathLst>
                <a:path w="44" h="1">
                  <a:moveTo>
                    <a:pt x="16" y="1"/>
                  </a:moveTo>
                  <a:lnTo>
                    <a:pt x="16" y="1"/>
                  </a:lnTo>
                  <a:lnTo>
                    <a:pt x="44" y="1"/>
                  </a:lnTo>
                  <a:cubicBezTo>
                    <a:pt x="39" y="1"/>
                    <a:pt x="0" y="0"/>
                    <a:pt x="16"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3" name="フリーフォーム 77"/>
            <p:cNvSpPr>
              <a:spLocks/>
            </p:cNvSpPr>
            <p:nvPr/>
          </p:nvSpPr>
          <p:spPr bwMode="invGray">
            <a:xfrm>
              <a:off x="8158163" y="2725738"/>
              <a:ext cx="71438" cy="3175"/>
            </a:xfrm>
            <a:custGeom>
              <a:avLst/>
              <a:gdLst>
                <a:gd name="T0" fmla="*/ 34 w 37"/>
                <a:gd name="T1" fmla="*/ 0 h 1"/>
                <a:gd name="T2" fmla="*/ 34 w 37"/>
                <a:gd name="T3" fmla="*/ 0 h 1"/>
                <a:gd name="T4" fmla="*/ 0 w 37"/>
                <a:gd name="T5" fmla="*/ 1 h 1"/>
                <a:gd name="T6" fmla="*/ 3 w 37"/>
                <a:gd name="T7" fmla="*/ 1 h 1"/>
                <a:gd name="T8" fmla="*/ 37 w 37"/>
                <a:gd name="T9" fmla="*/ 0 h 1"/>
                <a:gd name="T10" fmla="*/ 34 w 37"/>
                <a:gd name="T11" fmla="*/ 0 h 1"/>
              </a:gdLst>
              <a:ahLst/>
              <a:cxnLst>
                <a:cxn ang="0">
                  <a:pos x="T0" y="T1"/>
                </a:cxn>
                <a:cxn ang="0">
                  <a:pos x="T2" y="T3"/>
                </a:cxn>
                <a:cxn ang="0">
                  <a:pos x="T4" y="T5"/>
                </a:cxn>
                <a:cxn ang="0">
                  <a:pos x="T6" y="T7"/>
                </a:cxn>
                <a:cxn ang="0">
                  <a:pos x="T8" y="T9"/>
                </a:cxn>
                <a:cxn ang="0">
                  <a:pos x="T10" y="T11"/>
                </a:cxn>
              </a:cxnLst>
              <a:rect l="0" t="0" r="r" b="b"/>
              <a:pathLst>
                <a:path w="37" h="1">
                  <a:moveTo>
                    <a:pt x="34" y="0"/>
                  </a:moveTo>
                  <a:lnTo>
                    <a:pt x="34" y="0"/>
                  </a:lnTo>
                  <a:lnTo>
                    <a:pt x="0" y="1"/>
                  </a:lnTo>
                  <a:lnTo>
                    <a:pt x="3" y="1"/>
                  </a:lnTo>
                  <a:lnTo>
                    <a:pt x="37" y="0"/>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4" name="フリーフォーム 78"/>
            <p:cNvSpPr>
              <a:spLocks/>
            </p:cNvSpPr>
            <p:nvPr/>
          </p:nvSpPr>
          <p:spPr bwMode="invGray">
            <a:xfrm>
              <a:off x="8734425" y="2814638"/>
              <a:ext cx="144463" cy="3175"/>
            </a:xfrm>
            <a:custGeom>
              <a:avLst/>
              <a:gdLst>
                <a:gd name="T0" fmla="*/ 56 w 76"/>
                <a:gd name="T1" fmla="*/ 0 h 2"/>
                <a:gd name="T2" fmla="*/ 56 w 76"/>
                <a:gd name="T3" fmla="*/ 0 h 2"/>
                <a:gd name="T4" fmla="*/ 40 w 76"/>
                <a:gd name="T5" fmla="*/ 2 h 2"/>
                <a:gd name="T6" fmla="*/ 56 w 76"/>
                <a:gd name="T7" fmla="*/ 0 h 2"/>
              </a:gdLst>
              <a:ahLst/>
              <a:cxnLst>
                <a:cxn ang="0">
                  <a:pos x="T0" y="T1"/>
                </a:cxn>
                <a:cxn ang="0">
                  <a:pos x="T2" y="T3"/>
                </a:cxn>
                <a:cxn ang="0">
                  <a:pos x="T4" y="T5"/>
                </a:cxn>
                <a:cxn ang="0">
                  <a:pos x="T6" y="T7"/>
                </a:cxn>
              </a:cxnLst>
              <a:rect l="0" t="0" r="r" b="b"/>
              <a:pathLst>
                <a:path w="76" h="2">
                  <a:moveTo>
                    <a:pt x="56" y="0"/>
                  </a:moveTo>
                  <a:lnTo>
                    <a:pt x="56" y="0"/>
                  </a:lnTo>
                  <a:cubicBezTo>
                    <a:pt x="76" y="2"/>
                    <a:pt x="0" y="0"/>
                    <a:pt x="40" y="2"/>
                  </a:cubicBezTo>
                  <a:cubicBezTo>
                    <a:pt x="76" y="2"/>
                    <a:pt x="61" y="1"/>
                    <a:pt x="5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5" name="フリーフォーム 79"/>
            <p:cNvSpPr>
              <a:spLocks/>
            </p:cNvSpPr>
            <p:nvPr/>
          </p:nvSpPr>
          <p:spPr bwMode="invGray">
            <a:xfrm>
              <a:off x="8023225" y="2782888"/>
              <a:ext cx="26988" cy="1587"/>
            </a:xfrm>
            <a:custGeom>
              <a:avLst/>
              <a:gdLst>
                <a:gd name="T0" fmla="*/ 14 w 14"/>
                <a:gd name="T1" fmla="*/ 0 h 1"/>
                <a:gd name="T2" fmla="*/ 14 w 14"/>
                <a:gd name="T3" fmla="*/ 0 h 1"/>
                <a:gd name="T4" fmla="*/ 0 w 14"/>
                <a:gd name="T5" fmla="*/ 1 h 1"/>
                <a:gd name="T6" fmla="*/ 14 w 14"/>
                <a:gd name="T7" fmla="*/ 0 h 1"/>
              </a:gdLst>
              <a:ahLst/>
              <a:cxnLst>
                <a:cxn ang="0">
                  <a:pos x="T0" y="T1"/>
                </a:cxn>
                <a:cxn ang="0">
                  <a:pos x="T2" y="T3"/>
                </a:cxn>
                <a:cxn ang="0">
                  <a:pos x="T4" y="T5"/>
                </a:cxn>
                <a:cxn ang="0">
                  <a:pos x="T6" y="T7"/>
                </a:cxn>
              </a:cxnLst>
              <a:rect l="0" t="0" r="r" b="b"/>
              <a:pathLst>
                <a:path w="14" h="1">
                  <a:moveTo>
                    <a:pt x="14" y="0"/>
                  </a:moveTo>
                  <a:lnTo>
                    <a:pt x="14" y="0"/>
                  </a:lnTo>
                  <a:cubicBezTo>
                    <a:pt x="9" y="0"/>
                    <a:pt x="5" y="0"/>
                    <a:pt x="0" y="1"/>
                  </a:cubicBezTo>
                  <a:lnTo>
                    <a:pt x="1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6" name="フリーフォーム 80"/>
            <p:cNvSpPr>
              <a:spLocks/>
            </p:cNvSpPr>
            <p:nvPr/>
          </p:nvSpPr>
          <p:spPr bwMode="invGray">
            <a:xfrm>
              <a:off x="8050213" y="2782888"/>
              <a:ext cx="77788" cy="1587"/>
            </a:xfrm>
            <a:custGeom>
              <a:avLst/>
              <a:gdLst>
                <a:gd name="T0" fmla="*/ 0 w 40"/>
                <a:gd name="T1" fmla="*/ 0 h 1"/>
                <a:gd name="T2" fmla="*/ 0 w 40"/>
                <a:gd name="T3" fmla="*/ 0 h 1"/>
                <a:gd name="T4" fmla="*/ 40 w 40"/>
                <a:gd name="T5" fmla="*/ 1 h 1"/>
                <a:gd name="T6" fmla="*/ 0 w 40"/>
                <a:gd name="T7" fmla="*/ 0 h 1"/>
              </a:gdLst>
              <a:ahLst/>
              <a:cxnLst>
                <a:cxn ang="0">
                  <a:pos x="T0" y="T1"/>
                </a:cxn>
                <a:cxn ang="0">
                  <a:pos x="T2" y="T3"/>
                </a:cxn>
                <a:cxn ang="0">
                  <a:pos x="T4" y="T5"/>
                </a:cxn>
                <a:cxn ang="0">
                  <a:pos x="T6" y="T7"/>
                </a:cxn>
              </a:cxnLst>
              <a:rect l="0" t="0" r="r" b="b"/>
              <a:pathLst>
                <a:path w="40" h="1">
                  <a:moveTo>
                    <a:pt x="0" y="0"/>
                  </a:moveTo>
                  <a:lnTo>
                    <a:pt x="0" y="0"/>
                  </a:lnTo>
                  <a:cubicBezTo>
                    <a:pt x="15" y="0"/>
                    <a:pt x="30" y="1"/>
                    <a:pt x="40" y="1"/>
                  </a:cubicBezTo>
                  <a:cubicBezTo>
                    <a:pt x="21" y="0"/>
                    <a:pt x="15"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7" name="フリーフォーム 81"/>
            <p:cNvSpPr>
              <a:spLocks/>
            </p:cNvSpPr>
            <p:nvPr/>
          </p:nvSpPr>
          <p:spPr bwMode="invGray">
            <a:xfrm>
              <a:off x="7715250" y="2779713"/>
              <a:ext cx="90488" cy="7937"/>
            </a:xfrm>
            <a:custGeom>
              <a:avLst/>
              <a:gdLst>
                <a:gd name="T0" fmla="*/ 5 w 47"/>
                <a:gd name="T1" fmla="*/ 2 h 3"/>
                <a:gd name="T2" fmla="*/ 5 w 47"/>
                <a:gd name="T3" fmla="*/ 2 h 3"/>
                <a:gd name="T4" fmla="*/ 18 w 47"/>
                <a:gd name="T5" fmla="*/ 2 h 3"/>
                <a:gd name="T6" fmla="*/ 23 w 47"/>
                <a:gd name="T7" fmla="*/ 2 h 3"/>
                <a:gd name="T8" fmla="*/ 38 w 47"/>
                <a:gd name="T9" fmla="*/ 1 h 3"/>
                <a:gd name="T10" fmla="*/ 47 w 47"/>
                <a:gd name="T11" fmla="*/ 0 h 3"/>
                <a:gd name="T12" fmla="*/ 35 w 47"/>
                <a:gd name="T13" fmla="*/ 1 h 3"/>
                <a:gd name="T14" fmla="*/ 5 w 4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
                  <a:moveTo>
                    <a:pt x="5" y="2"/>
                  </a:moveTo>
                  <a:lnTo>
                    <a:pt x="5" y="2"/>
                  </a:lnTo>
                  <a:lnTo>
                    <a:pt x="18" y="2"/>
                  </a:lnTo>
                  <a:cubicBezTo>
                    <a:pt x="4" y="3"/>
                    <a:pt x="11" y="3"/>
                    <a:pt x="23" y="2"/>
                  </a:cubicBezTo>
                  <a:cubicBezTo>
                    <a:pt x="37" y="2"/>
                    <a:pt x="37" y="1"/>
                    <a:pt x="38" y="1"/>
                  </a:cubicBezTo>
                  <a:lnTo>
                    <a:pt x="47" y="0"/>
                  </a:lnTo>
                  <a:lnTo>
                    <a:pt x="35" y="1"/>
                  </a:lnTo>
                  <a:cubicBezTo>
                    <a:pt x="13" y="1"/>
                    <a:pt x="0" y="1"/>
                    <a:pt x="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8" name="フリーフォーム 82"/>
            <p:cNvSpPr>
              <a:spLocks/>
            </p:cNvSpPr>
            <p:nvPr/>
          </p:nvSpPr>
          <p:spPr bwMode="invGray">
            <a:xfrm>
              <a:off x="6508749" y="2719388"/>
              <a:ext cx="247653" cy="0"/>
            </a:xfrm>
            <a:custGeom>
              <a:avLst/>
              <a:gdLst>
                <a:gd name="T0" fmla="*/ 0 w 129"/>
                <a:gd name="T1" fmla="*/ 0 h 3"/>
                <a:gd name="T2" fmla="*/ 0 w 129"/>
                <a:gd name="T3" fmla="*/ 0 h 3"/>
                <a:gd name="T4" fmla="*/ 60 w 129"/>
                <a:gd name="T5" fmla="*/ 2 h 3"/>
                <a:gd name="T6" fmla="*/ 129 w 129"/>
                <a:gd name="T7" fmla="*/ 0 h 3"/>
                <a:gd name="T8" fmla="*/ 0 w 129"/>
                <a:gd name="T9" fmla="*/ 0 h 3"/>
              </a:gdLst>
              <a:ahLst/>
              <a:cxnLst>
                <a:cxn ang="0">
                  <a:pos x="T0" y="T1"/>
                </a:cxn>
                <a:cxn ang="0">
                  <a:pos x="T2" y="T3"/>
                </a:cxn>
                <a:cxn ang="0">
                  <a:pos x="T4" y="T5"/>
                </a:cxn>
                <a:cxn ang="0">
                  <a:pos x="T6" y="T7"/>
                </a:cxn>
                <a:cxn ang="0">
                  <a:pos x="T8" y="T9"/>
                </a:cxn>
              </a:cxnLst>
              <a:rect l="0" t="0" r="r" b="b"/>
              <a:pathLst>
                <a:path w="129" h="3">
                  <a:moveTo>
                    <a:pt x="0" y="0"/>
                  </a:moveTo>
                  <a:lnTo>
                    <a:pt x="0" y="0"/>
                  </a:lnTo>
                  <a:cubicBezTo>
                    <a:pt x="50" y="1"/>
                    <a:pt x="63" y="1"/>
                    <a:pt x="60" y="2"/>
                  </a:cubicBezTo>
                  <a:cubicBezTo>
                    <a:pt x="108" y="3"/>
                    <a:pt x="100" y="0"/>
                    <a:pt x="129"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09" name="フリーフォーム 83"/>
            <p:cNvSpPr>
              <a:spLocks/>
            </p:cNvSpPr>
            <p:nvPr/>
          </p:nvSpPr>
          <p:spPr bwMode="invGray">
            <a:xfrm>
              <a:off x="6756400" y="2713038"/>
              <a:ext cx="33338" cy="0"/>
            </a:xfrm>
            <a:custGeom>
              <a:avLst/>
              <a:gdLst>
                <a:gd name="T0" fmla="*/ 0 w 18"/>
                <a:gd name="T1" fmla="*/ 0 w 18"/>
                <a:gd name="T2" fmla="*/ 18 w 18"/>
                <a:gd name="T3" fmla="*/ 0 w 18"/>
              </a:gdLst>
              <a:ahLst/>
              <a:cxnLst>
                <a:cxn ang="0">
                  <a:pos x="T0" y="0"/>
                </a:cxn>
                <a:cxn ang="0">
                  <a:pos x="T1" y="0"/>
                </a:cxn>
                <a:cxn ang="0">
                  <a:pos x="T2" y="0"/>
                </a:cxn>
                <a:cxn ang="0">
                  <a:pos x="T3" y="0"/>
                </a:cxn>
              </a:cxnLst>
              <a:rect l="0" t="0" r="r" b="b"/>
              <a:pathLst>
                <a:path w="18">
                  <a:moveTo>
                    <a:pt x="0" y="0"/>
                  </a:moveTo>
                  <a:lnTo>
                    <a:pt x="0" y="0"/>
                  </a:lnTo>
                  <a:lnTo>
                    <a:pt x="18"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0" name="フリーフォーム 84"/>
            <p:cNvSpPr>
              <a:spLocks/>
            </p:cNvSpPr>
            <p:nvPr/>
          </p:nvSpPr>
          <p:spPr bwMode="invGray">
            <a:xfrm>
              <a:off x="8047038" y="2820988"/>
              <a:ext cx="58738" cy="4762"/>
            </a:xfrm>
            <a:custGeom>
              <a:avLst/>
              <a:gdLst>
                <a:gd name="T0" fmla="*/ 31 w 31"/>
                <a:gd name="T1" fmla="*/ 0 h 2"/>
                <a:gd name="T2" fmla="*/ 31 w 31"/>
                <a:gd name="T3" fmla="*/ 0 h 2"/>
                <a:gd name="T4" fmla="*/ 0 w 31"/>
                <a:gd name="T5" fmla="*/ 2 h 2"/>
                <a:gd name="T6" fmla="*/ 11 w 31"/>
                <a:gd name="T7" fmla="*/ 2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lnTo>
                    <a:pt x="31" y="0"/>
                  </a:lnTo>
                  <a:lnTo>
                    <a:pt x="0" y="2"/>
                  </a:lnTo>
                  <a:lnTo>
                    <a:pt x="11" y="2"/>
                  </a:lnTo>
                  <a:lnTo>
                    <a:pt x="3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1" name="フリーフォーム 85"/>
            <p:cNvSpPr>
              <a:spLocks/>
            </p:cNvSpPr>
            <p:nvPr/>
          </p:nvSpPr>
          <p:spPr bwMode="invGray">
            <a:xfrm>
              <a:off x="6348413" y="2711451"/>
              <a:ext cx="82550" cy="1587"/>
            </a:xfrm>
            <a:custGeom>
              <a:avLst/>
              <a:gdLst>
                <a:gd name="T0" fmla="*/ 9 w 43"/>
                <a:gd name="T1" fmla="*/ 1 h 1"/>
                <a:gd name="T2" fmla="*/ 9 w 43"/>
                <a:gd name="T3" fmla="*/ 1 h 1"/>
                <a:gd name="T4" fmla="*/ 41 w 43"/>
                <a:gd name="T5" fmla="*/ 1 h 1"/>
                <a:gd name="T6" fmla="*/ 9 w 43"/>
                <a:gd name="T7" fmla="*/ 1 h 1"/>
              </a:gdLst>
              <a:ahLst/>
              <a:cxnLst>
                <a:cxn ang="0">
                  <a:pos x="T0" y="T1"/>
                </a:cxn>
                <a:cxn ang="0">
                  <a:pos x="T2" y="T3"/>
                </a:cxn>
                <a:cxn ang="0">
                  <a:pos x="T4" y="T5"/>
                </a:cxn>
                <a:cxn ang="0">
                  <a:pos x="T6" y="T7"/>
                </a:cxn>
              </a:cxnLst>
              <a:rect l="0" t="0" r="r" b="b"/>
              <a:pathLst>
                <a:path w="43" h="1">
                  <a:moveTo>
                    <a:pt x="9" y="1"/>
                  </a:moveTo>
                  <a:lnTo>
                    <a:pt x="9" y="1"/>
                  </a:lnTo>
                  <a:cubicBezTo>
                    <a:pt x="18" y="1"/>
                    <a:pt x="33" y="1"/>
                    <a:pt x="41" y="1"/>
                  </a:cubicBezTo>
                  <a:cubicBezTo>
                    <a:pt x="43" y="0"/>
                    <a:pt x="0" y="1"/>
                    <a:pt x="9"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2" name="フリーフォーム 86"/>
            <p:cNvSpPr>
              <a:spLocks/>
            </p:cNvSpPr>
            <p:nvPr/>
          </p:nvSpPr>
          <p:spPr bwMode="invGray">
            <a:xfrm>
              <a:off x="6734175" y="2771775"/>
              <a:ext cx="96838" cy="6350"/>
            </a:xfrm>
            <a:custGeom>
              <a:avLst/>
              <a:gdLst>
                <a:gd name="T0" fmla="*/ 0 w 50"/>
                <a:gd name="T1" fmla="*/ 2 h 3"/>
                <a:gd name="T2" fmla="*/ 0 w 50"/>
                <a:gd name="T3" fmla="*/ 2 h 3"/>
                <a:gd name="T4" fmla="*/ 50 w 50"/>
                <a:gd name="T5" fmla="*/ 3 h 3"/>
                <a:gd name="T6" fmla="*/ 0 w 50"/>
                <a:gd name="T7" fmla="*/ 2 h 3"/>
              </a:gdLst>
              <a:ahLst/>
              <a:cxnLst>
                <a:cxn ang="0">
                  <a:pos x="T0" y="T1"/>
                </a:cxn>
                <a:cxn ang="0">
                  <a:pos x="T2" y="T3"/>
                </a:cxn>
                <a:cxn ang="0">
                  <a:pos x="T4" y="T5"/>
                </a:cxn>
                <a:cxn ang="0">
                  <a:pos x="T6" y="T7"/>
                </a:cxn>
              </a:cxnLst>
              <a:rect l="0" t="0" r="r" b="b"/>
              <a:pathLst>
                <a:path w="50" h="3">
                  <a:moveTo>
                    <a:pt x="0" y="2"/>
                  </a:moveTo>
                  <a:lnTo>
                    <a:pt x="0" y="2"/>
                  </a:lnTo>
                  <a:cubicBezTo>
                    <a:pt x="6" y="3"/>
                    <a:pt x="37" y="2"/>
                    <a:pt x="50" y="3"/>
                  </a:cubicBezTo>
                  <a:cubicBezTo>
                    <a:pt x="32" y="2"/>
                    <a:pt x="17"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3" name="フリーフォーム 87"/>
            <p:cNvSpPr>
              <a:spLocks/>
            </p:cNvSpPr>
            <p:nvPr/>
          </p:nvSpPr>
          <p:spPr bwMode="invGray">
            <a:xfrm>
              <a:off x="6091238" y="2722563"/>
              <a:ext cx="95250" cy="7937"/>
            </a:xfrm>
            <a:custGeom>
              <a:avLst/>
              <a:gdLst>
                <a:gd name="T0" fmla="*/ 0 w 49"/>
                <a:gd name="T1" fmla="*/ 1 h 4"/>
                <a:gd name="T2" fmla="*/ 0 w 49"/>
                <a:gd name="T3" fmla="*/ 1 h 4"/>
                <a:gd name="T4" fmla="*/ 18 w 49"/>
                <a:gd name="T5" fmla="*/ 4 h 4"/>
                <a:gd name="T6" fmla="*/ 0 w 49"/>
                <a:gd name="T7" fmla="*/ 1 h 4"/>
              </a:gdLst>
              <a:ahLst/>
              <a:cxnLst>
                <a:cxn ang="0">
                  <a:pos x="T0" y="T1"/>
                </a:cxn>
                <a:cxn ang="0">
                  <a:pos x="T2" y="T3"/>
                </a:cxn>
                <a:cxn ang="0">
                  <a:pos x="T4" y="T5"/>
                </a:cxn>
                <a:cxn ang="0">
                  <a:pos x="T6" y="T7"/>
                </a:cxn>
              </a:cxnLst>
              <a:rect l="0" t="0" r="r" b="b"/>
              <a:pathLst>
                <a:path w="49" h="4">
                  <a:moveTo>
                    <a:pt x="0" y="1"/>
                  </a:moveTo>
                  <a:lnTo>
                    <a:pt x="0" y="1"/>
                  </a:lnTo>
                  <a:cubicBezTo>
                    <a:pt x="10" y="2"/>
                    <a:pt x="24" y="2"/>
                    <a:pt x="18" y="4"/>
                  </a:cubicBezTo>
                  <a:cubicBezTo>
                    <a:pt x="31" y="3"/>
                    <a:pt x="4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4" name="フリーフォーム 88"/>
            <p:cNvSpPr>
              <a:spLocks/>
            </p:cNvSpPr>
            <p:nvPr/>
          </p:nvSpPr>
          <p:spPr bwMode="invGray">
            <a:xfrm>
              <a:off x="6559550" y="2773363"/>
              <a:ext cx="80963" cy="3175"/>
            </a:xfrm>
            <a:custGeom>
              <a:avLst/>
              <a:gdLst>
                <a:gd name="T0" fmla="*/ 0 w 42"/>
                <a:gd name="T1" fmla="*/ 1 h 1"/>
                <a:gd name="T2" fmla="*/ 0 w 42"/>
                <a:gd name="T3" fmla="*/ 1 h 1"/>
                <a:gd name="T4" fmla="*/ 8 w 42"/>
                <a:gd name="T5" fmla="*/ 1 h 1"/>
                <a:gd name="T6" fmla="*/ 42 w 42"/>
                <a:gd name="T7" fmla="*/ 0 h 1"/>
                <a:gd name="T8" fmla="*/ 0 w 42"/>
                <a:gd name="T9" fmla="*/ 1 h 1"/>
              </a:gdLst>
              <a:ahLst/>
              <a:cxnLst>
                <a:cxn ang="0">
                  <a:pos x="T0" y="T1"/>
                </a:cxn>
                <a:cxn ang="0">
                  <a:pos x="T2" y="T3"/>
                </a:cxn>
                <a:cxn ang="0">
                  <a:pos x="T4" y="T5"/>
                </a:cxn>
                <a:cxn ang="0">
                  <a:pos x="T6" y="T7"/>
                </a:cxn>
                <a:cxn ang="0">
                  <a:pos x="T8" y="T9"/>
                </a:cxn>
              </a:cxnLst>
              <a:rect l="0" t="0" r="r" b="b"/>
              <a:pathLst>
                <a:path w="42" h="1">
                  <a:moveTo>
                    <a:pt x="0" y="1"/>
                  </a:moveTo>
                  <a:lnTo>
                    <a:pt x="0" y="1"/>
                  </a:lnTo>
                  <a:lnTo>
                    <a:pt x="8" y="1"/>
                  </a:lnTo>
                  <a:lnTo>
                    <a:pt x="42"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5" name="フリーフォーム 89"/>
            <p:cNvSpPr>
              <a:spLocks/>
            </p:cNvSpPr>
            <p:nvPr/>
          </p:nvSpPr>
          <p:spPr bwMode="invGray">
            <a:xfrm>
              <a:off x="6640513" y="2806700"/>
              <a:ext cx="227013" cy="15875"/>
            </a:xfrm>
            <a:custGeom>
              <a:avLst/>
              <a:gdLst>
                <a:gd name="T0" fmla="*/ 80 w 118"/>
                <a:gd name="T1" fmla="*/ 7 h 7"/>
                <a:gd name="T2" fmla="*/ 80 w 118"/>
                <a:gd name="T3" fmla="*/ 7 h 7"/>
                <a:gd name="T4" fmla="*/ 85 w 118"/>
                <a:gd name="T5" fmla="*/ 1 h 7"/>
                <a:gd name="T6" fmla="*/ 29 w 118"/>
                <a:gd name="T7" fmla="*/ 4 h 7"/>
                <a:gd name="T8" fmla="*/ 80 w 118"/>
                <a:gd name="T9" fmla="*/ 7 h 7"/>
              </a:gdLst>
              <a:ahLst/>
              <a:cxnLst>
                <a:cxn ang="0">
                  <a:pos x="T0" y="T1"/>
                </a:cxn>
                <a:cxn ang="0">
                  <a:pos x="T2" y="T3"/>
                </a:cxn>
                <a:cxn ang="0">
                  <a:pos x="T4" y="T5"/>
                </a:cxn>
                <a:cxn ang="0">
                  <a:pos x="T6" y="T7"/>
                </a:cxn>
                <a:cxn ang="0">
                  <a:pos x="T8" y="T9"/>
                </a:cxn>
              </a:cxnLst>
              <a:rect l="0" t="0" r="r" b="b"/>
              <a:pathLst>
                <a:path w="118" h="7">
                  <a:moveTo>
                    <a:pt x="80" y="7"/>
                  </a:moveTo>
                  <a:lnTo>
                    <a:pt x="80" y="7"/>
                  </a:lnTo>
                  <a:cubicBezTo>
                    <a:pt x="118" y="5"/>
                    <a:pt x="19" y="3"/>
                    <a:pt x="85" y="1"/>
                  </a:cubicBezTo>
                  <a:cubicBezTo>
                    <a:pt x="0" y="0"/>
                    <a:pt x="92" y="4"/>
                    <a:pt x="29" y="4"/>
                  </a:cubicBezTo>
                  <a:cubicBezTo>
                    <a:pt x="66" y="4"/>
                    <a:pt x="84" y="6"/>
                    <a:pt x="80"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6" name="フリーフォーム 90"/>
            <p:cNvSpPr>
              <a:spLocks/>
            </p:cNvSpPr>
            <p:nvPr/>
          </p:nvSpPr>
          <p:spPr bwMode="invGray">
            <a:xfrm>
              <a:off x="6661150" y="2814638"/>
              <a:ext cx="34925" cy="1587"/>
            </a:xfrm>
            <a:custGeom>
              <a:avLst/>
              <a:gdLst>
                <a:gd name="T0" fmla="*/ 18 w 18"/>
                <a:gd name="T1" fmla="*/ 1 h 1"/>
                <a:gd name="T2" fmla="*/ 18 w 18"/>
                <a:gd name="T3" fmla="*/ 1 h 1"/>
                <a:gd name="T4" fmla="*/ 0 w 18"/>
                <a:gd name="T5" fmla="*/ 0 h 1"/>
                <a:gd name="T6" fmla="*/ 18 w 18"/>
                <a:gd name="T7" fmla="*/ 1 h 1"/>
              </a:gdLst>
              <a:ahLst/>
              <a:cxnLst>
                <a:cxn ang="0">
                  <a:pos x="T0" y="T1"/>
                </a:cxn>
                <a:cxn ang="0">
                  <a:pos x="T2" y="T3"/>
                </a:cxn>
                <a:cxn ang="0">
                  <a:pos x="T4" y="T5"/>
                </a:cxn>
                <a:cxn ang="0">
                  <a:pos x="T6" y="T7"/>
                </a:cxn>
              </a:cxnLst>
              <a:rect l="0" t="0" r="r" b="b"/>
              <a:pathLst>
                <a:path w="18" h="1">
                  <a:moveTo>
                    <a:pt x="18" y="1"/>
                  </a:moveTo>
                  <a:lnTo>
                    <a:pt x="18" y="1"/>
                  </a:lnTo>
                  <a:lnTo>
                    <a:pt x="0" y="0"/>
                  </a:lnTo>
                  <a:lnTo>
                    <a:pt x="18"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7" name="フリーフォーム 91"/>
            <p:cNvSpPr>
              <a:spLocks/>
            </p:cNvSpPr>
            <p:nvPr/>
          </p:nvSpPr>
          <p:spPr bwMode="invGray">
            <a:xfrm>
              <a:off x="5661025" y="2789238"/>
              <a:ext cx="23813" cy="1587"/>
            </a:xfrm>
            <a:custGeom>
              <a:avLst/>
              <a:gdLst>
                <a:gd name="T0" fmla="*/ 0 w 13"/>
                <a:gd name="T1" fmla="*/ 1 h 1"/>
                <a:gd name="T2" fmla="*/ 0 w 13"/>
                <a:gd name="T3" fmla="*/ 1 h 1"/>
                <a:gd name="T4" fmla="*/ 13 w 13"/>
                <a:gd name="T5" fmla="*/ 0 h 1"/>
                <a:gd name="T6" fmla="*/ 0 w 13"/>
                <a:gd name="T7" fmla="*/ 1 h 1"/>
              </a:gdLst>
              <a:ahLst/>
              <a:cxnLst>
                <a:cxn ang="0">
                  <a:pos x="T0" y="T1"/>
                </a:cxn>
                <a:cxn ang="0">
                  <a:pos x="T2" y="T3"/>
                </a:cxn>
                <a:cxn ang="0">
                  <a:pos x="T4" y="T5"/>
                </a:cxn>
                <a:cxn ang="0">
                  <a:pos x="T6" y="T7"/>
                </a:cxn>
              </a:cxnLst>
              <a:rect l="0" t="0" r="r" b="b"/>
              <a:pathLst>
                <a:path w="13" h="1">
                  <a:moveTo>
                    <a:pt x="0" y="1"/>
                  </a:moveTo>
                  <a:lnTo>
                    <a:pt x="0" y="1"/>
                  </a:lnTo>
                  <a:lnTo>
                    <a:pt x="13"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8" name="フリーフォーム 92"/>
            <p:cNvSpPr>
              <a:spLocks/>
            </p:cNvSpPr>
            <p:nvPr/>
          </p:nvSpPr>
          <p:spPr bwMode="invGray">
            <a:xfrm>
              <a:off x="6162675" y="2814638"/>
              <a:ext cx="258763" cy="7937"/>
            </a:xfrm>
            <a:custGeom>
              <a:avLst/>
              <a:gdLst>
                <a:gd name="T0" fmla="*/ 77 w 135"/>
                <a:gd name="T1" fmla="*/ 2 h 4"/>
                <a:gd name="T2" fmla="*/ 77 w 135"/>
                <a:gd name="T3" fmla="*/ 2 h 4"/>
                <a:gd name="T4" fmla="*/ 135 w 135"/>
                <a:gd name="T5" fmla="*/ 0 h 4"/>
                <a:gd name="T6" fmla="*/ 6 w 135"/>
                <a:gd name="T7" fmla="*/ 4 h 4"/>
                <a:gd name="T8" fmla="*/ 90 w 135"/>
                <a:gd name="T9" fmla="*/ 3 h 4"/>
                <a:gd name="T10" fmla="*/ 77 w 135"/>
                <a:gd name="T11" fmla="*/ 2 h 4"/>
              </a:gdLst>
              <a:ahLst/>
              <a:cxnLst>
                <a:cxn ang="0">
                  <a:pos x="T0" y="T1"/>
                </a:cxn>
                <a:cxn ang="0">
                  <a:pos x="T2" y="T3"/>
                </a:cxn>
                <a:cxn ang="0">
                  <a:pos x="T4" y="T5"/>
                </a:cxn>
                <a:cxn ang="0">
                  <a:pos x="T6" y="T7"/>
                </a:cxn>
                <a:cxn ang="0">
                  <a:pos x="T8" y="T9"/>
                </a:cxn>
                <a:cxn ang="0">
                  <a:pos x="T10" y="T11"/>
                </a:cxn>
              </a:cxnLst>
              <a:rect l="0" t="0" r="r" b="b"/>
              <a:pathLst>
                <a:path w="135" h="4">
                  <a:moveTo>
                    <a:pt x="77" y="2"/>
                  </a:moveTo>
                  <a:lnTo>
                    <a:pt x="77" y="2"/>
                  </a:lnTo>
                  <a:lnTo>
                    <a:pt x="135" y="0"/>
                  </a:lnTo>
                  <a:cubicBezTo>
                    <a:pt x="96" y="1"/>
                    <a:pt x="0" y="1"/>
                    <a:pt x="6" y="4"/>
                  </a:cubicBezTo>
                  <a:cubicBezTo>
                    <a:pt x="37" y="4"/>
                    <a:pt x="75" y="4"/>
                    <a:pt x="90" y="3"/>
                  </a:cubicBezTo>
                  <a:lnTo>
                    <a:pt x="77"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19" name="フリーフォーム 93"/>
            <p:cNvSpPr>
              <a:spLocks/>
            </p:cNvSpPr>
            <p:nvPr/>
          </p:nvSpPr>
          <p:spPr bwMode="invGray">
            <a:xfrm>
              <a:off x="5019675" y="2713038"/>
              <a:ext cx="73025" cy="4762"/>
            </a:xfrm>
            <a:custGeom>
              <a:avLst/>
              <a:gdLst>
                <a:gd name="T0" fmla="*/ 13 w 38"/>
                <a:gd name="T1" fmla="*/ 1 h 2"/>
                <a:gd name="T2" fmla="*/ 13 w 38"/>
                <a:gd name="T3" fmla="*/ 1 h 2"/>
                <a:gd name="T4" fmla="*/ 38 w 38"/>
                <a:gd name="T5" fmla="*/ 0 h 2"/>
                <a:gd name="T6" fmla="*/ 7 w 38"/>
                <a:gd name="T7" fmla="*/ 0 h 2"/>
                <a:gd name="T8" fmla="*/ 13 w 38"/>
                <a:gd name="T9" fmla="*/ 1 h 2"/>
              </a:gdLst>
              <a:ahLst/>
              <a:cxnLst>
                <a:cxn ang="0">
                  <a:pos x="T0" y="T1"/>
                </a:cxn>
                <a:cxn ang="0">
                  <a:pos x="T2" y="T3"/>
                </a:cxn>
                <a:cxn ang="0">
                  <a:pos x="T4" y="T5"/>
                </a:cxn>
                <a:cxn ang="0">
                  <a:pos x="T6" y="T7"/>
                </a:cxn>
                <a:cxn ang="0">
                  <a:pos x="T8" y="T9"/>
                </a:cxn>
              </a:cxnLst>
              <a:rect l="0" t="0" r="r" b="b"/>
              <a:pathLst>
                <a:path w="38" h="2">
                  <a:moveTo>
                    <a:pt x="13" y="1"/>
                  </a:moveTo>
                  <a:lnTo>
                    <a:pt x="13" y="1"/>
                  </a:lnTo>
                  <a:lnTo>
                    <a:pt x="38" y="0"/>
                  </a:lnTo>
                  <a:lnTo>
                    <a:pt x="7" y="0"/>
                  </a:lnTo>
                  <a:cubicBezTo>
                    <a:pt x="16" y="0"/>
                    <a:pt x="0" y="2"/>
                    <a:pt x="1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0" name="フリーフォーム 94"/>
            <p:cNvSpPr>
              <a:spLocks/>
            </p:cNvSpPr>
            <p:nvPr/>
          </p:nvSpPr>
          <p:spPr bwMode="invGray">
            <a:xfrm>
              <a:off x="5021263" y="2713038"/>
              <a:ext cx="11113"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lnTo>
                    <a:pt x="0" y="0"/>
                  </a:ln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1" name="フリーフォーム 95"/>
            <p:cNvSpPr>
              <a:spLocks/>
            </p:cNvSpPr>
            <p:nvPr/>
          </p:nvSpPr>
          <p:spPr bwMode="invGray">
            <a:xfrm>
              <a:off x="5864225" y="2784475"/>
              <a:ext cx="101600" cy="4762"/>
            </a:xfrm>
            <a:custGeom>
              <a:avLst/>
              <a:gdLst>
                <a:gd name="T0" fmla="*/ 3 w 53"/>
                <a:gd name="T1" fmla="*/ 2 h 2"/>
                <a:gd name="T2" fmla="*/ 3 w 53"/>
                <a:gd name="T3" fmla="*/ 2 h 2"/>
                <a:gd name="T4" fmla="*/ 53 w 53"/>
                <a:gd name="T5" fmla="*/ 1 h 2"/>
                <a:gd name="T6" fmla="*/ 3 w 53"/>
                <a:gd name="T7" fmla="*/ 2 h 2"/>
              </a:gdLst>
              <a:ahLst/>
              <a:cxnLst>
                <a:cxn ang="0">
                  <a:pos x="T0" y="T1"/>
                </a:cxn>
                <a:cxn ang="0">
                  <a:pos x="T2" y="T3"/>
                </a:cxn>
                <a:cxn ang="0">
                  <a:pos x="T4" y="T5"/>
                </a:cxn>
                <a:cxn ang="0">
                  <a:pos x="T6" y="T7"/>
                </a:cxn>
              </a:cxnLst>
              <a:rect l="0" t="0" r="r" b="b"/>
              <a:pathLst>
                <a:path w="53" h="2">
                  <a:moveTo>
                    <a:pt x="3" y="2"/>
                  </a:moveTo>
                  <a:lnTo>
                    <a:pt x="3" y="2"/>
                  </a:lnTo>
                  <a:cubicBezTo>
                    <a:pt x="21" y="2"/>
                    <a:pt x="36" y="2"/>
                    <a:pt x="53" y="1"/>
                  </a:cubicBezTo>
                  <a:cubicBezTo>
                    <a:pt x="46" y="1"/>
                    <a:pt x="0" y="0"/>
                    <a:pt x="3"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2" name="フリーフォーム 96"/>
            <p:cNvSpPr>
              <a:spLocks/>
            </p:cNvSpPr>
            <p:nvPr/>
          </p:nvSpPr>
          <p:spPr bwMode="invGray">
            <a:xfrm>
              <a:off x="4703763" y="2722563"/>
              <a:ext cx="84138" cy="1587"/>
            </a:xfrm>
            <a:custGeom>
              <a:avLst/>
              <a:gdLst>
                <a:gd name="T0" fmla="*/ 3 w 44"/>
                <a:gd name="T1" fmla="*/ 1 h 1"/>
                <a:gd name="T2" fmla="*/ 3 w 44"/>
                <a:gd name="T3" fmla="*/ 1 h 1"/>
                <a:gd name="T4" fmla="*/ 44 w 44"/>
                <a:gd name="T5" fmla="*/ 0 h 1"/>
                <a:gd name="T6" fmla="*/ 0 w 44"/>
                <a:gd name="T7" fmla="*/ 0 h 1"/>
                <a:gd name="T8" fmla="*/ 3 w 44"/>
                <a:gd name="T9" fmla="*/ 1 h 1"/>
              </a:gdLst>
              <a:ahLst/>
              <a:cxnLst>
                <a:cxn ang="0">
                  <a:pos x="T0" y="T1"/>
                </a:cxn>
                <a:cxn ang="0">
                  <a:pos x="T2" y="T3"/>
                </a:cxn>
                <a:cxn ang="0">
                  <a:pos x="T4" y="T5"/>
                </a:cxn>
                <a:cxn ang="0">
                  <a:pos x="T6" y="T7"/>
                </a:cxn>
                <a:cxn ang="0">
                  <a:pos x="T8" y="T9"/>
                </a:cxn>
              </a:cxnLst>
              <a:rect l="0" t="0" r="r" b="b"/>
              <a:pathLst>
                <a:path w="44" h="1">
                  <a:moveTo>
                    <a:pt x="3" y="1"/>
                  </a:moveTo>
                  <a:lnTo>
                    <a:pt x="3" y="1"/>
                  </a:lnTo>
                  <a:lnTo>
                    <a:pt x="44" y="0"/>
                  </a:lnTo>
                  <a:lnTo>
                    <a:pt x="0" y="0"/>
                  </a:lnTo>
                  <a:lnTo>
                    <a:pt x="3"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3" name="フリーフォーム 97"/>
            <p:cNvSpPr>
              <a:spLocks/>
            </p:cNvSpPr>
            <p:nvPr/>
          </p:nvSpPr>
          <p:spPr bwMode="invGray">
            <a:xfrm>
              <a:off x="4264025" y="2713038"/>
              <a:ext cx="77788" cy="4762"/>
            </a:xfrm>
            <a:custGeom>
              <a:avLst/>
              <a:gdLst>
                <a:gd name="T0" fmla="*/ 41 w 41"/>
                <a:gd name="T1" fmla="*/ 1 h 2"/>
                <a:gd name="T2" fmla="*/ 41 w 41"/>
                <a:gd name="T3" fmla="*/ 1 h 2"/>
                <a:gd name="T4" fmla="*/ 34 w 41"/>
                <a:gd name="T5" fmla="*/ 0 h 2"/>
                <a:gd name="T6" fmla="*/ 0 w 41"/>
                <a:gd name="T7" fmla="*/ 1 h 2"/>
                <a:gd name="T8" fmla="*/ 7 w 41"/>
                <a:gd name="T9" fmla="*/ 2 h 2"/>
                <a:gd name="T10" fmla="*/ 41 w 41"/>
                <a:gd name="T11" fmla="*/ 1 h 2"/>
              </a:gdLst>
              <a:ahLst/>
              <a:cxnLst>
                <a:cxn ang="0">
                  <a:pos x="T0" y="T1"/>
                </a:cxn>
                <a:cxn ang="0">
                  <a:pos x="T2" y="T3"/>
                </a:cxn>
                <a:cxn ang="0">
                  <a:pos x="T4" y="T5"/>
                </a:cxn>
                <a:cxn ang="0">
                  <a:pos x="T6" y="T7"/>
                </a:cxn>
                <a:cxn ang="0">
                  <a:pos x="T8" y="T9"/>
                </a:cxn>
                <a:cxn ang="0">
                  <a:pos x="T10" y="T11"/>
                </a:cxn>
              </a:cxnLst>
              <a:rect l="0" t="0" r="r" b="b"/>
              <a:pathLst>
                <a:path w="41" h="2">
                  <a:moveTo>
                    <a:pt x="41" y="1"/>
                  </a:moveTo>
                  <a:lnTo>
                    <a:pt x="41" y="1"/>
                  </a:lnTo>
                  <a:lnTo>
                    <a:pt x="34" y="0"/>
                  </a:lnTo>
                  <a:lnTo>
                    <a:pt x="0" y="1"/>
                  </a:lnTo>
                  <a:lnTo>
                    <a:pt x="7" y="2"/>
                  </a:lnTo>
                  <a:lnTo>
                    <a:pt x="4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4" name="フリーフォーム 98"/>
            <p:cNvSpPr>
              <a:spLocks/>
            </p:cNvSpPr>
            <p:nvPr/>
          </p:nvSpPr>
          <p:spPr bwMode="invGray">
            <a:xfrm>
              <a:off x="4800600" y="2822575"/>
              <a:ext cx="117475" cy="7937"/>
            </a:xfrm>
            <a:custGeom>
              <a:avLst/>
              <a:gdLst>
                <a:gd name="T0" fmla="*/ 11 w 61"/>
                <a:gd name="T1" fmla="*/ 2 h 3"/>
                <a:gd name="T2" fmla="*/ 11 w 61"/>
                <a:gd name="T3" fmla="*/ 2 h 3"/>
                <a:gd name="T4" fmla="*/ 54 w 61"/>
                <a:gd name="T5" fmla="*/ 0 h 3"/>
                <a:gd name="T6" fmla="*/ 0 w 61"/>
                <a:gd name="T7" fmla="*/ 0 h 3"/>
                <a:gd name="T8" fmla="*/ 46 w 61"/>
                <a:gd name="T9" fmla="*/ 0 h 3"/>
                <a:gd name="T10" fmla="*/ 11 w 61"/>
                <a:gd name="T11" fmla="*/ 2 h 3"/>
              </a:gdLst>
              <a:ahLst/>
              <a:cxnLst>
                <a:cxn ang="0">
                  <a:pos x="T0" y="T1"/>
                </a:cxn>
                <a:cxn ang="0">
                  <a:pos x="T2" y="T3"/>
                </a:cxn>
                <a:cxn ang="0">
                  <a:pos x="T4" y="T5"/>
                </a:cxn>
                <a:cxn ang="0">
                  <a:pos x="T6" y="T7"/>
                </a:cxn>
                <a:cxn ang="0">
                  <a:pos x="T8" y="T9"/>
                </a:cxn>
                <a:cxn ang="0">
                  <a:pos x="T10" y="T11"/>
                </a:cxn>
              </a:cxnLst>
              <a:rect l="0" t="0" r="r" b="b"/>
              <a:pathLst>
                <a:path w="61" h="3">
                  <a:moveTo>
                    <a:pt x="11" y="2"/>
                  </a:moveTo>
                  <a:lnTo>
                    <a:pt x="11" y="2"/>
                  </a:lnTo>
                  <a:cubicBezTo>
                    <a:pt x="39" y="3"/>
                    <a:pt x="61" y="0"/>
                    <a:pt x="54" y="0"/>
                  </a:cubicBezTo>
                  <a:lnTo>
                    <a:pt x="0" y="0"/>
                  </a:lnTo>
                  <a:cubicBezTo>
                    <a:pt x="13" y="2"/>
                    <a:pt x="15" y="0"/>
                    <a:pt x="46" y="0"/>
                  </a:cubicBezTo>
                  <a:lnTo>
                    <a:pt x="11"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5" name="フリーフォーム 99"/>
            <p:cNvSpPr>
              <a:spLocks/>
            </p:cNvSpPr>
            <p:nvPr/>
          </p:nvSpPr>
          <p:spPr bwMode="invGray">
            <a:xfrm>
              <a:off x="187325" y="2714625"/>
              <a:ext cx="1925638" cy="31750"/>
            </a:xfrm>
            <a:custGeom>
              <a:avLst/>
              <a:gdLst>
                <a:gd name="T0" fmla="*/ 746 w 1004"/>
                <a:gd name="T1" fmla="*/ 6 h 14"/>
                <a:gd name="T2" fmla="*/ 746 w 1004"/>
                <a:gd name="T3" fmla="*/ 6 h 14"/>
                <a:gd name="T4" fmla="*/ 820 w 1004"/>
                <a:gd name="T5" fmla="*/ 7 h 14"/>
                <a:gd name="T6" fmla="*/ 800 w 1004"/>
                <a:gd name="T7" fmla="*/ 8 h 14"/>
                <a:gd name="T8" fmla="*/ 847 w 1004"/>
                <a:gd name="T9" fmla="*/ 5 h 14"/>
                <a:gd name="T10" fmla="*/ 769 w 1004"/>
                <a:gd name="T11" fmla="*/ 11 h 14"/>
                <a:gd name="T12" fmla="*/ 918 w 1004"/>
                <a:gd name="T13" fmla="*/ 9 h 14"/>
                <a:gd name="T14" fmla="*/ 876 w 1004"/>
                <a:gd name="T15" fmla="*/ 7 h 14"/>
                <a:gd name="T16" fmla="*/ 981 w 1004"/>
                <a:gd name="T17" fmla="*/ 5 h 14"/>
                <a:gd name="T18" fmla="*/ 989 w 1004"/>
                <a:gd name="T19" fmla="*/ 2 h 14"/>
                <a:gd name="T20" fmla="*/ 997 w 1004"/>
                <a:gd name="T21" fmla="*/ 2 h 14"/>
                <a:gd name="T22" fmla="*/ 1004 w 1004"/>
                <a:gd name="T23" fmla="*/ 2 h 14"/>
                <a:gd name="T24" fmla="*/ 999 w 1004"/>
                <a:gd name="T25" fmla="*/ 2 h 14"/>
                <a:gd name="T26" fmla="*/ 994 w 1004"/>
                <a:gd name="T27" fmla="*/ 1 h 14"/>
                <a:gd name="T28" fmla="*/ 904 w 1004"/>
                <a:gd name="T29" fmla="*/ 0 h 14"/>
                <a:gd name="T30" fmla="*/ 791 w 1004"/>
                <a:gd name="T31" fmla="*/ 2 h 14"/>
                <a:gd name="T32" fmla="*/ 756 w 1004"/>
                <a:gd name="T33" fmla="*/ 2 h 14"/>
                <a:gd name="T34" fmla="*/ 743 w 1004"/>
                <a:gd name="T35" fmla="*/ 2 h 14"/>
                <a:gd name="T36" fmla="*/ 764 w 1004"/>
                <a:gd name="T37" fmla="*/ 1 h 14"/>
                <a:gd name="T38" fmla="*/ 697 w 1004"/>
                <a:gd name="T39" fmla="*/ 2 h 14"/>
                <a:gd name="T40" fmla="*/ 570 w 1004"/>
                <a:gd name="T41" fmla="*/ 3 h 14"/>
                <a:gd name="T42" fmla="*/ 559 w 1004"/>
                <a:gd name="T43" fmla="*/ 2 h 14"/>
                <a:gd name="T44" fmla="*/ 554 w 1004"/>
                <a:gd name="T45" fmla="*/ 3 h 14"/>
                <a:gd name="T46" fmla="*/ 0 w 1004"/>
                <a:gd name="T47" fmla="*/ 4 h 14"/>
                <a:gd name="T48" fmla="*/ 79 w 1004"/>
                <a:gd name="T49" fmla="*/ 5 h 14"/>
                <a:gd name="T50" fmla="*/ 113 w 1004"/>
                <a:gd name="T51" fmla="*/ 8 h 14"/>
                <a:gd name="T52" fmla="*/ 49 w 1004"/>
                <a:gd name="T53" fmla="*/ 8 h 14"/>
                <a:gd name="T54" fmla="*/ 64 w 1004"/>
                <a:gd name="T55" fmla="*/ 12 h 14"/>
                <a:gd name="T56" fmla="*/ 213 w 1004"/>
                <a:gd name="T57" fmla="*/ 8 h 14"/>
                <a:gd name="T58" fmla="*/ 234 w 1004"/>
                <a:gd name="T59" fmla="*/ 11 h 14"/>
                <a:gd name="T60" fmla="*/ 223 w 1004"/>
                <a:gd name="T61" fmla="*/ 11 h 14"/>
                <a:gd name="T62" fmla="*/ 324 w 1004"/>
                <a:gd name="T63" fmla="*/ 10 h 14"/>
                <a:gd name="T64" fmla="*/ 322 w 1004"/>
                <a:gd name="T65" fmla="*/ 12 h 14"/>
                <a:gd name="T66" fmla="*/ 454 w 1004"/>
                <a:gd name="T67" fmla="*/ 10 h 14"/>
                <a:gd name="T68" fmla="*/ 452 w 1004"/>
                <a:gd name="T69" fmla="*/ 11 h 14"/>
                <a:gd name="T70" fmla="*/ 620 w 1004"/>
                <a:gd name="T71" fmla="*/ 9 h 14"/>
                <a:gd name="T72" fmla="*/ 568 w 1004"/>
                <a:gd name="T73" fmla="*/ 11 h 14"/>
                <a:gd name="T74" fmla="*/ 643 w 1004"/>
                <a:gd name="T75" fmla="*/ 10 h 14"/>
                <a:gd name="T76" fmla="*/ 622 w 1004"/>
                <a:gd name="T77" fmla="*/ 12 h 14"/>
                <a:gd name="T78" fmla="*/ 758 w 1004"/>
                <a:gd name="T79" fmla="*/ 8 h 14"/>
                <a:gd name="T80" fmla="*/ 746 w 1004"/>
                <a:gd name="T8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4" h="14">
                  <a:moveTo>
                    <a:pt x="746" y="6"/>
                  </a:moveTo>
                  <a:lnTo>
                    <a:pt x="746" y="6"/>
                  </a:lnTo>
                  <a:cubicBezTo>
                    <a:pt x="758" y="5"/>
                    <a:pt x="817" y="5"/>
                    <a:pt x="820" y="7"/>
                  </a:cubicBezTo>
                  <a:cubicBezTo>
                    <a:pt x="812" y="7"/>
                    <a:pt x="780" y="8"/>
                    <a:pt x="800" y="8"/>
                  </a:cubicBezTo>
                  <a:lnTo>
                    <a:pt x="847" y="5"/>
                  </a:lnTo>
                  <a:cubicBezTo>
                    <a:pt x="909" y="7"/>
                    <a:pt x="800" y="10"/>
                    <a:pt x="769" y="11"/>
                  </a:cubicBezTo>
                  <a:cubicBezTo>
                    <a:pt x="832" y="11"/>
                    <a:pt x="851" y="9"/>
                    <a:pt x="918" y="9"/>
                  </a:cubicBezTo>
                  <a:cubicBezTo>
                    <a:pt x="899" y="9"/>
                    <a:pt x="886" y="8"/>
                    <a:pt x="876" y="7"/>
                  </a:cubicBezTo>
                  <a:cubicBezTo>
                    <a:pt x="873" y="5"/>
                    <a:pt x="936" y="6"/>
                    <a:pt x="981" y="5"/>
                  </a:cubicBezTo>
                  <a:cubicBezTo>
                    <a:pt x="952" y="4"/>
                    <a:pt x="969" y="3"/>
                    <a:pt x="989" y="2"/>
                  </a:cubicBezTo>
                  <a:cubicBezTo>
                    <a:pt x="993" y="2"/>
                    <a:pt x="996" y="2"/>
                    <a:pt x="997" y="2"/>
                  </a:cubicBezTo>
                  <a:lnTo>
                    <a:pt x="1004" y="2"/>
                  </a:lnTo>
                  <a:lnTo>
                    <a:pt x="999" y="2"/>
                  </a:lnTo>
                  <a:cubicBezTo>
                    <a:pt x="999" y="1"/>
                    <a:pt x="998" y="1"/>
                    <a:pt x="994" y="1"/>
                  </a:cubicBezTo>
                  <a:cubicBezTo>
                    <a:pt x="957" y="1"/>
                    <a:pt x="928" y="0"/>
                    <a:pt x="904" y="0"/>
                  </a:cubicBezTo>
                  <a:cubicBezTo>
                    <a:pt x="928" y="3"/>
                    <a:pt x="822" y="1"/>
                    <a:pt x="791" y="2"/>
                  </a:cubicBezTo>
                  <a:lnTo>
                    <a:pt x="756" y="2"/>
                  </a:lnTo>
                  <a:lnTo>
                    <a:pt x="743" y="2"/>
                  </a:lnTo>
                  <a:cubicBezTo>
                    <a:pt x="740" y="2"/>
                    <a:pt x="744" y="1"/>
                    <a:pt x="764" y="1"/>
                  </a:cubicBezTo>
                  <a:cubicBezTo>
                    <a:pt x="747" y="1"/>
                    <a:pt x="692" y="1"/>
                    <a:pt x="697" y="2"/>
                  </a:cubicBezTo>
                  <a:lnTo>
                    <a:pt x="570" y="3"/>
                  </a:lnTo>
                  <a:cubicBezTo>
                    <a:pt x="566" y="3"/>
                    <a:pt x="562" y="2"/>
                    <a:pt x="559" y="2"/>
                  </a:cubicBezTo>
                  <a:cubicBezTo>
                    <a:pt x="554" y="2"/>
                    <a:pt x="554" y="3"/>
                    <a:pt x="554" y="3"/>
                  </a:cubicBezTo>
                  <a:lnTo>
                    <a:pt x="0" y="4"/>
                  </a:lnTo>
                  <a:lnTo>
                    <a:pt x="79" y="5"/>
                  </a:lnTo>
                  <a:cubicBezTo>
                    <a:pt x="37" y="8"/>
                    <a:pt x="125" y="6"/>
                    <a:pt x="113" y="8"/>
                  </a:cubicBezTo>
                  <a:cubicBezTo>
                    <a:pt x="94" y="9"/>
                    <a:pt x="66" y="9"/>
                    <a:pt x="49" y="8"/>
                  </a:cubicBezTo>
                  <a:cubicBezTo>
                    <a:pt x="43" y="9"/>
                    <a:pt x="67" y="10"/>
                    <a:pt x="64" y="12"/>
                  </a:cubicBezTo>
                  <a:cubicBezTo>
                    <a:pt x="134" y="13"/>
                    <a:pt x="145" y="7"/>
                    <a:pt x="213" y="8"/>
                  </a:cubicBezTo>
                  <a:cubicBezTo>
                    <a:pt x="210" y="10"/>
                    <a:pt x="189" y="11"/>
                    <a:pt x="234" y="11"/>
                  </a:cubicBezTo>
                  <a:lnTo>
                    <a:pt x="223" y="11"/>
                  </a:lnTo>
                  <a:cubicBezTo>
                    <a:pt x="294" y="9"/>
                    <a:pt x="278" y="14"/>
                    <a:pt x="324" y="10"/>
                  </a:cubicBezTo>
                  <a:lnTo>
                    <a:pt x="322" y="12"/>
                  </a:lnTo>
                  <a:cubicBezTo>
                    <a:pt x="355" y="11"/>
                    <a:pt x="418" y="11"/>
                    <a:pt x="454" y="10"/>
                  </a:cubicBezTo>
                  <a:lnTo>
                    <a:pt x="452" y="11"/>
                  </a:lnTo>
                  <a:cubicBezTo>
                    <a:pt x="551" y="8"/>
                    <a:pt x="508" y="10"/>
                    <a:pt x="620" y="9"/>
                  </a:cubicBezTo>
                  <a:lnTo>
                    <a:pt x="568" y="11"/>
                  </a:lnTo>
                  <a:cubicBezTo>
                    <a:pt x="607" y="12"/>
                    <a:pt x="616" y="10"/>
                    <a:pt x="643" y="10"/>
                  </a:cubicBezTo>
                  <a:cubicBezTo>
                    <a:pt x="641" y="10"/>
                    <a:pt x="648" y="12"/>
                    <a:pt x="622" y="12"/>
                  </a:cubicBezTo>
                  <a:lnTo>
                    <a:pt x="758" y="8"/>
                  </a:lnTo>
                  <a:cubicBezTo>
                    <a:pt x="790" y="7"/>
                    <a:pt x="751" y="7"/>
                    <a:pt x="746"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6" name="フリーフォーム 100"/>
            <p:cNvSpPr>
              <a:spLocks/>
            </p:cNvSpPr>
            <p:nvPr/>
          </p:nvSpPr>
          <p:spPr bwMode="invGray">
            <a:xfrm>
              <a:off x="1947862" y="2735263"/>
              <a:ext cx="47625" cy="0"/>
            </a:xfrm>
            <a:custGeom>
              <a:avLst/>
              <a:gdLst>
                <a:gd name="T0" fmla="*/ 0 w 25"/>
                <a:gd name="T1" fmla="*/ 0 w 25"/>
                <a:gd name="T2" fmla="*/ 25 w 25"/>
                <a:gd name="T3" fmla="*/ 0 w 25"/>
              </a:gdLst>
              <a:ahLst/>
              <a:cxnLst>
                <a:cxn ang="0">
                  <a:pos x="T0" y="0"/>
                </a:cxn>
                <a:cxn ang="0">
                  <a:pos x="T1" y="0"/>
                </a:cxn>
                <a:cxn ang="0">
                  <a:pos x="T2" y="0"/>
                </a:cxn>
                <a:cxn ang="0">
                  <a:pos x="T3" y="0"/>
                </a:cxn>
              </a:cxnLst>
              <a:rect l="0" t="0" r="r" b="b"/>
              <a:pathLst>
                <a:path w="25">
                  <a:moveTo>
                    <a:pt x="0" y="0"/>
                  </a:moveTo>
                  <a:lnTo>
                    <a:pt x="0" y="0"/>
                  </a:lnTo>
                  <a:lnTo>
                    <a:pt x="2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7" name="フリーフォーム 101"/>
            <p:cNvSpPr>
              <a:spLocks/>
            </p:cNvSpPr>
            <p:nvPr/>
          </p:nvSpPr>
          <p:spPr bwMode="invGray">
            <a:xfrm>
              <a:off x="112712" y="2724150"/>
              <a:ext cx="74613" cy="0"/>
            </a:xfrm>
            <a:custGeom>
              <a:avLst/>
              <a:gdLst>
                <a:gd name="T0" fmla="*/ 0 w 39"/>
                <a:gd name="T1" fmla="*/ 0 w 39"/>
                <a:gd name="T2" fmla="*/ 39 w 39"/>
                <a:gd name="T3" fmla="*/ 0 w 39"/>
              </a:gdLst>
              <a:ahLst/>
              <a:cxnLst>
                <a:cxn ang="0">
                  <a:pos x="T0" y="0"/>
                </a:cxn>
                <a:cxn ang="0">
                  <a:pos x="T1" y="0"/>
                </a:cxn>
                <a:cxn ang="0">
                  <a:pos x="T2" y="0"/>
                </a:cxn>
                <a:cxn ang="0">
                  <a:pos x="T3" y="0"/>
                </a:cxn>
              </a:cxnLst>
              <a:rect l="0" t="0" r="r" b="b"/>
              <a:pathLst>
                <a:path w="39">
                  <a:moveTo>
                    <a:pt x="0" y="0"/>
                  </a:moveTo>
                  <a:lnTo>
                    <a:pt x="0" y="0"/>
                  </a:lnTo>
                  <a:lnTo>
                    <a:pt x="39" y="0"/>
                  </a:lnTo>
                  <a:cubicBezTo>
                    <a:pt x="27" y="0"/>
                    <a:pt x="14"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8" name="フリーフォーム 102"/>
            <p:cNvSpPr>
              <a:spLocks/>
            </p:cNvSpPr>
            <p:nvPr/>
          </p:nvSpPr>
          <p:spPr bwMode="invGray">
            <a:xfrm>
              <a:off x="2187575" y="2717800"/>
              <a:ext cx="176213" cy="6350"/>
            </a:xfrm>
            <a:custGeom>
              <a:avLst/>
              <a:gdLst>
                <a:gd name="T0" fmla="*/ 71 w 92"/>
                <a:gd name="T1" fmla="*/ 3 h 3"/>
                <a:gd name="T2" fmla="*/ 71 w 92"/>
                <a:gd name="T3" fmla="*/ 3 h 3"/>
                <a:gd name="T4" fmla="*/ 92 w 92"/>
                <a:gd name="T5" fmla="*/ 0 h 3"/>
                <a:gd name="T6" fmla="*/ 8 w 92"/>
                <a:gd name="T7" fmla="*/ 1 h 3"/>
                <a:gd name="T8" fmla="*/ 2 w 92"/>
                <a:gd name="T9" fmla="*/ 3 h 3"/>
                <a:gd name="T10" fmla="*/ 71 w 92"/>
                <a:gd name="T11" fmla="*/ 3 h 3"/>
              </a:gdLst>
              <a:ahLst/>
              <a:cxnLst>
                <a:cxn ang="0">
                  <a:pos x="T0" y="T1"/>
                </a:cxn>
                <a:cxn ang="0">
                  <a:pos x="T2" y="T3"/>
                </a:cxn>
                <a:cxn ang="0">
                  <a:pos x="T4" y="T5"/>
                </a:cxn>
                <a:cxn ang="0">
                  <a:pos x="T6" y="T7"/>
                </a:cxn>
                <a:cxn ang="0">
                  <a:pos x="T8" y="T9"/>
                </a:cxn>
                <a:cxn ang="0">
                  <a:pos x="T10" y="T11"/>
                </a:cxn>
              </a:cxnLst>
              <a:rect l="0" t="0" r="r" b="b"/>
              <a:pathLst>
                <a:path w="92" h="3">
                  <a:moveTo>
                    <a:pt x="71" y="3"/>
                  </a:moveTo>
                  <a:lnTo>
                    <a:pt x="71" y="3"/>
                  </a:lnTo>
                  <a:cubicBezTo>
                    <a:pt x="47" y="2"/>
                    <a:pt x="88" y="1"/>
                    <a:pt x="92" y="0"/>
                  </a:cubicBezTo>
                  <a:lnTo>
                    <a:pt x="8" y="1"/>
                  </a:lnTo>
                  <a:cubicBezTo>
                    <a:pt x="8" y="1"/>
                    <a:pt x="0" y="2"/>
                    <a:pt x="2" y="3"/>
                  </a:cubicBezTo>
                  <a:lnTo>
                    <a:pt x="71"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29" name="フリーフォーム 103"/>
            <p:cNvSpPr>
              <a:spLocks/>
            </p:cNvSpPr>
            <p:nvPr/>
          </p:nvSpPr>
          <p:spPr bwMode="invGray">
            <a:xfrm>
              <a:off x="2112962" y="2714625"/>
              <a:ext cx="90488" cy="4762"/>
            </a:xfrm>
            <a:custGeom>
              <a:avLst/>
              <a:gdLst>
                <a:gd name="T0" fmla="*/ 22 w 47"/>
                <a:gd name="T1" fmla="*/ 0 h 2"/>
                <a:gd name="T2" fmla="*/ 22 w 47"/>
                <a:gd name="T3" fmla="*/ 0 h 2"/>
                <a:gd name="T4" fmla="*/ 0 w 47"/>
                <a:gd name="T5" fmla="*/ 2 h 2"/>
                <a:gd name="T6" fmla="*/ 47 w 47"/>
                <a:gd name="T7" fmla="*/ 2 h 2"/>
                <a:gd name="T8" fmla="*/ 22 w 47"/>
                <a:gd name="T9" fmla="*/ 0 h 2"/>
              </a:gdLst>
              <a:ahLst/>
              <a:cxnLst>
                <a:cxn ang="0">
                  <a:pos x="T0" y="T1"/>
                </a:cxn>
                <a:cxn ang="0">
                  <a:pos x="T2" y="T3"/>
                </a:cxn>
                <a:cxn ang="0">
                  <a:pos x="T4" y="T5"/>
                </a:cxn>
                <a:cxn ang="0">
                  <a:pos x="T6" y="T7"/>
                </a:cxn>
                <a:cxn ang="0">
                  <a:pos x="T8" y="T9"/>
                </a:cxn>
              </a:cxnLst>
              <a:rect l="0" t="0" r="r" b="b"/>
              <a:pathLst>
                <a:path w="47" h="2">
                  <a:moveTo>
                    <a:pt x="22" y="0"/>
                  </a:moveTo>
                  <a:lnTo>
                    <a:pt x="22" y="0"/>
                  </a:lnTo>
                  <a:cubicBezTo>
                    <a:pt x="19" y="1"/>
                    <a:pt x="11" y="1"/>
                    <a:pt x="0" y="2"/>
                  </a:cubicBezTo>
                  <a:lnTo>
                    <a:pt x="47" y="2"/>
                  </a:lnTo>
                  <a:cubicBezTo>
                    <a:pt x="47" y="1"/>
                    <a:pt x="41" y="0"/>
                    <a:pt x="2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0" name="フリーフォーム 104"/>
            <p:cNvSpPr>
              <a:spLocks/>
            </p:cNvSpPr>
            <p:nvPr/>
          </p:nvSpPr>
          <p:spPr bwMode="invGray">
            <a:xfrm>
              <a:off x="2101850" y="2811463"/>
              <a:ext cx="71438" cy="3175"/>
            </a:xfrm>
            <a:custGeom>
              <a:avLst/>
              <a:gdLst>
                <a:gd name="T0" fmla="*/ 37 w 37"/>
                <a:gd name="T1" fmla="*/ 0 h 1"/>
                <a:gd name="T2" fmla="*/ 37 w 37"/>
                <a:gd name="T3" fmla="*/ 0 h 1"/>
                <a:gd name="T4" fmla="*/ 22 w 37"/>
                <a:gd name="T5" fmla="*/ 1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lnTo>
                    <a:pt x="37" y="0"/>
                  </a:lnTo>
                  <a:lnTo>
                    <a:pt x="22" y="1"/>
                  </a:lnTo>
                  <a:lnTo>
                    <a:pt x="0" y="1"/>
                  </a:lnTo>
                  <a:lnTo>
                    <a:pt x="37"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1" name="フリーフォーム 105"/>
            <p:cNvSpPr>
              <a:spLocks/>
            </p:cNvSpPr>
            <p:nvPr/>
          </p:nvSpPr>
          <p:spPr bwMode="invGray">
            <a:xfrm>
              <a:off x="1724025" y="2805113"/>
              <a:ext cx="120650" cy="4762"/>
            </a:xfrm>
            <a:custGeom>
              <a:avLst/>
              <a:gdLst>
                <a:gd name="T0" fmla="*/ 0 w 63"/>
                <a:gd name="T1" fmla="*/ 0 h 2"/>
                <a:gd name="T2" fmla="*/ 0 w 63"/>
                <a:gd name="T3" fmla="*/ 0 h 2"/>
                <a:gd name="T4" fmla="*/ 63 w 63"/>
                <a:gd name="T5" fmla="*/ 0 h 2"/>
                <a:gd name="T6" fmla="*/ 0 w 63"/>
                <a:gd name="T7" fmla="*/ 0 h 2"/>
              </a:gdLst>
              <a:ahLst/>
              <a:cxnLst>
                <a:cxn ang="0">
                  <a:pos x="T0" y="T1"/>
                </a:cxn>
                <a:cxn ang="0">
                  <a:pos x="T2" y="T3"/>
                </a:cxn>
                <a:cxn ang="0">
                  <a:pos x="T4" y="T5"/>
                </a:cxn>
                <a:cxn ang="0">
                  <a:pos x="T6" y="T7"/>
                </a:cxn>
              </a:cxnLst>
              <a:rect l="0" t="0" r="r" b="b"/>
              <a:pathLst>
                <a:path w="63" h="2">
                  <a:moveTo>
                    <a:pt x="0" y="0"/>
                  </a:moveTo>
                  <a:lnTo>
                    <a:pt x="0" y="0"/>
                  </a:lnTo>
                  <a:cubicBezTo>
                    <a:pt x="18" y="2"/>
                    <a:pt x="52" y="1"/>
                    <a:pt x="63" y="0"/>
                  </a:cubicBezTo>
                  <a:cubicBezTo>
                    <a:pt x="24" y="0"/>
                    <a:pt x="41"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2" name="フリーフォーム 106"/>
            <p:cNvSpPr>
              <a:spLocks/>
            </p:cNvSpPr>
            <p:nvPr/>
          </p:nvSpPr>
          <p:spPr bwMode="invGray">
            <a:xfrm>
              <a:off x="1744662" y="2833688"/>
              <a:ext cx="73025" cy="3175"/>
            </a:xfrm>
            <a:custGeom>
              <a:avLst/>
              <a:gdLst>
                <a:gd name="T0" fmla="*/ 38 w 38"/>
                <a:gd name="T1" fmla="*/ 0 h 1"/>
                <a:gd name="T2" fmla="*/ 38 w 38"/>
                <a:gd name="T3" fmla="*/ 0 h 1"/>
                <a:gd name="T4" fmla="*/ 0 w 38"/>
                <a:gd name="T5" fmla="*/ 1 h 1"/>
                <a:gd name="T6" fmla="*/ 3 w 38"/>
                <a:gd name="T7" fmla="*/ 1 h 1"/>
                <a:gd name="T8" fmla="*/ 38 w 38"/>
                <a:gd name="T9" fmla="*/ 0 h 1"/>
              </a:gdLst>
              <a:ahLst/>
              <a:cxnLst>
                <a:cxn ang="0">
                  <a:pos x="T0" y="T1"/>
                </a:cxn>
                <a:cxn ang="0">
                  <a:pos x="T2" y="T3"/>
                </a:cxn>
                <a:cxn ang="0">
                  <a:pos x="T4" y="T5"/>
                </a:cxn>
                <a:cxn ang="0">
                  <a:pos x="T6" y="T7"/>
                </a:cxn>
                <a:cxn ang="0">
                  <a:pos x="T8" y="T9"/>
                </a:cxn>
              </a:cxnLst>
              <a:rect l="0" t="0" r="r" b="b"/>
              <a:pathLst>
                <a:path w="38" h="1">
                  <a:moveTo>
                    <a:pt x="38" y="0"/>
                  </a:moveTo>
                  <a:lnTo>
                    <a:pt x="38" y="0"/>
                  </a:lnTo>
                  <a:lnTo>
                    <a:pt x="0" y="1"/>
                  </a:lnTo>
                  <a:lnTo>
                    <a:pt x="3" y="1"/>
                  </a:lnTo>
                  <a:lnTo>
                    <a:pt x="3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3" name="フリーフォーム 107"/>
            <p:cNvSpPr>
              <a:spLocks/>
            </p:cNvSpPr>
            <p:nvPr/>
          </p:nvSpPr>
          <p:spPr bwMode="invGray">
            <a:xfrm>
              <a:off x="-474663" y="2741613"/>
              <a:ext cx="34925" cy="0"/>
            </a:xfrm>
            <a:custGeom>
              <a:avLst/>
              <a:gdLst>
                <a:gd name="T0" fmla="*/ 18 w 18"/>
                <a:gd name="T1" fmla="*/ 18 w 18"/>
                <a:gd name="T2" fmla="*/ 0 w 18"/>
                <a:gd name="T3" fmla="*/ 18 w 18"/>
              </a:gdLst>
              <a:ahLst/>
              <a:cxnLst>
                <a:cxn ang="0">
                  <a:pos x="T0" y="0"/>
                </a:cxn>
                <a:cxn ang="0">
                  <a:pos x="T1" y="0"/>
                </a:cxn>
                <a:cxn ang="0">
                  <a:pos x="T2" y="0"/>
                </a:cxn>
                <a:cxn ang="0">
                  <a:pos x="T3" y="0"/>
                </a:cxn>
              </a:cxnLst>
              <a:rect l="0" t="0" r="r" b="b"/>
              <a:pathLst>
                <a:path w="18">
                  <a:moveTo>
                    <a:pt x="18" y="0"/>
                  </a:moveTo>
                  <a:lnTo>
                    <a:pt x="18" y="0"/>
                  </a:lnTo>
                  <a:lnTo>
                    <a:pt x="0" y="0"/>
                  </a:lnTo>
                  <a:lnTo>
                    <a:pt x="1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4" name="フリーフォーム 108"/>
            <p:cNvSpPr>
              <a:spLocks/>
            </p:cNvSpPr>
            <p:nvPr/>
          </p:nvSpPr>
          <p:spPr bwMode="invGray">
            <a:xfrm>
              <a:off x="-947738" y="2725738"/>
              <a:ext cx="1239838" cy="19050"/>
            </a:xfrm>
            <a:custGeom>
              <a:avLst/>
              <a:gdLst>
                <a:gd name="T0" fmla="*/ 588 w 647"/>
                <a:gd name="T1" fmla="*/ 5 h 8"/>
                <a:gd name="T2" fmla="*/ 588 w 647"/>
                <a:gd name="T3" fmla="*/ 5 h 8"/>
                <a:gd name="T4" fmla="*/ 619 w 647"/>
                <a:gd name="T5" fmla="*/ 0 h 8"/>
                <a:gd name="T6" fmla="*/ 570 w 647"/>
                <a:gd name="T7" fmla="*/ 1 h 8"/>
                <a:gd name="T8" fmla="*/ 574 w 647"/>
                <a:gd name="T9" fmla="*/ 0 h 8"/>
                <a:gd name="T10" fmla="*/ 515 w 647"/>
                <a:gd name="T11" fmla="*/ 1 h 8"/>
                <a:gd name="T12" fmla="*/ 533 w 647"/>
                <a:gd name="T13" fmla="*/ 3 h 8"/>
                <a:gd name="T14" fmla="*/ 450 w 647"/>
                <a:gd name="T15" fmla="*/ 0 h 8"/>
                <a:gd name="T16" fmla="*/ 361 w 647"/>
                <a:gd name="T17" fmla="*/ 0 h 8"/>
                <a:gd name="T18" fmla="*/ 368 w 647"/>
                <a:gd name="T19" fmla="*/ 0 h 8"/>
                <a:gd name="T20" fmla="*/ 355 w 647"/>
                <a:gd name="T21" fmla="*/ 0 h 8"/>
                <a:gd name="T22" fmla="*/ 55 w 647"/>
                <a:gd name="T23" fmla="*/ 1 h 8"/>
                <a:gd name="T24" fmla="*/ 45 w 647"/>
                <a:gd name="T25" fmla="*/ 6 h 8"/>
                <a:gd name="T26" fmla="*/ 207 w 647"/>
                <a:gd name="T27" fmla="*/ 5 h 8"/>
                <a:gd name="T28" fmla="*/ 214 w 647"/>
                <a:gd name="T29" fmla="*/ 6 h 8"/>
                <a:gd name="T30" fmla="*/ 250 w 647"/>
                <a:gd name="T31" fmla="*/ 4 h 8"/>
                <a:gd name="T32" fmla="*/ 216 w 647"/>
                <a:gd name="T33" fmla="*/ 3 h 8"/>
                <a:gd name="T34" fmla="*/ 393 w 647"/>
                <a:gd name="T35" fmla="*/ 3 h 8"/>
                <a:gd name="T36" fmla="*/ 265 w 647"/>
                <a:gd name="T37" fmla="*/ 5 h 8"/>
                <a:gd name="T38" fmla="*/ 265 w 647"/>
                <a:gd name="T39" fmla="*/ 7 h 8"/>
                <a:gd name="T40" fmla="*/ 588 w 647"/>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7" h="8">
                  <a:moveTo>
                    <a:pt x="588" y="5"/>
                  </a:moveTo>
                  <a:lnTo>
                    <a:pt x="588" y="5"/>
                  </a:lnTo>
                  <a:cubicBezTo>
                    <a:pt x="499" y="3"/>
                    <a:pt x="647" y="3"/>
                    <a:pt x="619" y="0"/>
                  </a:cubicBezTo>
                  <a:lnTo>
                    <a:pt x="570" y="1"/>
                  </a:lnTo>
                  <a:lnTo>
                    <a:pt x="574" y="0"/>
                  </a:lnTo>
                  <a:lnTo>
                    <a:pt x="515" y="1"/>
                  </a:lnTo>
                  <a:cubicBezTo>
                    <a:pt x="527" y="2"/>
                    <a:pt x="536" y="2"/>
                    <a:pt x="533" y="3"/>
                  </a:cubicBezTo>
                  <a:cubicBezTo>
                    <a:pt x="454" y="3"/>
                    <a:pt x="508" y="2"/>
                    <a:pt x="450" y="0"/>
                  </a:cubicBezTo>
                  <a:lnTo>
                    <a:pt x="361" y="0"/>
                  </a:lnTo>
                  <a:lnTo>
                    <a:pt x="368" y="0"/>
                  </a:lnTo>
                  <a:cubicBezTo>
                    <a:pt x="361" y="0"/>
                    <a:pt x="357" y="0"/>
                    <a:pt x="355" y="0"/>
                  </a:cubicBezTo>
                  <a:lnTo>
                    <a:pt x="55" y="1"/>
                  </a:lnTo>
                  <a:cubicBezTo>
                    <a:pt x="0" y="3"/>
                    <a:pt x="85" y="4"/>
                    <a:pt x="45" y="6"/>
                  </a:cubicBezTo>
                  <a:cubicBezTo>
                    <a:pt x="108" y="6"/>
                    <a:pt x="202" y="8"/>
                    <a:pt x="207" y="5"/>
                  </a:cubicBezTo>
                  <a:cubicBezTo>
                    <a:pt x="205" y="5"/>
                    <a:pt x="201" y="6"/>
                    <a:pt x="214" y="6"/>
                  </a:cubicBezTo>
                  <a:lnTo>
                    <a:pt x="250" y="4"/>
                  </a:lnTo>
                  <a:lnTo>
                    <a:pt x="216" y="3"/>
                  </a:lnTo>
                  <a:cubicBezTo>
                    <a:pt x="252" y="1"/>
                    <a:pt x="371" y="1"/>
                    <a:pt x="393" y="3"/>
                  </a:cubicBezTo>
                  <a:cubicBezTo>
                    <a:pt x="325" y="4"/>
                    <a:pt x="359" y="6"/>
                    <a:pt x="265" y="5"/>
                  </a:cubicBezTo>
                  <a:cubicBezTo>
                    <a:pt x="269" y="6"/>
                    <a:pt x="286" y="7"/>
                    <a:pt x="265" y="7"/>
                  </a:cubicBezTo>
                  <a:cubicBezTo>
                    <a:pt x="375" y="6"/>
                    <a:pt x="474" y="8"/>
                    <a:pt x="588"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5" name="フリーフォーム 109"/>
            <p:cNvSpPr>
              <a:spLocks/>
            </p:cNvSpPr>
            <p:nvPr/>
          </p:nvSpPr>
          <p:spPr bwMode="invGray">
            <a:xfrm>
              <a:off x="-1944688" y="2741613"/>
              <a:ext cx="4763" cy="0"/>
            </a:xfrm>
            <a:custGeom>
              <a:avLst/>
              <a:gdLst>
                <a:gd name="T0" fmla="*/ 1 w 2"/>
                <a:gd name="T1" fmla="*/ 1 w 2"/>
                <a:gd name="T2" fmla="*/ 2 w 2"/>
                <a:gd name="T3" fmla="*/ 1 w 2"/>
              </a:gdLst>
              <a:ahLst/>
              <a:cxnLst>
                <a:cxn ang="0">
                  <a:pos x="T0" y="0"/>
                </a:cxn>
                <a:cxn ang="0">
                  <a:pos x="T1" y="0"/>
                </a:cxn>
                <a:cxn ang="0">
                  <a:pos x="T2" y="0"/>
                </a:cxn>
                <a:cxn ang="0">
                  <a:pos x="T3" y="0"/>
                </a:cxn>
              </a:cxnLst>
              <a:rect l="0" t="0" r="r" b="b"/>
              <a:pathLst>
                <a:path w="2">
                  <a:moveTo>
                    <a:pt x="1" y="0"/>
                  </a:moveTo>
                  <a:lnTo>
                    <a:pt x="1" y="0"/>
                  </a:lnTo>
                  <a:lnTo>
                    <a:pt x="2" y="0"/>
                  </a:lnTo>
                  <a:cubicBezTo>
                    <a:pt x="0" y="0"/>
                    <a:pt x="0"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6" name="フリーフォーム 110"/>
            <p:cNvSpPr>
              <a:spLocks/>
            </p:cNvSpPr>
            <p:nvPr/>
          </p:nvSpPr>
          <p:spPr bwMode="invGray">
            <a:xfrm>
              <a:off x="-1939925" y="2735263"/>
              <a:ext cx="173038" cy="6350"/>
            </a:xfrm>
            <a:custGeom>
              <a:avLst/>
              <a:gdLst>
                <a:gd name="T0" fmla="*/ 36 w 90"/>
                <a:gd name="T1" fmla="*/ 3 h 3"/>
                <a:gd name="T2" fmla="*/ 36 w 90"/>
                <a:gd name="T3" fmla="*/ 3 h 3"/>
                <a:gd name="T4" fmla="*/ 90 w 90"/>
                <a:gd name="T5" fmla="*/ 0 h 3"/>
                <a:gd name="T6" fmla="*/ 6 w 90"/>
                <a:gd name="T7" fmla="*/ 1 h 3"/>
                <a:gd name="T8" fmla="*/ 0 w 90"/>
                <a:gd name="T9" fmla="*/ 3 h 3"/>
                <a:gd name="T10" fmla="*/ 48 w 90"/>
                <a:gd name="T11" fmla="*/ 2 h 3"/>
                <a:gd name="T12" fmla="*/ 36 w 9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0" h="3">
                  <a:moveTo>
                    <a:pt x="36" y="3"/>
                  </a:moveTo>
                  <a:lnTo>
                    <a:pt x="36" y="3"/>
                  </a:lnTo>
                  <a:lnTo>
                    <a:pt x="90" y="0"/>
                  </a:lnTo>
                  <a:lnTo>
                    <a:pt x="6" y="1"/>
                  </a:lnTo>
                  <a:lnTo>
                    <a:pt x="0" y="3"/>
                  </a:lnTo>
                  <a:cubicBezTo>
                    <a:pt x="8" y="2"/>
                    <a:pt x="37" y="1"/>
                    <a:pt x="48" y="2"/>
                  </a:cubicBezTo>
                  <a:lnTo>
                    <a:pt x="36"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7" name="フリーフォーム 111"/>
            <p:cNvSpPr>
              <a:spLocks/>
            </p:cNvSpPr>
            <p:nvPr/>
          </p:nvSpPr>
          <p:spPr bwMode="invGray">
            <a:xfrm>
              <a:off x="-1773238" y="2733675"/>
              <a:ext cx="123825" cy="12700"/>
            </a:xfrm>
            <a:custGeom>
              <a:avLst/>
              <a:gdLst>
                <a:gd name="T0" fmla="*/ 65 w 65"/>
                <a:gd name="T1" fmla="*/ 0 h 6"/>
                <a:gd name="T2" fmla="*/ 65 w 65"/>
                <a:gd name="T3" fmla="*/ 0 h 6"/>
                <a:gd name="T4" fmla="*/ 48 w 65"/>
                <a:gd name="T5" fmla="*/ 4 h 6"/>
                <a:gd name="T6" fmla="*/ 0 w 65"/>
                <a:gd name="T7" fmla="*/ 4 h 6"/>
                <a:gd name="T8" fmla="*/ 61 w 65"/>
                <a:gd name="T9" fmla="*/ 4 h 6"/>
                <a:gd name="T10" fmla="*/ 65 w 65"/>
                <a:gd name="T11" fmla="*/ 0 h 6"/>
              </a:gdLst>
              <a:ahLst/>
              <a:cxnLst>
                <a:cxn ang="0">
                  <a:pos x="T0" y="T1"/>
                </a:cxn>
                <a:cxn ang="0">
                  <a:pos x="T2" y="T3"/>
                </a:cxn>
                <a:cxn ang="0">
                  <a:pos x="T4" y="T5"/>
                </a:cxn>
                <a:cxn ang="0">
                  <a:pos x="T6" y="T7"/>
                </a:cxn>
                <a:cxn ang="0">
                  <a:pos x="T8" y="T9"/>
                </a:cxn>
                <a:cxn ang="0">
                  <a:pos x="T10" y="T11"/>
                </a:cxn>
              </a:cxnLst>
              <a:rect l="0" t="0" r="r" b="b"/>
              <a:pathLst>
                <a:path w="65" h="6">
                  <a:moveTo>
                    <a:pt x="65" y="0"/>
                  </a:moveTo>
                  <a:lnTo>
                    <a:pt x="65" y="0"/>
                  </a:lnTo>
                  <a:cubicBezTo>
                    <a:pt x="22" y="1"/>
                    <a:pt x="25" y="3"/>
                    <a:pt x="48" y="4"/>
                  </a:cubicBezTo>
                  <a:cubicBezTo>
                    <a:pt x="8" y="5"/>
                    <a:pt x="27" y="1"/>
                    <a:pt x="0" y="4"/>
                  </a:cubicBezTo>
                  <a:cubicBezTo>
                    <a:pt x="1" y="6"/>
                    <a:pt x="50" y="5"/>
                    <a:pt x="61" y="4"/>
                  </a:cubicBezTo>
                  <a:lnTo>
                    <a:pt x="6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8" name="フリーフォーム 112"/>
            <p:cNvSpPr>
              <a:spLocks/>
            </p:cNvSpPr>
            <p:nvPr/>
          </p:nvSpPr>
          <p:spPr bwMode="invGray">
            <a:xfrm>
              <a:off x="-1057275" y="2735263"/>
              <a:ext cx="57150" cy="3175"/>
            </a:xfrm>
            <a:custGeom>
              <a:avLst/>
              <a:gdLst>
                <a:gd name="T0" fmla="*/ 12 w 30"/>
                <a:gd name="T1" fmla="*/ 0 h 1"/>
                <a:gd name="T2" fmla="*/ 12 w 30"/>
                <a:gd name="T3" fmla="*/ 0 h 1"/>
                <a:gd name="T4" fmla="*/ 0 w 30"/>
                <a:gd name="T5" fmla="*/ 1 h 1"/>
                <a:gd name="T6" fmla="*/ 30 w 30"/>
                <a:gd name="T7" fmla="*/ 1 h 1"/>
                <a:gd name="T8" fmla="*/ 12 w 30"/>
                <a:gd name="T9" fmla="*/ 0 h 1"/>
              </a:gdLst>
              <a:ahLst/>
              <a:cxnLst>
                <a:cxn ang="0">
                  <a:pos x="T0" y="T1"/>
                </a:cxn>
                <a:cxn ang="0">
                  <a:pos x="T2" y="T3"/>
                </a:cxn>
                <a:cxn ang="0">
                  <a:pos x="T4" y="T5"/>
                </a:cxn>
                <a:cxn ang="0">
                  <a:pos x="T6" y="T7"/>
                </a:cxn>
                <a:cxn ang="0">
                  <a:pos x="T8" y="T9"/>
                </a:cxn>
              </a:cxnLst>
              <a:rect l="0" t="0" r="r" b="b"/>
              <a:pathLst>
                <a:path w="30" h="1">
                  <a:moveTo>
                    <a:pt x="12" y="0"/>
                  </a:moveTo>
                  <a:lnTo>
                    <a:pt x="12" y="0"/>
                  </a:lnTo>
                  <a:lnTo>
                    <a:pt x="0" y="1"/>
                  </a:lnTo>
                  <a:lnTo>
                    <a:pt x="3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39" name="フリーフォーム 113"/>
            <p:cNvSpPr>
              <a:spLocks/>
            </p:cNvSpPr>
            <p:nvPr/>
          </p:nvSpPr>
          <p:spPr bwMode="invGray">
            <a:xfrm>
              <a:off x="-1116013" y="2738438"/>
              <a:ext cx="58738" cy="3175"/>
            </a:xfrm>
            <a:custGeom>
              <a:avLst/>
              <a:gdLst>
                <a:gd name="T0" fmla="*/ 30 w 30"/>
                <a:gd name="T1" fmla="*/ 0 h 2"/>
                <a:gd name="T2" fmla="*/ 30 w 30"/>
                <a:gd name="T3" fmla="*/ 0 h 2"/>
                <a:gd name="T4" fmla="*/ 0 w 30"/>
                <a:gd name="T5" fmla="*/ 0 h 2"/>
                <a:gd name="T6" fmla="*/ 9 w 30"/>
                <a:gd name="T7" fmla="*/ 2 h 2"/>
                <a:gd name="T8" fmla="*/ 30 w 30"/>
                <a:gd name="T9" fmla="*/ 0 h 2"/>
              </a:gdLst>
              <a:ahLst/>
              <a:cxnLst>
                <a:cxn ang="0">
                  <a:pos x="T0" y="T1"/>
                </a:cxn>
                <a:cxn ang="0">
                  <a:pos x="T2" y="T3"/>
                </a:cxn>
                <a:cxn ang="0">
                  <a:pos x="T4" y="T5"/>
                </a:cxn>
                <a:cxn ang="0">
                  <a:pos x="T6" y="T7"/>
                </a:cxn>
                <a:cxn ang="0">
                  <a:pos x="T8" y="T9"/>
                </a:cxn>
              </a:cxnLst>
              <a:rect l="0" t="0" r="r" b="b"/>
              <a:pathLst>
                <a:path w="30" h="2">
                  <a:moveTo>
                    <a:pt x="30" y="0"/>
                  </a:moveTo>
                  <a:lnTo>
                    <a:pt x="30" y="0"/>
                  </a:lnTo>
                  <a:lnTo>
                    <a:pt x="0" y="0"/>
                  </a:lnTo>
                  <a:cubicBezTo>
                    <a:pt x="2" y="0"/>
                    <a:pt x="4" y="1"/>
                    <a:pt x="9" y="2"/>
                  </a:cubicBezTo>
                  <a:lnTo>
                    <a:pt x="3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0" name="フリーフォーム 114"/>
            <p:cNvSpPr>
              <a:spLocks/>
            </p:cNvSpPr>
            <p:nvPr/>
          </p:nvSpPr>
          <p:spPr bwMode="invGray">
            <a:xfrm>
              <a:off x="-1349375" y="2735263"/>
              <a:ext cx="84138" cy="0"/>
            </a:xfrm>
            <a:custGeom>
              <a:avLst/>
              <a:gdLst>
                <a:gd name="T0" fmla="*/ 44 w 44"/>
                <a:gd name="T1" fmla="*/ 44 w 44"/>
                <a:gd name="T2" fmla="*/ 0 w 44"/>
                <a:gd name="T3" fmla="*/ 44 w 44"/>
              </a:gdLst>
              <a:ahLst/>
              <a:cxnLst>
                <a:cxn ang="0">
                  <a:pos x="T0" y="0"/>
                </a:cxn>
                <a:cxn ang="0">
                  <a:pos x="T1" y="0"/>
                </a:cxn>
                <a:cxn ang="0">
                  <a:pos x="T2" y="0"/>
                </a:cxn>
                <a:cxn ang="0">
                  <a:pos x="T3" y="0"/>
                </a:cxn>
              </a:cxnLst>
              <a:rect l="0" t="0" r="r" b="b"/>
              <a:pathLst>
                <a:path w="44">
                  <a:moveTo>
                    <a:pt x="44" y="0"/>
                  </a:moveTo>
                  <a:lnTo>
                    <a:pt x="44" y="0"/>
                  </a:lnTo>
                  <a:lnTo>
                    <a:pt x="0" y="0"/>
                  </a:lnTo>
                  <a:lnTo>
                    <a:pt x="4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1" name="フリーフォーム 115"/>
            <p:cNvSpPr>
              <a:spLocks/>
            </p:cNvSpPr>
            <p:nvPr/>
          </p:nvSpPr>
          <p:spPr bwMode="invGray">
            <a:xfrm>
              <a:off x="-1265238" y="2735263"/>
              <a:ext cx="65088" cy="3175"/>
            </a:xfrm>
            <a:custGeom>
              <a:avLst/>
              <a:gdLst>
                <a:gd name="T0" fmla="*/ 34 w 34"/>
                <a:gd name="T1" fmla="*/ 1 h 1"/>
                <a:gd name="T2" fmla="*/ 34 w 34"/>
                <a:gd name="T3" fmla="*/ 1 h 1"/>
                <a:gd name="T4" fmla="*/ 33 w 34"/>
                <a:gd name="T5" fmla="*/ 0 h 1"/>
                <a:gd name="T6" fmla="*/ 0 w 34"/>
                <a:gd name="T7" fmla="*/ 0 h 1"/>
                <a:gd name="T8" fmla="*/ 34 w 34"/>
                <a:gd name="T9" fmla="*/ 1 h 1"/>
              </a:gdLst>
              <a:ahLst/>
              <a:cxnLst>
                <a:cxn ang="0">
                  <a:pos x="T0" y="T1"/>
                </a:cxn>
                <a:cxn ang="0">
                  <a:pos x="T2" y="T3"/>
                </a:cxn>
                <a:cxn ang="0">
                  <a:pos x="T4" y="T5"/>
                </a:cxn>
                <a:cxn ang="0">
                  <a:pos x="T6" y="T7"/>
                </a:cxn>
                <a:cxn ang="0">
                  <a:pos x="T8" y="T9"/>
                </a:cxn>
              </a:cxnLst>
              <a:rect l="0" t="0" r="r" b="b"/>
              <a:pathLst>
                <a:path w="34" h="1">
                  <a:moveTo>
                    <a:pt x="34" y="1"/>
                  </a:moveTo>
                  <a:lnTo>
                    <a:pt x="34" y="1"/>
                  </a:lnTo>
                  <a:lnTo>
                    <a:pt x="33" y="0"/>
                  </a:lnTo>
                  <a:lnTo>
                    <a:pt x="0" y="0"/>
                  </a:lnTo>
                  <a:lnTo>
                    <a:pt x="3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2" name="フリーフォーム 116"/>
            <p:cNvSpPr>
              <a:spLocks/>
            </p:cNvSpPr>
            <p:nvPr/>
          </p:nvSpPr>
          <p:spPr bwMode="invGray">
            <a:xfrm>
              <a:off x="-1219200" y="2728913"/>
              <a:ext cx="103188" cy="9525"/>
            </a:xfrm>
            <a:custGeom>
              <a:avLst/>
              <a:gdLst>
                <a:gd name="T0" fmla="*/ 54 w 54"/>
                <a:gd name="T1" fmla="*/ 4 h 4"/>
                <a:gd name="T2" fmla="*/ 54 w 54"/>
                <a:gd name="T3" fmla="*/ 4 h 4"/>
                <a:gd name="T4" fmla="*/ 0 w 54"/>
                <a:gd name="T5" fmla="*/ 1 h 4"/>
                <a:gd name="T6" fmla="*/ 9 w 54"/>
                <a:gd name="T7" fmla="*/ 3 h 4"/>
                <a:gd name="T8" fmla="*/ 54 w 54"/>
                <a:gd name="T9" fmla="*/ 4 h 4"/>
              </a:gdLst>
              <a:ahLst/>
              <a:cxnLst>
                <a:cxn ang="0">
                  <a:pos x="T0" y="T1"/>
                </a:cxn>
                <a:cxn ang="0">
                  <a:pos x="T2" y="T3"/>
                </a:cxn>
                <a:cxn ang="0">
                  <a:pos x="T4" y="T5"/>
                </a:cxn>
                <a:cxn ang="0">
                  <a:pos x="T6" y="T7"/>
                </a:cxn>
                <a:cxn ang="0">
                  <a:pos x="T8" y="T9"/>
                </a:cxn>
              </a:cxnLst>
              <a:rect l="0" t="0" r="r" b="b"/>
              <a:pathLst>
                <a:path w="54" h="4">
                  <a:moveTo>
                    <a:pt x="54" y="4"/>
                  </a:moveTo>
                  <a:lnTo>
                    <a:pt x="54" y="4"/>
                  </a:lnTo>
                  <a:cubicBezTo>
                    <a:pt x="49" y="2"/>
                    <a:pt x="43" y="0"/>
                    <a:pt x="0" y="1"/>
                  </a:cubicBezTo>
                  <a:lnTo>
                    <a:pt x="9" y="3"/>
                  </a:lnTo>
                  <a:lnTo>
                    <a:pt x="54"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3" name="フリーフォーム 117"/>
            <p:cNvSpPr>
              <a:spLocks/>
            </p:cNvSpPr>
            <p:nvPr/>
          </p:nvSpPr>
          <p:spPr bwMode="invGray">
            <a:xfrm>
              <a:off x="1225550" y="2830513"/>
              <a:ext cx="73025" cy="3175"/>
            </a:xfrm>
            <a:custGeom>
              <a:avLst/>
              <a:gdLst>
                <a:gd name="T0" fmla="*/ 34 w 38"/>
                <a:gd name="T1" fmla="*/ 0 h 2"/>
                <a:gd name="T2" fmla="*/ 34 w 38"/>
                <a:gd name="T3" fmla="*/ 0 h 2"/>
                <a:gd name="T4" fmla="*/ 0 w 38"/>
                <a:gd name="T5" fmla="*/ 1 h 2"/>
                <a:gd name="T6" fmla="*/ 4 w 38"/>
                <a:gd name="T7" fmla="*/ 2 h 2"/>
                <a:gd name="T8" fmla="*/ 38 w 38"/>
                <a:gd name="T9" fmla="*/ 1 h 2"/>
                <a:gd name="T10" fmla="*/ 34 w 38"/>
                <a:gd name="T11" fmla="*/ 0 h 2"/>
              </a:gdLst>
              <a:ahLst/>
              <a:cxnLst>
                <a:cxn ang="0">
                  <a:pos x="T0" y="T1"/>
                </a:cxn>
                <a:cxn ang="0">
                  <a:pos x="T2" y="T3"/>
                </a:cxn>
                <a:cxn ang="0">
                  <a:pos x="T4" y="T5"/>
                </a:cxn>
                <a:cxn ang="0">
                  <a:pos x="T6" y="T7"/>
                </a:cxn>
                <a:cxn ang="0">
                  <a:pos x="T8" y="T9"/>
                </a:cxn>
                <a:cxn ang="0">
                  <a:pos x="T10" y="T11"/>
                </a:cxn>
              </a:cxnLst>
              <a:rect l="0" t="0" r="r" b="b"/>
              <a:pathLst>
                <a:path w="38" h="2">
                  <a:moveTo>
                    <a:pt x="34" y="0"/>
                  </a:moveTo>
                  <a:lnTo>
                    <a:pt x="34" y="0"/>
                  </a:lnTo>
                  <a:lnTo>
                    <a:pt x="0" y="1"/>
                  </a:lnTo>
                  <a:lnTo>
                    <a:pt x="4" y="2"/>
                  </a:lnTo>
                  <a:lnTo>
                    <a:pt x="38" y="1"/>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4" name="フリーフォーム 118"/>
            <p:cNvSpPr>
              <a:spLocks/>
            </p:cNvSpPr>
            <p:nvPr/>
          </p:nvSpPr>
          <p:spPr bwMode="invGray">
            <a:xfrm>
              <a:off x="874712" y="2827338"/>
              <a:ext cx="39688" cy="3175"/>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9" y="1"/>
                    <a:pt x="16" y="1"/>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5" name="フリーフォーム 119"/>
            <p:cNvSpPr>
              <a:spLocks/>
            </p:cNvSpPr>
            <p:nvPr/>
          </p:nvSpPr>
          <p:spPr bwMode="invGray">
            <a:xfrm>
              <a:off x="417512" y="2827338"/>
              <a:ext cx="457200" cy="31750"/>
            </a:xfrm>
            <a:custGeom>
              <a:avLst/>
              <a:gdLst>
                <a:gd name="T0" fmla="*/ 113 w 238"/>
                <a:gd name="T1" fmla="*/ 12 h 14"/>
                <a:gd name="T2" fmla="*/ 113 w 238"/>
                <a:gd name="T3" fmla="*/ 12 h 14"/>
                <a:gd name="T4" fmla="*/ 94 w 238"/>
                <a:gd name="T5" fmla="*/ 9 h 14"/>
                <a:gd name="T6" fmla="*/ 157 w 238"/>
                <a:gd name="T7" fmla="*/ 6 h 14"/>
                <a:gd name="T8" fmla="*/ 145 w 238"/>
                <a:gd name="T9" fmla="*/ 8 h 14"/>
                <a:gd name="T10" fmla="*/ 169 w 238"/>
                <a:gd name="T11" fmla="*/ 6 h 14"/>
                <a:gd name="T12" fmla="*/ 238 w 238"/>
                <a:gd name="T13" fmla="*/ 1 h 14"/>
                <a:gd name="T14" fmla="*/ 32 w 238"/>
                <a:gd name="T15" fmla="*/ 3 h 14"/>
                <a:gd name="T16" fmla="*/ 19 w 238"/>
                <a:gd name="T17" fmla="*/ 13 h 14"/>
                <a:gd name="T18" fmla="*/ 113 w 238"/>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
                  <a:moveTo>
                    <a:pt x="113" y="12"/>
                  </a:moveTo>
                  <a:lnTo>
                    <a:pt x="113" y="12"/>
                  </a:lnTo>
                  <a:cubicBezTo>
                    <a:pt x="73" y="10"/>
                    <a:pt x="168" y="9"/>
                    <a:pt x="94" y="9"/>
                  </a:cubicBezTo>
                  <a:cubicBezTo>
                    <a:pt x="88" y="7"/>
                    <a:pt x="122" y="5"/>
                    <a:pt x="157" y="6"/>
                  </a:cubicBezTo>
                  <a:cubicBezTo>
                    <a:pt x="155" y="7"/>
                    <a:pt x="123" y="7"/>
                    <a:pt x="145" y="8"/>
                  </a:cubicBezTo>
                  <a:cubicBezTo>
                    <a:pt x="168" y="7"/>
                    <a:pt x="177" y="8"/>
                    <a:pt x="169" y="6"/>
                  </a:cubicBezTo>
                  <a:cubicBezTo>
                    <a:pt x="208" y="4"/>
                    <a:pt x="212" y="3"/>
                    <a:pt x="238" y="1"/>
                  </a:cubicBezTo>
                  <a:cubicBezTo>
                    <a:pt x="191" y="2"/>
                    <a:pt x="92" y="0"/>
                    <a:pt x="32" y="3"/>
                  </a:cubicBezTo>
                  <a:cubicBezTo>
                    <a:pt x="0" y="6"/>
                    <a:pt x="20" y="9"/>
                    <a:pt x="19" y="13"/>
                  </a:cubicBezTo>
                  <a:cubicBezTo>
                    <a:pt x="24" y="14"/>
                    <a:pt x="110" y="14"/>
                    <a:pt x="113" y="1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6" name="フリーフォーム 120"/>
            <p:cNvSpPr>
              <a:spLocks/>
            </p:cNvSpPr>
            <p:nvPr/>
          </p:nvSpPr>
          <p:spPr bwMode="invGray">
            <a:xfrm>
              <a:off x="755650" y="2859087"/>
              <a:ext cx="68263" cy="4762"/>
            </a:xfrm>
            <a:custGeom>
              <a:avLst/>
              <a:gdLst>
                <a:gd name="T0" fmla="*/ 0 w 36"/>
                <a:gd name="T1" fmla="*/ 1 h 2"/>
                <a:gd name="T2" fmla="*/ 0 w 36"/>
                <a:gd name="T3" fmla="*/ 1 h 2"/>
                <a:gd name="T4" fmla="*/ 36 w 36"/>
                <a:gd name="T5" fmla="*/ 1 h 2"/>
                <a:gd name="T6" fmla="*/ 0 w 36"/>
                <a:gd name="T7" fmla="*/ 1 h 2"/>
              </a:gdLst>
              <a:ahLst/>
              <a:cxnLst>
                <a:cxn ang="0">
                  <a:pos x="T0" y="T1"/>
                </a:cxn>
                <a:cxn ang="0">
                  <a:pos x="T2" y="T3"/>
                </a:cxn>
                <a:cxn ang="0">
                  <a:pos x="T4" y="T5"/>
                </a:cxn>
                <a:cxn ang="0">
                  <a:pos x="T6" y="T7"/>
                </a:cxn>
              </a:cxnLst>
              <a:rect l="0" t="0" r="r" b="b"/>
              <a:pathLst>
                <a:path w="36" h="2">
                  <a:moveTo>
                    <a:pt x="0" y="1"/>
                  </a:moveTo>
                  <a:lnTo>
                    <a:pt x="0" y="1"/>
                  </a:lnTo>
                  <a:cubicBezTo>
                    <a:pt x="19" y="2"/>
                    <a:pt x="24" y="1"/>
                    <a:pt x="36" y="1"/>
                  </a:cubicBezTo>
                  <a:cubicBezTo>
                    <a:pt x="33" y="0"/>
                    <a:pt x="15"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7" name="フリーフォーム 121"/>
            <p:cNvSpPr>
              <a:spLocks/>
            </p:cNvSpPr>
            <p:nvPr/>
          </p:nvSpPr>
          <p:spPr bwMode="invGray">
            <a:xfrm>
              <a:off x="-133350" y="2798763"/>
              <a:ext cx="111125" cy="4762"/>
            </a:xfrm>
            <a:custGeom>
              <a:avLst/>
              <a:gdLst>
                <a:gd name="T0" fmla="*/ 37 w 58"/>
                <a:gd name="T1" fmla="*/ 0 h 2"/>
                <a:gd name="T2" fmla="*/ 37 w 58"/>
                <a:gd name="T3" fmla="*/ 0 h 2"/>
                <a:gd name="T4" fmla="*/ 7 w 58"/>
                <a:gd name="T5" fmla="*/ 2 h 2"/>
                <a:gd name="T6" fmla="*/ 58 w 58"/>
                <a:gd name="T7" fmla="*/ 2 h 2"/>
                <a:gd name="T8" fmla="*/ 37 w 58"/>
                <a:gd name="T9" fmla="*/ 0 h 2"/>
              </a:gdLst>
              <a:ahLst/>
              <a:cxnLst>
                <a:cxn ang="0">
                  <a:pos x="T0" y="T1"/>
                </a:cxn>
                <a:cxn ang="0">
                  <a:pos x="T2" y="T3"/>
                </a:cxn>
                <a:cxn ang="0">
                  <a:pos x="T4" y="T5"/>
                </a:cxn>
                <a:cxn ang="0">
                  <a:pos x="T6" y="T7"/>
                </a:cxn>
                <a:cxn ang="0">
                  <a:pos x="T8" y="T9"/>
                </a:cxn>
              </a:cxnLst>
              <a:rect l="0" t="0" r="r" b="b"/>
              <a:pathLst>
                <a:path w="58" h="2">
                  <a:moveTo>
                    <a:pt x="37" y="0"/>
                  </a:moveTo>
                  <a:lnTo>
                    <a:pt x="37" y="0"/>
                  </a:lnTo>
                  <a:cubicBezTo>
                    <a:pt x="34" y="1"/>
                    <a:pt x="0" y="1"/>
                    <a:pt x="7" y="2"/>
                  </a:cubicBezTo>
                  <a:lnTo>
                    <a:pt x="58" y="2"/>
                  </a:lnTo>
                  <a:cubicBezTo>
                    <a:pt x="46" y="2"/>
                    <a:pt x="42" y="1"/>
                    <a:pt x="3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8" name="フリーフォーム 122"/>
            <p:cNvSpPr>
              <a:spLocks/>
            </p:cNvSpPr>
            <p:nvPr/>
          </p:nvSpPr>
          <p:spPr bwMode="invGray">
            <a:xfrm>
              <a:off x="-22225" y="2800350"/>
              <a:ext cx="44450" cy="3175"/>
            </a:xfrm>
            <a:custGeom>
              <a:avLst/>
              <a:gdLst>
                <a:gd name="T0" fmla="*/ 23 w 23"/>
                <a:gd name="T1" fmla="*/ 0 h 1"/>
                <a:gd name="T2" fmla="*/ 23 w 23"/>
                <a:gd name="T3" fmla="*/ 0 h 1"/>
                <a:gd name="T4" fmla="*/ 0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lnTo>
                    <a:pt x="23" y="0"/>
                  </a:lnTo>
                  <a:lnTo>
                    <a:pt x="0" y="1"/>
                  </a:lnTo>
                  <a:cubicBezTo>
                    <a:pt x="6" y="1"/>
                    <a:pt x="13"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49" name="フリーフォーム 123"/>
            <p:cNvSpPr>
              <a:spLocks/>
            </p:cNvSpPr>
            <p:nvPr/>
          </p:nvSpPr>
          <p:spPr bwMode="invGray">
            <a:xfrm>
              <a:off x="-66675" y="2798763"/>
              <a:ext cx="6350" cy="0"/>
            </a:xfrm>
            <a:custGeom>
              <a:avLst/>
              <a:gdLst>
                <a:gd name="T0" fmla="*/ 0 w 3"/>
                <a:gd name="T1" fmla="*/ 0 w 3"/>
                <a:gd name="T2" fmla="*/ 2 w 3"/>
                <a:gd name="T3" fmla="*/ 0 w 3"/>
              </a:gdLst>
              <a:ahLst/>
              <a:cxnLst>
                <a:cxn ang="0">
                  <a:pos x="T0" y="0"/>
                </a:cxn>
                <a:cxn ang="0">
                  <a:pos x="T1" y="0"/>
                </a:cxn>
                <a:cxn ang="0">
                  <a:pos x="T2" y="0"/>
                </a:cxn>
                <a:cxn ang="0">
                  <a:pos x="T3" y="0"/>
                </a:cxn>
              </a:cxnLst>
              <a:rect l="0" t="0" r="r" b="b"/>
              <a:pathLst>
                <a:path w="3">
                  <a:moveTo>
                    <a:pt x="0" y="0"/>
                  </a:moveTo>
                  <a:lnTo>
                    <a:pt x="0" y="0"/>
                  </a:lnTo>
                  <a:lnTo>
                    <a:pt x="2" y="0"/>
                  </a:lnTo>
                  <a:cubicBezTo>
                    <a:pt x="3" y="0"/>
                    <a:pt x="3"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0" name="フリーフォーム 124"/>
            <p:cNvSpPr>
              <a:spLocks/>
            </p:cNvSpPr>
            <p:nvPr/>
          </p:nvSpPr>
          <p:spPr bwMode="invGray">
            <a:xfrm>
              <a:off x="-1566863" y="2730500"/>
              <a:ext cx="65088" cy="3175"/>
            </a:xfrm>
            <a:custGeom>
              <a:avLst/>
              <a:gdLst>
                <a:gd name="T0" fmla="*/ 33 w 34"/>
                <a:gd name="T1" fmla="*/ 1 h 1"/>
                <a:gd name="T2" fmla="*/ 33 w 34"/>
                <a:gd name="T3" fmla="*/ 1 h 1"/>
                <a:gd name="T4" fmla="*/ 0 w 34"/>
                <a:gd name="T5" fmla="*/ 1 h 1"/>
                <a:gd name="T6" fmla="*/ 33 w 34"/>
                <a:gd name="T7" fmla="*/ 1 h 1"/>
              </a:gdLst>
              <a:ahLst/>
              <a:cxnLst>
                <a:cxn ang="0">
                  <a:pos x="T0" y="T1"/>
                </a:cxn>
                <a:cxn ang="0">
                  <a:pos x="T2" y="T3"/>
                </a:cxn>
                <a:cxn ang="0">
                  <a:pos x="T4" y="T5"/>
                </a:cxn>
                <a:cxn ang="0">
                  <a:pos x="T6" y="T7"/>
                </a:cxn>
              </a:cxnLst>
              <a:rect l="0" t="0" r="r" b="b"/>
              <a:pathLst>
                <a:path w="34" h="1">
                  <a:moveTo>
                    <a:pt x="33" y="1"/>
                  </a:moveTo>
                  <a:lnTo>
                    <a:pt x="33" y="1"/>
                  </a:lnTo>
                  <a:cubicBezTo>
                    <a:pt x="34" y="0"/>
                    <a:pt x="12" y="1"/>
                    <a:pt x="0" y="1"/>
                  </a:cubicBezTo>
                  <a:cubicBezTo>
                    <a:pt x="9" y="1"/>
                    <a:pt x="22" y="1"/>
                    <a:pt x="3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1" name="フリーフォーム 125"/>
            <p:cNvSpPr>
              <a:spLocks/>
            </p:cNvSpPr>
            <p:nvPr/>
          </p:nvSpPr>
          <p:spPr bwMode="invGray">
            <a:xfrm>
              <a:off x="-3175000" y="2740025"/>
              <a:ext cx="38100" cy="0"/>
            </a:xfrm>
            <a:custGeom>
              <a:avLst/>
              <a:gdLst>
                <a:gd name="T0" fmla="*/ 20 w 20"/>
                <a:gd name="T1" fmla="*/ 20 w 20"/>
                <a:gd name="T2" fmla="*/ 0 w 20"/>
                <a:gd name="T3" fmla="*/ 20 w 20"/>
              </a:gdLst>
              <a:ahLst/>
              <a:cxnLst>
                <a:cxn ang="0">
                  <a:pos x="T0" y="0"/>
                </a:cxn>
                <a:cxn ang="0">
                  <a:pos x="T1" y="0"/>
                </a:cxn>
                <a:cxn ang="0">
                  <a:pos x="T2" y="0"/>
                </a:cxn>
                <a:cxn ang="0">
                  <a:pos x="T3" y="0"/>
                </a:cxn>
              </a:cxnLst>
              <a:rect l="0" t="0" r="r" b="b"/>
              <a:pathLst>
                <a:path w="20">
                  <a:moveTo>
                    <a:pt x="20" y="0"/>
                  </a:moveTo>
                  <a:lnTo>
                    <a:pt x="20" y="0"/>
                  </a:lnTo>
                  <a:lnTo>
                    <a:pt x="0" y="0"/>
                  </a:lnTo>
                  <a:cubicBezTo>
                    <a:pt x="7" y="0"/>
                    <a:pt x="11" y="0"/>
                    <a:pt x="2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2" name="フリーフォーム 126"/>
            <p:cNvSpPr>
              <a:spLocks/>
            </p:cNvSpPr>
            <p:nvPr/>
          </p:nvSpPr>
          <p:spPr bwMode="invGray">
            <a:xfrm>
              <a:off x="-3735388" y="2803525"/>
              <a:ext cx="6350" cy="1587"/>
            </a:xfrm>
            <a:custGeom>
              <a:avLst/>
              <a:gdLst>
                <a:gd name="T0" fmla="*/ 4 w 4"/>
                <a:gd name="T1" fmla="*/ 0 h 1"/>
                <a:gd name="T2" fmla="*/ 4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4" y="0"/>
                  </a:lnTo>
                  <a:cubicBezTo>
                    <a:pt x="3" y="0"/>
                    <a:pt x="2" y="1"/>
                    <a:pt x="0" y="1"/>
                  </a:cubicBezTo>
                  <a:cubicBezTo>
                    <a:pt x="2" y="1"/>
                    <a:pt x="3"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3" name="フリーフォーム 127"/>
            <p:cNvSpPr>
              <a:spLocks/>
            </p:cNvSpPr>
            <p:nvPr/>
          </p:nvSpPr>
          <p:spPr bwMode="invGray">
            <a:xfrm>
              <a:off x="-3924300" y="2803525"/>
              <a:ext cx="188913" cy="3175"/>
            </a:xfrm>
            <a:custGeom>
              <a:avLst/>
              <a:gdLst>
                <a:gd name="T0" fmla="*/ 98 w 98"/>
                <a:gd name="T1" fmla="*/ 1 h 2"/>
                <a:gd name="T2" fmla="*/ 98 w 98"/>
                <a:gd name="T3" fmla="*/ 1 h 2"/>
                <a:gd name="T4" fmla="*/ 26 w 98"/>
                <a:gd name="T5" fmla="*/ 1 h 2"/>
                <a:gd name="T6" fmla="*/ 28 w 98"/>
                <a:gd name="T7" fmla="*/ 1 h 2"/>
                <a:gd name="T8" fmla="*/ 0 w 98"/>
                <a:gd name="T9" fmla="*/ 2 h 2"/>
                <a:gd name="T10" fmla="*/ 98 w 98"/>
                <a:gd name="T11" fmla="*/ 1 h 2"/>
              </a:gdLst>
              <a:ahLst/>
              <a:cxnLst>
                <a:cxn ang="0">
                  <a:pos x="T0" y="T1"/>
                </a:cxn>
                <a:cxn ang="0">
                  <a:pos x="T2" y="T3"/>
                </a:cxn>
                <a:cxn ang="0">
                  <a:pos x="T4" y="T5"/>
                </a:cxn>
                <a:cxn ang="0">
                  <a:pos x="T6" y="T7"/>
                </a:cxn>
                <a:cxn ang="0">
                  <a:pos x="T8" y="T9"/>
                </a:cxn>
                <a:cxn ang="0">
                  <a:pos x="T10" y="T11"/>
                </a:cxn>
              </a:cxnLst>
              <a:rect l="0" t="0" r="r" b="b"/>
              <a:pathLst>
                <a:path w="98" h="2">
                  <a:moveTo>
                    <a:pt x="98" y="1"/>
                  </a:moveTo>
                  <a:lnTo>
                    <a:pt x="98" y="1"/>
                  </a:lnTo>
                  <a:cubicBezTo>
                    <a:pt x="84" y="2"/>
                    <a:pt x="42" y="0"/>
                    <a:pt x="26" y="1"/>
                  </a:cubicBezTo>
                  <a:lnTo>
                    <a:pt x="28" y="1"/>
                  </a:lnTo>
                  <a:lnTo>
                    <a:pt x="0" y="2"/>
                  </a:lnTo>
                  <a:cubicBezTo>
                    <a:pt x="27" y="2"/>
                    <a:pt x="82" y="2"/>
                    <a:pt x="9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254" name="線"/>
          <p:cNvGrpSpPr/>
          <p:nvPr/>
        </p:nvGrpSpPr>
        <p:grpSpPr bwMode="invGray">
          <a:xfrm flipV="1">
            <a:off x="3122612" y="3926400"/>
            <a:ext cx="2756917" cy="36000"/>
            <a:chOff x="-4110038" y="2703513"/>
            <a:chExt cx="17394239" cy="160336"/>
          </a:xfrm>
          <a:solidFill>
            <a:srgbClr val="FFFF00"/>
          </a:solidFill>
        </p:grpSpPr>
        <p:sp>
          <p:nvSpPr>
            <p:cNvPr id="255" name="フリーフォーム 5"/>
            <p:cNvSpPr>
              <a:spLocks/>
            </p:cNvSpPr>
            <p:nvPr/>
          </p:nvSpPr>
          <p:spPr bwMode="invGray">
            <a:xfrm>
              <a:off x="12815888" y="2768600"/>
              <a:ext cx="468313" cy="19050"/>
            </a:xfrm>
            <a:custGeom>
              <a:avLst/>
              <a:gdLst>
                <a:gd name="T0" fmla="*/ 21 w 244"/>
                <a:gd name="T1" fmla="*/ 5 h 8"/>
                <a:gd name="T2" fmla="*/ 21 w 244"/>
                <a:gd name="T3" fmla="*/ 5 h 8"/>
                <a:gd name="T4" fmla="*/ 52 w 244"/>
                <a:gd name="T5" fmla="*/ 7 h 8"/>
                <a:gd name="T6" fmla="*/ 100 w 244"/>
                <a:gd name="T7" fmla="*/ 5 h 8"/>
                <a:gd name="T8" fmla="*/ 125 w 244"/>
                <a:gd name="T9" fmla="*/ 7 h 8"/>
                <a:gd name="T10" fmla="*/ 202 w 244"/>
                <a:gd name="T11" fmla="*/ 6 h 8"/>
                <a:gd name="T12" fmla="*/ 156 w 244"/>
                <a:gd name="T13" fmla="*/ 5 h 8"/>
                <a:gd name="T14" fmla="*/ 244 w 244"/>
                <a:gd name="T15" fmla="*/ 3 h 8"/>
                <a:gd name="T16" fmla="*/ 161 w 244"/>
                <a:gd name="T17" fmla="*/ 3 h 8"/>
                <a:gd name="T18" fmla="*/ 165 w 244"/>
                <a:gd name="T19" fmla="*/ 2 h 8"/>
                <a:gd name="T20" fmla="*/ 96 w 244"/>
                <a:gd name="T21" fmla="*/ 2 h 8"/>
                <a:gd name="T22" fmla="*/ 111 w 244"/>
                <a:gd name="T23" fmla="*/ 1 h 8"/>
                <a:gd name="T24" fmla="*/ 0 w 244"/>
                <a:gd name="T25" fmla="*/ 5 h 8"/>
                <a:gd name="T26" fmla="*/ 21 w 24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8">
                  <a:moveTo>
                    <a:pt x="21" y="5"/>
                  </a:moveTo>
                  <a:lnTo>
                    <a:pt x="21" y="5"/>
                  </a:lnTo>
                  <a:cubicBezTo>
                    <a:pt x="42" y="5"/>
                    <a:pt x="59" y="7"/>
                    <a:pt x="52" y="7"/>
                  </a:cubicBezTo>
                  <a:cubicBezTo>
                    <a:pt x="94" y="6"/>
                    <a:pt x="94" y="8"/>
                    <a:pt x="100" y="5"/>
                  </a:cubicBezTo>
                  <a:cubicBezTo>
                    <a:pt x="127" y="4"/>
                    <a:pt x="155" y="6"/>
                    <a:pt x="125" y="7"/>
                  </a:cubicBezTo>
                  <a:lnTo>
                    <a:pt x="202" y="6"/>
                  </a:lnTo>
                  <a:lnTo>
                    <a:pt x="156" y="5"/>
                  </a:lnTo>
                  <a:cubicBezTo>
                    <a:pt x="168" y="2"/>
                    <a:pt x="230" y="6"/>
                    <a:pt x="244" y="3"/>
                  </a:cubicBezTo>
                  <a:lnTo>
                    <a:pt x="161" y="3"/>
                  </a:lnTo>
                  <a:lnTo>
                    <a:pt x="165" y="2"/>
                  </a:lnTo>
                  <a:cubicBezTo>
                    <a:pt x="146" y="3"/>
                    <a:pt x="109" y="2"/>
                    <a:pt x="96" y="2"/>
                  </a:cubicBezTo>
                  <a:cubicBezTo>
                    <a:pt x="98" y="1"/>
                    <a:pt x="97" y="1"/>
                    <a:pt x="111" y="1"/>
                  </a:cubicBezTo>
                  <a:cubicBezTo>
                    <a:pt x="10" y="0"/>
                    <a:pt x="84" y="5"/>
                    <a:pt x="0" y="5"/>
                  </a:cubicBezTo>
                  <a:cubicBezTo>
                    <a:pt x="5" y="5"/>
                    <a:pt x="12" y="5"/>
                    <a:pt x="21"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6" name="フリーフォーム 6"/>
            <p:cNvSpPr>
              <a:spLocks/>
            </p:cNvSpPr>
            <p:nvPr/>
          </p:nvSpPr>
          <p:spPr bwMode="invGray">
            <a:xfrm>
              <a:off x="12380913" y="2755900"/>
              <a:ext cx="461963" cy="26987"/>
            </a:xfrm>
            <a:custGeom>
              <a:avLst/>
              <a:gdLst>
                <a:gd name="T0" fmla="*/ 162 w 241"/>
                <a:gd name="T1" fmla="*/ 4 h 12"/>
                <a:gd name="T2" fmla="*/ 162 w 241"/>
                <a:gd name="T3" fmla="*/ 4 h 12"/>
                <a:gd name="T4" fmla="*/ 127 w 241"/>
                <a:gd name="T5" fmla="*/ 7 h 12"/>
                <a:gd name="T6" fmla="*/ 68 w 241"/>
                <a:gd name="T7" fmla="*/ 6 h 12"/>
                <a:gd name="T8" fmla="*/ 53 w 241"/>
                <a:gd name="T9" fmla="*/ 9 h 12"/>
                <a:gd name="T10" fmla="*/ 79 w 241"/>
                <a:gd name="T11" fmla="*/ 9 h 12"/>
                <a:gd name="T12" fmla="*/ 18 w 241"/>
                <a:gd name="T13" fmla="*/ 11 h 12"/>
                <a:gd name="T14" fmla="*/ 101 w 241"/>
                <a:gd name="T15" fmla="*/ 10 h 12"/>
                <a:gd name="T16" fmla="*/ 195 w 241"/>
                <a:gd name="T17" fmla="*/ 12 h 12"/>
                <a:gd name="T18" fmla="*/ 226 w 241"/>
                <a:gd name="T19" fmla="*/ 11 h 12"/>
                <a:gd name="T20" fmla="*/ 215 w 241"/>
                <a:gd name="T21" fmla="*/ 11 h 12"/>
                <a:gd name="T22" fmla="*/ 213 w 241"/>
                <a:gd name="T23" fmla="*/ 7 h 12"/>
                <a:gd name="T24" fmla="*/ 172 w 241"/>
                <a:gd name="T25" fmla="*/ 7 h 12"/>
                <a:gd name="T26" fmla="*/ 241 w 241"/>
                <a:gd name="T27" fmla="*/ 4 h 12"/>
                <a:gd name="T28" fmla="*/ 123 w 241"/>
                <a:gd name="T29" fmla="*/ 0 h 12"/>
                <a:gd name="T30" fmla="*/ 162 w 241"/>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12">
                  <a:moveTo>
                    <a:pt x="162" y="4"/>
                  </a:moveTo>
                  <a:lnTo>
                    <a:pt x="162" y="4"/>
                  </a:lnTo>
                  <a:lnTo>
                    <a:pt x="127" y="7"/>
                  </a:lnTo>
                  <a:lnTo>
                    <a:pt x="68" y="6"/>
                  </a:lnTo>
                  <a:cubicBezTo>
                    <a:pt x="67" y="7"/>
                    <a:pt x="24" y="8"/>
                    <a:pt x="53" y="9"/>
                  </a:cubicBezTo>
                  <a:cubicBezTo>
                    <a:pt x="59" y="9"/>
                    <a:pt x="70" y="8"/>
                    <a:pt x="79" y="9"/>
                  </a:cubicBezTo>
                  <a:cubicBezTo>
                    <a:pt x="73" y="11"/>
                    <a:pt x="0" y="9"/>
                    <a:pt x="18" y="11"/>
                  </a:cubicBezTo>
                  <a:cubicBezTo>
                    <a:pt x="65" y="11"/>
                    <a:pt x="72" y="12"/>
                    <a:pt x="101" y="10"/>
                  </a:cubicBezTo>
                  <a:cubicBezTo>
                    <a:pt x="144" y="11"/>
                    <a:pt x="175" y="11"/>
                    <a:pt x="195" y="12"/>
                  </a:cubicBezTo>
                  <a:cubicBezTo>
                    <a:pt x="208" y="12"/>
                    <a:pt x="209" y="11"/>
                    <a:pt x="226" y="11"/>
                  </a:cubicBezTo>
                  <a:lnTo>
                    <a:pt x="215" y="11"/>
                  </a:lnTo>
                  <a:lnTo>
                    <a:pt x="213" y="7"/>
                  </a:lnTo>
                  <a:cubicBezTo>
                    <a:pt x="199" y="8"/>
                    <a:pt x="187" y="7"/>
                    <a:pt x="172" y="7"/>
                  </a:cubicBezTo>
                  <a:lnTo>
                    <a:pt x="241" y="4"/>
                  </a:lnTo>
                  <a:cubicBezTo>
                    <a:pt x="219" y="1"/>
                    <a:pt x="151" y="2"/>
                    <a:pt x="123" y="0"/>
                  </a:cubicBezTo>
                  <a:cubicBezTo>
                    <a:pt x="157" y="4"/>
                    <a:pt x="96" y="2"/>
                    <a:pt x="162" y="4"/>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7" name="フリーフォーム 7"/>
            <p:cNvSpPr>
              <a:spLocks/>
            </p:cNvSpPr>
            <p:nvPr/>
          </p:nvSpPr>
          <p:spPr bwMode="invGray">
            <a:xfrm>
              <a:off x="12814300" y="2779713"/>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8" name="フリーフォーム 8"/>
            <p:cNvSpPr>
              <a:spLocks/>
            </p:cNvSpPr>
            <p:nvPr/>
          </p:nvSpPr>
          <p:spPr bwMode="invGray">
            <a:xfrm>
              <a:off x="2738437" y="2795588"/>
              <a:ext cx="425450" cy="15875"/>
            </a:xfrm>
            <a:custGeom>
              <a:avLst/>
              <a:gdLst>
                <a:gd name="T0" fmla="*/ 77 w 222"/>
                <a:gd name="T1" fmla="*/ 5 h 7"/>
                <a:gd name="T2" fmla="*/ 77 w 222"/>
                <a:gd name="T3" fmla="*/ 5 h 7"/>
                <a:gd name="T4" fmla="*/ 56 w 222"/>
                <a:gd name="T5" fmla="*/ 6 h 7"/>
                <a:gd name="T6" fmla="*/ 222 w 222"/>
                <a:gd name="T7" fmla="*/ 5 h 7"/>
                <a:gd name="T8" fmla="*/ 200 w 222"/>
                <a:gd name="T9" fmla="*/ 3 h 7"/>
                <a:gd name="T10" fmla="*/ 137 w 222"/>
                <a:gd name="T11" fmla="*/ 4 h 7"/>
                <a:gd name="T12" fmla="*/ 149 w 222"/>
                <a:gd name="T13" fmla="*/ 3 h 7"/>
                <a:gd name="T14" fmla="*/ 109 w 222"/>
                <a:gd name="T15" fmla="*/ 0 h 7"/>
                <a:gd name="T16" fmla="*/ 106 w 222"/>
                <a:gd name="T17" fmla="*/ 0 h 7"/>
                <a:gd name="T18" fmla="*/ 0 w 222"/>
                <a:gd name="T19" fmla="*/ 7 h 7"/>
                <a:gd name="T20" fmla="*/ 77 w 22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
                  <a:moveTo>
                    <a:pt x="77" y="5"/>
                  </a:moveTo>
                  <a:lnTo>
                    <a:pt x="77" y="5"/>
                  </a:lnTo>
                  <a:cubicBezTo>
                    <a:pt x="62" y="5"/>
                    <a:pt x="58" y="5"/>
                    <a:pt x="56" y="6"/>
                  </a:cubicBezTo>
                  <a:lnTo>
                    <a:pt x="222" y="5"/>
                  </a:lnTo>
                  <a:cubicBezTo>
                    <a:pt x="216" y="5"/>
                    <a:pt x="169" y="4"/>
                    <a:pt x="200" y="3"/>
                  </a:cubicBezTo>
                  <a:cubicBezTo>
                    <a:pt x="186" y="2"/>
                    <a:pt x="143" y="3"/>
                    <a:pt x="137" y="4"/>
                  </a:cubicBezTo>
                  <a:lnTo>
                    <a:pt x="149" y="3"/>
                  </a:lnTo>
                  <a:cubicBezTo>
                    <a:pt x="110" y="5"/>
                    <a:pt x="84" y="1"/>
                    <a:pt x="109" y="0"/>
                  </a:cubicBezTo>
                  <a:lnTo>
                    <a:pt x="106" y="0"/>
                  </a:lnTo>
                  <a:lnTo>
                    <a:pt x="0" y="7"/>
                  </a:lnTo>
                  <a:cubicBezTo>
                    <a:pt x="39" y="7"/>
                    <a:pt x="30" y="5"/>
                    <a:pt x="77"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59" name="フリーフォーム 9"/>
            <p:cNvSpPr>
              <a:spLocks/>
            </p:cNvSpPr>
            <p:nvPr/>
          </p:nvSpPr>
          <p:spPr bwMode="invGray">
            <a:xfrm>
              <a:off x="-3646488" y="2800350"/>
              <a:ext cx="46038" cy="3175"/>
            </a:xfrm>
            <a:custGeom>
              <a:avLst/>
              <a:gdLst>
                <a:gd name="T0" fmla="*/ 0 w 24"/>
                <a:gd name="T1" fmla="*/ 1 h 1"/>
                <a:gd name="T2" fmla="*/ 0 w 24"/>
                <a:gd name="T3" fmla="*/ 1 h 1"/>
                <a:gd name="T4" fmla="*/ 21 w 24"/>
                <a:gd name="T5" fmla="*/ 0 h 1"/>
                <a:gd name="T6" fmla="*/ 0 w 24"/>
                <a:gd name="T7" fmla="*/ 1 h 1"/>
              </a:gdLst>
              <a:ahLst/>
              <a:cxnLst>
                <a:cxn ang="0">
                  <a:pos x="T0" y="T1"/>
                </a:cxn>
                <a:cxn ang="0">
                  <a:pos x="T2" y="T3"/>
                </a:cxn>
                <a:cxn ang="0">
                  <a:pos x="T4" y="T5"/>
                </a:cxn>
                <a:cxn ang="0">
                  <a:pos x="T6" y="T7"/>
                </a:cxn>
              </a:cxnLst>
              <a:rect l="0" t="0" r="r" b="b"/>
              <a:pathLst>
                <a:path w="24" h="1">
                  <a:moveTo>
                    <a:pt x="0" y="1"/>
                  </a:moveTo>
                  <a:lnTo>
                    <a:pt x="0" y="1"/>
                  </a:lnTo>
                  <a:cubicBezTo>
                    <a:pt x="21" y="0"/>
                    <a:pt x="24" y="0"/>
                    <a:pt x="21" y="0"/>
                  </a:cubicBez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0" name="フリーフォーム 10"/>
            <p:cNvSpPr>
              <a:spLocks/>
            </p:cNvSpPr>
            <p:nvPr/>
          </p:nvSpPr>
          <p:spPr bwMode="invGray">
            <a:xfrm>
              <a:off x="2627312" y="2816225"/>
              <a:ext cx="63500" cy="4762"/>
            </a:xfrm>
            <a:custGeom>
              <a:avLst/>
              <a:gdLst>
                <a:gd name="T0" fmla="*/ 33 w 33"/>
                <a:gd name="T1" fmla="*/ 0 h 2"/>
                <a:gd name="T2" fmla="*/ 33 w 33"/>
                <a:gd name="T3" fmla="*/ 0 h 2"/>
                <a:gd name="T4" fmla="*/ 0 w 33"/>
                <a:gd name="T5" fmla="*/ 2 h 2"/>
                <a:gd name="T6" fmla="*/ 33 w 33"/>
                <a:gd name="T7" fmla="*/ 0 h 2"/>
              </a:gdLst>
              <a:ahLst/>
              <a:cxnLst>
                <a:cxn ang="0">
                  <a:pos x="T0" y="T1"/>
                </a:cxn>
                <a:cxn ang="0">
                  <a:pos x="T2" y="T3"/>
                </a:cxn>
                <a:cxn ang="0">
                  <a:pos x="T4" y="T5"/>
                </a:cxn>
                <a:cxn ang="0">
                  <a:pos x="T6" y="T7"/>
                </a:cxn>
              </a:cxnLst>
              <a:rect l="0" t="0" r="r" b="b"/>
              <a:pathLst>
                <a:path w="33" h="2">
                  <a:moveTo>
                    <a:pt x="33" y="0"/>
                  </a:moveTo>
                  <a:lnTo>
                    <a:pt x="33" y="0"/>
                  </a:lnTo>
                  <a:lnTo>
                    <a:pt x="0" y="2"/>
                  </a:lnTo>
                  <a:cubicBezTo>
                    <a:pt x="14" y="1"/>
                    <a:pt x="25" y="1"/>
                    <a:pt x="3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1" name="フリーフォーム 11"/>
            <p:cNvSpPr>
              <a:spLocks/>
            </p:cNvSpPr>
            <p:nvPr/>
          </p:nvSpPr>
          <p:spPr bwMode="invGray">
            <a:xfrm>
              <a:off x="3103562" y="2741613"/>
              <a:ext cx="28575" cy="3175"/>
            </a:xfrm>
            <a:custGeom>
              <a:avLst/>
              <a:gdLst>
                <a:gd name="T0" fmla="*/ 15 w 15"/>
                <a:gd name="T1" fmla="*/ 0 h 1"/>
                <a:gd name="T2" fmla="*/ 15 w 15"/>
                <a:gd name="T3" fmla="*/ 0 h 1"/>
                <a:gd name="T4" fmla="*/ 15 w 15"/>
                <a:gd name="T5" fmla="*/ 0 h 1"/>
                <a:gd name="T6" fmla="*/ 0 w 15"/>
                <a:gd name="T7" fmla="*/ 1 h 1"/>
                <a:gd name="T8" fmla="*/ 0 w 15"/>
                <a:gd name="T9" fmla="*/ 1 h 1"/>
                <a:gd name="T10" fmla="*/ 15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5" y="0"/>
                  </a:moveTo>
                  <a:lnTo>
                    <a:pt x="15" y="0"/>
                  </a:lnTo>
                  <a:cubicBezTo>
                    <a:pt x="15" y="0"/>
                    <a:pt x="15" y="0"/>
                    <a:pt x="15" y="0"/>
                  </a:cubicBezTo>
                  <a:lnTo>
                    <a:pt x="0" y="1"/>
                  </a:lnTo>
                  <a:lnTo>
                    <a:pt x="0" y="1"/>
                  </a:lnTo>
                  <a:lnTo>
                    <a:pt x="1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2" name="フリーフォーム 12"/>
            <p:cNvSpPr>
              <a:spLocks/>
            </p:cNvSpPr>
            <p:nvPr/>
          </p:nvSpPr>
          <p:spPr bwMode="invGray">
            <a:xfrm>
              <a:off x="1227137" y="2836863"/>
              <a:ext cx="20638" cy="0"/>
            </a:xfrm>
            <a:custGeom>
              <a:avLst/>
              <a:gdLst>
                <a:gd name="T0" fmla="*/ 11 w 11"/>
                <a:gd name="T1" fmla="*/ 11 w 11"/>
                <a:gd name="T2" fmla="*/ 0 w 11"/>
                <a:gd name="T3" fmla="*/ 11 w 11"/>
              </a:gdLst>
              <a:ahLst/>
              <a:cxnLst>
                <a:cxn ang="0">
                  <a:pos x="T0" y="0"/>
                </a:cxn>
                <a:cxn ang="0">
                  <a:pos x="T1" y="0"/>
                </a:cxn>
                <a:cxn ang="0">
                  <a:pos x="T2" y="0"/>
                </a:cxn>
                <a:cxn ang="0">
                  <a:pos x="T3" y="0"/>
                </a:cxn>
              </a:cxnLst>
              <a:rect l="0" t="0" r="r" b="b"/>
              <a:pathLst>
                <a:path w="11">
                  <a:moveTo>
                    <a:pt x="11" y="0"/>
                  </a:moveTo>
                  <a:lnTo>
                    <a:pt x="11" y="0"/>
                  </a:ln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3" name="フリーフォーム 13"/>
            <p:cNvSpPr>
              <a:spLocks/>
            </p:cNvSpPr>
            <p:nvPr/>
          </p:nvSpPr>
          <p:spPr bwMode="invGray">
            <a:xfrm>
              <a:off x="3660775" y="2713038"/>
              <a:ext cx="331788" cy="20637"/>
            </a:xfrm>
            <a:custGeom>
              <a:avLst/>
              <a:gdLst>
                <a:gd name="T0" fmla="*/ 173 w 173"/>
                <a:gd name="T1" fmla="*/ 0 h 9"/>
                <a:gd name="T2" fmla="*/ 173 w 173"/>
                <a:gd name="T3" fmla="*/ 0 h 9"/>
                <a:gd name="T4" fmla="*/ 99 w 173"/>
                <a:gd name="T5" fmla="*/ 2 h 9"/>
                <a:gd name="T6" fmla="*/ 89 w 173"/>
                <a:gd name="T7" fmla="*/ 1 h 9"/>
                <a:gd name="T8" fmla="*/ 64 w 173"/>
                <a:gd name="T9" fmla="*/ 2 h 9"/>
                <a:gd name="T10" fmla="*/ 79 w 173"/>
                <a:gd name="T11" fmla="*/ 2 h 9"/>
                <a:gd name="T12" fmla="*/ 0 w 173"/>
                <a:gd name="T13" fmla="*/ 8 h 9"/>
                <a:gd name="T14" fmla="*/ 78 w 173"/>
                <a:gd name="T15" fmla="*/ 7 h 9"/>
                <a:gd name="T16" fmla="*/ 98 w 173"/>
                <a:gd name="T17" fmla="*/ 6 h 9"/>
                <a:gd name="T18" fmla="*/ 159 w 173"/>
                <a:gd name="T19" fmla="*/ 2 h 9"/>
                <a:gd name="T20" fmla="*/ 173 w 17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
                  <a:moveTo>
                    <a:pt x="173" y="0"/>
                  </a:moveTo>
                  <a:lnTo>
                    <a:pt x="173" y="0"/>
                  </a:lnTo>
                  <a:lnTo>
                    <a:pt x="99" y="2"/>
                  </a:lnTo>
                  <a:cubicBezTo>
                    <a:pt x="109" y="2"/>
                    <a:pt x="74" y="2"/>
                    <a:pt x="89" y="1"/>
                  </a:cubicBezTo>
                  <a:cubicBezTo>
                    <a:pt x="84" y="1"/>
                    <a:pt x="57" y="1"/>
                    <a:pt x="64" y="2"/>
                  </a:cubicBezTo>
                  <a:lnTo>
                    <a:pt x="79" y="2"/>
                  </a:lnTo>
                  <a:cubicBezTo>
                    <a:pt x="41" y="5"/>
                    <a:pt x="64" y="6"/>
                    <a:pt x="0" y="8"/>
                  </a:cubicBezTo>
                  <a:cubicBezTo>
                    <a:pt x="40" y="9"/>
                    <a:pt x="57" y="8"/>
                    <a:pt x="78" y="7"/>
                  </a:cubicBezTo>
                  <a:lnTo>
                    <a:pt x="98" y="6"/>
                  </a:lnTo>
                  <a:lnTo>
                    <a:pt x="159" y="2"/>
                  </a:lnTo>
                  <a:lnTo>
                    <a:pt x="17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4" name="フリーフォーム 14"/>
            <p:cNvSpPr>
              <a:spLocks/>
            </p:cNvSpPr>
            <p:nvPr/>
          </p:nvSpPr>
          <p:spPr bwMode="invGray">
            <a:xfrm>
              <a:off x="-1674813" y="2768600"/>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5" name="フリーフォーム 15"/>
            <p:cNvSpPr>
              <a:spLocks/>
            </p:cNvSpPr>
            <p:nvPr/>
          </p:nvSpPr>
          <p:spPr bwMode="invGray">
            <a:xfrm>
              <a:off x="-1673225" y="2767013"/>
              <a:ext cx="36513" cy="1587"/>
            </a:xfrm>
            <a:custGeom>
              <a:avLst/>
              <a:gdLst>
                <a:gd name="T0" fmla="*/ 3 w 19"/>
                <a:gd name="T1" fmla="*/ 0 h 1"/>
                <a:gd name="T2" fmla="*/ 3 w 19"/>
                <a:gd name="T3" fmla="*/ 0 h 1"/>
                <a:gd name="T4" fmla="*/ 0 w 19"/>
                <a:gd name="T5" fmla="*/ 1 h 1"/>
                <a:gd name="T6" fmla="*/ 3 w 19"/>
                <a:gd name="T7" fmla="*/ 0 h 1"/>
              </a:gdLst>
              <a:ahLst/>
              <a:cxnLst>
                <a:cxn ang="0">
                  <a:pos x="T0" y="T1"/>
                </a:cxn>
                <a:cxn ang="0">
                  <a:pos x="T2" y="T3"/>
                </a:cxn>
                <a:cxn ang="0">
                  <a:pos x="T4" y="T5"/>
                </a:cxn>
                <a:cxn ang="0">
                  <a:pos x="T6" y="T7"/>
                </a:cxn>
              </a:cxnLst>
              <a:rect l="0" t="0" r="r" b="b"/>
              <a:pathLst>
                <a:path w="19" h="1">
                  <a:moveTo>
                    <a:pt x="3" y="0"/>
                  </a:moveTo>
                  <a:lnTo>
                    <a:pt x="3" y="0"/>
                  </a:lnTo>
                  <a:lnTo>
                    <a:pt x="0" y="1"/>
                  </a:lnTo>
                  <a:cubicBezTo>
                    <a:pt x="4" y="0"/>
                    <a:pt x="19" y="0"/>
                    <a:pt x="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6" name="フリーフォーム 16"/>
            <p:cNvSpPr>
              <a:spLocks/>
            </p:cNvSpPr>
            <p:nvPr/>
          </p:nvSpPr>
          <p:spPr bwMode="invGray">
            <a:xfrm>
              <a:off x="2690812" y="2811463"/>
              <a:ext cx="47625" cy="4762"/>
            </a:xfrm>
            <a:custGeom>
              <a:avLst/>
              <a:gdLst>
                <a:gd name="T0" fmla="*/ 13 w 25"/>
                <a:gd name="T1" fmla="*/ 0 h 2"/>
                <a:gd name="T2" fmla="*/ 13 w 25"/>
                <a:gd name="T3" fmla="*/ 0 h 2"/>
                <a:gd name="T4" fmla="*/ 0 w 25"/>
                <a:gd name="T5" fmla="*/ 2 h 2"/>
                <a:gd name="T6" fmla="*/ 25 w 25"/>
                <a:gd name="T7" fmla="*/ 0 h 2"/>
                <a:gd name="T8" fmla="*/ 13 w 25"/>
                <a:gd name="T9" fmla="*/ 0 h 2"/>
              </a:gdLst>
              <a:ahLst/>
              <a:cxnLst>
                <a:cxn ang="0">
                  <a:pos x="T0" y="T1"/>
                </a:cxn>
                <a:cxn ang="0">
                  <a:pos x="T2" y="T3"/>
                </a:cxn>
                <a:cxn ang="0">
                  <a:pos x="T4" y="T5"/>
                </a:cxn>
                <a:cxn ang="0">
                  <a:pos x="T6" y="T7"/>
                </a:cxn>
                <a:cxn ang="0">
                  <a:pos x="T8" y="T9"/>
                </a:cxn>
              </a:cxnLst>
              <a:rect l="0" t="0" r="r" b="b"/>
              <a:pathLst>
                <a:path w="25" h="2">
                  <a:moveTo>
                    <a:pt x="13" y="0"/>
                  </a:moveTo>
                  <a:lnTo>
                    <a:pt x="13" y="0"/>
                  </a:lnTo>
                  <a:cubicBezTo>
                    <a:pt x="12" y="0"/>
                    <a:pt x="7" y="1"/>
                    <a:pt x="0" y="2"/>
                  </a:cubicBezTo>
                  <a:lnTo>
                    <a:pt x="25"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7" name="フリーフォーム 17"/>
            <p:cNvSpPr>
              <a:spLocks/>
            </p:cNvSpPr>
            <p:nvPr/>
          </p:nvSpPr>
          <p:spPr bwMode="invGray">
            <a:xfrm>
              <a:off x="2822575" y="2794000"/>
              <a:ext cx="163513" cy="4762"/>
            </a:xfrm>
            <a:custGeom>
              <a:avLst/>
              <a:gdLst>
                <a:gd name="T0" fmla="*/ 0 w 85"/>
                <a:gd name="T1" fmla="*/ 2 h 2"/>
                <a:gd name="T2" fmla="*/ 0 w 85"/>
                <a:gd name="T3" fmla="*/ 2 h 2"/>
                <a:gd name="T4" fmla="*/ 62 w 85"/>
                <a:gd name="T5" fmla="*/ 1 h 2"/>
                <a:gd name="T6" fmla="*/ 85 w 85"/>
                <a:gd name="T7" fmla="*/ 0 h 2"/>
                <a:gd name="T8" fmla="*/ 0 w 85"/>
                <a:gd name="T9" fmla="*/ 2 h 2"/>
              </a:gdLst>
              <a:ahLst/>
              <a:cxnLst>
                <a:cxn ang="0">
                  <a:pos x="T0" y="T1"/>
                </a:cxn>
                <a:cxn ang="0">
                  <a:pos x="T2" y="T3"/>
                </a:cxn>
                <a:cxn ang="0">
                  <a:pos x="T4" y="T5"/>
                </a:cxn>
                <a:cxn ang="0">
                  <a:pos x="T6" y="T7"/>
                </a:cxn>
                <a:cxn ang="0">
                  <a:pos x="T8" y="T9"/>
                </a:cxn>
              </a:cxnLst>
              <a:rect l="0" t="0" r="r" b="b"/>
              <a:pathLst>
                <a:path w="85" h="2">
                  <a:moveTo>
                    <a:pt x="0" y="2"/>
                  </a:moveTo>
                  <a:lnTo>
                    <a:pt x="0" y="2"/>
                  </a:lnTo>
                  <a:lnTo>
                    <a:pt x="62" y="1"/>
                  </a:lnTo>
                  <a:lnTo>
                    <a:pt x="8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8" name="フリーフォーム 18"/>
            <p:cNvSpPr>
              <a:spLocks/>
            </p:cNvSpPr>
            <p:nvPr/>
          </p:nvSpPr>
          <p:spPr bwMode="invGray">
            <a:xfrm>
              <a:off x="715962" y="2809875"/>
              <a:ext cx="1911350" cy="50800"/>
            </a:xfrm>
            <a:custGeom>
              <a:avLst/>
              <a:gdLst>
                <a:gd name="T0" fmla="*/ 375 w 996"/>
                <a:gd name="T1" fmla="*/ 13 h 23"/>
                <a:gd name="T2" fmla="*/ 375 w 996"/>
                <a:gd name="T3" fmla="*/ 13 h 23"/>
                <a:gd name="T4" fmla="*/ 348 w 996"/>
                <a:gd name="T5" fmla="*/ 9 h 23"/>
                <a:gd name="T6" fmla="*/ 277 w 996"/>
                <a:gd name="T7" fmla="*/ 12 h 23"/>
                <a:gd name="T8" fmla="*/ 366 w 996"/>
                <a:gd name="T9" fmla="*/ 16 h 23"/>
                <a:gd name="T10" fmla="*/ 257 w 996"/>
                <a:gd name="T11" fmla="*/ 19 h 23"/>
                <a:gd name="T12" fmla="*/ 301 w 996"/>
                <a:gd name="T13" fmla="*/ 14 h 23"/>
                <a:gd name="T14" fmla="*/ 249 w 996"/>
                <a:gd name="T15" fmla="*/ 16 h 23"/>
                <a:gd name="T16" fmla="*/ 76 w 996"/>
                <a:gd name="T17" fmla="*/ 16 h 23"/>
                <a:gd name="T18" fmla="*/ 5 w 996"/>
                <a:gd name="T19" fmla="*/ 20 h 23"/>
                <a:gd name="T20" fmla="*/ 93 w 996"/>
                <a:gd name="T21" fmla="*/ 23 h 23"/>
                <a:gd name="T22" fmla="*/ 84 w 996"/>
                <a:gd name="T23" fmla="*/ 22 h 23"/>
                <a:gd name="T24" fmla="*/ 125 w 996"/>
                <a:gd name="T25" fmla="*/ 23 h 23"/>
                <a:gd name="T26" fmla="*/ 151 w 996"/>
                <a:gd name="T27" fmla="*/ 20 h 23"/>
                <a:gd name="T28" fmla="*/ 191 w 996"/>
                <a:gd name="T29" fmla="*/ 20 h 23"/>
                <a:gd name="T30" fmla="*/ 168 w 996"/>
                <a:gd name="T31" fmla="*/ 21 h 23"/>
                <a:gd name="T32" fmla="*/ 264 w 996"/>
                <a:gd name="T33" fmla="*/ 20 h 23"/>
                <a:gd name="T34" fmla="*/ 252 w 996"/>
                <a:gd name="T35" fmla="*/ 22 h 23"/>
                <a:gd name="T36" fmla="*/ 371 w 996"/>
                <a:gd name="T37" fmla="*/ 18 h 23"/>
                <a:gd name="T38" fmla="*/ 341 w 996"/>
                <a:gd name="T39" fmla="*/ 21 h 23"/>
                <a:gd name="T40" fmla="*/ 539 w 996"/>
                <a:gd name="T41" fmla="*/ 20 h 23"/>
                <a:gd name="T42" fmla="*/ 527 w 996"/>
                <a:gd name="T43" fmla="*/ 19 h 23"/>
                <a:gd name="T44" fmla="*/ 575 w 996"/>
                <a:gd name="T45" fmla="*/ 21 h 23"/>
                <a:gd name="T46" fmla="*/ 766 w 996"/>
                <a:gd name="T47" fmla="*/ 20 h 23"/>
                <a:gd name="T48" fmla="*/ 996 w 996"/>
                <a:gd name="T49" fmla="*/ 5 h 23"/>
                <a:gd name="T50" fmla="*/ 969 w 996"/>
                <a:gd name="T51" fmla="*/ 6 h 23"/>
                <a:gd name="T52" fmla="*/ 973 w 996"/>
                <a:gd name="T53" fmla="*/ 1 h 23"/>
                <a:gd name="T54" fmla="*/ 897 w 996"/>
                <a:gd name="T55" fmla="*/ 5 h 23"/>
                <a:gd name="T56" fmla="*/ 872 w 996"/>
                <a:gd name="T57" fmla="*/ 0 h 23"/>
                <a:gd name="T58" fmla="*/ 535 w 996"/>
                <a:gd name="T59" fmla="*/ 14 h 23"/>
                <a:gd name="T60" fmla="*/ 389 w 996"/>
                <a:gd name="T61" fmla="*/ 13 h 23"/>
                <a:gd name="T62" fmla="*/ 476 w 996"/>
                <a:gd name="T63" fmla="*/ 9 h 23"/>
                <a:gd name="T64" fmla="*/ 387 w 996"/>
                <a:gd name="T65" fmla="*/ 9 h 23"/>
                <a:gd name="T66" fmla="*/ 375 w 996"/>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6" h="23">
                  <a:moveTo>
                    <a:pt x="375" y="13"/>
                  </a:moveTo>
                  <a:lnTo>
                    <a:pt x="375" y="13"/>
                  </a:lnTo>
                  <a:cubicBezTo>
                    <a:pt x="247" y="14"/>
                    <a:pt x="407" y="10"/>
                    <a:pt x="348" y="9"/>
                  </a:cubicBezTo>
                  <a:cubicBezTo>
                    <a:pt x="312" y="10"/>
                    <a:pt x="299" y="11"/>
                    <a:pt x="277" y="12"/>
                  </a:cubicBezTo>
                  <a:cubicBezTo>
                    <a:pt x="379" y="10"/>
                    <a:pt x="263" y="17"/>
                    <a:pt x="366" y="16"/>
                  </a:cubicBezTo>
                  <a:cubicBezTo>
                    <a:pt x="352" y="19"/>
                    <a:pt x="292" y="19"/>
                    <a:pt x="257" y="19"/>
                  </a:cubicBezTo>
                  <a:cubicBezTo>
                    <a:pt x="218" y="16"/>
                    <a:pt x="292" y="17"/>
                    <a:pt x="301" y="14"/>
                  </a:cubicBezTo>
                  <a:cubicBezTo>
                    <a:pt x="259" y="14"/>
                    <a:pt x="267" y="15"/>
                    <a:pt x="249" y="16"/>
                  </a:cubicBezTo>
                  <a:cubicBezTo>
                    <a:pt x="184" y="16"/>
                    <a:pt x="115" y="20"/>
                    <a:pt x="76" y="16"/>
                  </a:cubicBezTo>
                  <a:cubicBezTo>
                    <a:pt x="29" y="17"/>
                    <a:pt x="32" y="18"/>
                    <a:pt x="5" y="20"/>
                  </a:cubicBezTo>
                  <a:cubicBezTo>
                    <a:pt x="0" y="23"/>
                    <a:pt x="75" y="21"/>
                    <a:pt x="93" y="23"/>
                  </a:cubicBezTo>
                  <a:cubicBezTo>
                    <a:pt x="89" y="23"/>
                    <a:pt x="82" y="23"/>
                    <a:pt x="84" y="22"/>
                  </a:cubicBezTo>
                  <a:lnTo>
                    <a:pt x="125" y="23"/>
                  </a:lnTo>
                  <a:cubicBezTo>
                    <a:pt x="86" y="22"/>
                    <a:pt x="130" y="20"/>
                    <a:pt x="151" y="20"/>
                  </a:cubicBezTo>
                  <a:cubicBezTo>
                    <a:pt x="165" y="20"/>
                    <a:pt x="195" y="19"/>
                    <a:pt x="191" y="20"/>
                  </a:cubicBezTo>
                  <a:lnTo>
                    <a:pt x="168" y="21"/>
                  </a:lnTo>
                  <a:cubicBezTo>
                    <a:pt x="198" y="22"/>
                    <a:pt x="233" y="19"/>
                    <a:pt x="264" y="20"/>
                  </a:cubicBezTo>
                  <a:cubicBezTo>
                    <a:pt x="265" y="21"/>
                    <a:pt x="254" y="21"/>
                    <a:pt x="252" y="22"/>
                  </a:cubicBezTo>
                  <a:cubicBezTo>
                    <a:pt x="286" y="20"/>
                    <a:pt x="320" y="20"/>
                    <a:pt x="371" y="18"/>
                  </a:cubicBezTo>
                  <a:lnTo>
                    <a:pt x="341" y="21"/>
                  </a:lnTo>
                  <a:cubicBezTo>
                    <a:pt x="382" y="18"/>
                    <a:pt x="475" y="19"/>
                    <a:pt x="539" y="20"/>
                  </a:cubicBezTo>
                  <a:cubicBezTo>
                    <a:pt x="532" y="20"/>
                    <a:pt x="519" y="19"/>
                    <a:pt x="527" y="19"/>
                  </a:cubicBezTo>
                  <a:cubicBezTo>
                    <a:pt x="564" y="18"/>
                    <a:pt x="593" y="20"/>
                    <a:pt x="575" y="21"/>
                  </a:cubicBezTo>
                  <a:cubicBezTo>
                    <a:pt x="612" y="19"/>
                    <a:pt x="716" y="23"/>
                    <a:pt x="766" y="20"/>
                  </a:cubicBezTo>
                  <a:lnTo>
                    <a:pt x="996" y="5"/>
                  </a:lnTo>
                  <a:cubicBezTo>
                    <a:pt x="988" y="5"/>
                    <a:pt x="978" y="6"/>
                    <a:pt x="969" y="6"/>
                  </a:cubicBezTo>
                  <a:cubicBezTo>
                    <a:pt x="948" y="3"/>
                    <a:pt x="937" y="4"/>
                    <a:pt x="973" y="1"/>
                  </a:cubicBezTo>
                  <a:cubicBezTo>
                    <a:pt x="937" y="3"/>
                    <a:pt x="951" y="5"/>
                    <a:pt x="897" y="5"/>
                  </a:cubicBezTo>
                  <a:cubicBezTo>
                    <a:pt x="918" y="3"/>
                    <a:pt x="924" y="0"/>
                    <a:pt x="872" y="0"/>
                  </a:cubicBezTo>
                  <a:cubicBezTo>
                    <a:pt x="742" y="3"/>
                    <a:pt x="656" y="10"/>
                    <a:pt x="535" y="14"/>
                  </a:cubicBezTo>
                  <a:cubicBezTo>
                    <a:pt x="530" y="12"/>
                    <a:pt x="435" y="13"/>
                    <a:pt x="389" y="13"/>
                  </a:cubicBezTo>
                  <a:cubicBezTo>
                    <a:pt x="406" y="11"/>
                    <a:pt x="441" y="10"/>
                    <a:pt x="476" y="9"/>
                  </a:cubicBezTo>
                  <a:lnTo>
                    <a:pt x="387" y="9"/>
                  </a:lnTo>
                  <a:lnTo>
                    <a:pt x="375" y="1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69" name="フリーフォーム 19"/>
            <p:cNvSpPr>
              <a:spLocks/>
            </p:cNvSpPr>
            <p:nvPr/>
          </p:nvSpPr>
          <p:spPr bwMode="invGray">
            <a:xfrm>
              <a:off x="1995487" y="2822575"/>
              <a:ext cx="20638" cy="0"/>
            </a:xfrm>
            <a:custGeom>
              <a:avLst/>
              <a:gdLst>
                <a:gd name="T0" fmla="*/ 10 w 10"/>
                <a:gd name="T1" fmla="*/ 10 w 10"/>
                <a:gd name="T2" fmla="*/ 0 w 10"/>
                <a:gd name="T3" fmla="*/ 10 w 10"/>
              </a:gdLst>
              <a:ahLst/>
              <a:cxnLst>
                <a:cxn ang="0">
                  <a:pos x="T0" y="0"/>
                </a:cxn>
                <a:cxn ang="0">
                  <a:pos x="T1" y="0"/>
                </a:cxn>
                <a:cxn ang="0">
                  <a:pos x="T2" y="0"/>
                </a:cxn>
                <a:cxn ang="0">
                  <a:pos x="T3" y="0"/>
                </a:cxn>
              </a:cxnLst>
              <a:rect l="0" t="0" r="r" b="b"/>
              <a:pathLst>
                <a:path w="10">
                  <a:moveTo>
                    <a:pt x="10" y="0"/>
                  </a:moveTo>
                  <a:lnTo>
                    <a:pt x="10" y="0"/>
                  </a:lnTo>
                  <a:lnTo>
                    <a:pt x="0" y="0"/>
                  </a:lnTo>
                  <a:cubicBezTo>
                    <a:pt x="1" y="0"/>
                    <a:pt x="4" y="0"/>
                    <a:pt x="1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0" name="フリーフォーム 20"/>
            <p:cNvSpPr>
              <a:spLocks/>
            </p:cNvSpPr>
            <p:nvPr/>
          </p:nvSpPr>
          <p:spPr bwMode="invGray">
            <a:xfrm>
              <a:off x="1630362" y="2830513"/>
              <a:ext cx="22225" cy="0"/>
            </a:xfrm>
            <a:custGeom>
              <a:avLst/>
              <a:gdLst>
                <a:gd name="T0" fmla="*/ 11 w 12"/>
                <a:gd name="T1" fmla="*/ 11 w 12"/>
                <a:gd name="T2" fmla="*/ 12 w 12"/>
                <a:gd name="T3" fmla="*/ 0 w 12"/>
                <a:gd name="T4" fmla="*/ 11 w 12"/>
              </a:gdLst>
              <a:ahLst/>
              <a:cxnLst>
                <a:cxn ang="0">
                  <a:pos x="T0" y="0"/>
                </a:cxn>
                <a:cxn ang="0">
                  <a:pos x="T1" y="0"/>
                </a:cxn>
                <a:cxn ang="0">
                  <a:pos x="T2" y="0"/>
                </a:cxn>
                <a:cxn ang="0">
                  <a:pos x="T3" y="0"/>
                </a:cxn>
                <a:cxn ang="0">
                  <a:pos x="T4" y="0"/>
                </a:cxn>
              </a:cxnLst>
              <a:rect l="0" t="0" r="r" b="b"/>
              <a:pathLst>
                <a:path w="12">
                  <a:moveTo>
                    <a:pt x="11" y="0"/>
                  </a:moveTo>
                  <a:lnTo>
                    <a:pt x="11" y="0"/>
                  </a:lnTo>
                  <a:cubicBezTo>
                    <a:pt x="12" y="0"/>
                    <a:pt x="11" y="0"/>
                    <a:pt x="12" y="0"/>
                  </a:cubicBez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1" name="フリーフォーム 21"/>
            <p:cNvSpPr>
              <a:spLocks/>
            </p:cNvSpPr>
            <p:nvPr/>
          </p:nvSpPr>
          <p:spPr bwMode="invGray">
            <a:xfrm>
              <a:off x="2651125" y="2798763"/>
              <a:ext cx="46038" cy="1587"/>
            </a:xfrm>
            <a:custGeom>
              <a:avLst/>
              <a:gdLst>
                <a:gd name="T0" fmla="*/ 3 w 24"/>
                <a:gd name="T1" fmla="*/ 1 h 1"/>
                <a:gd name="T2" fmla="*/ 3 w 24"/>
                <a:gd name="T3" fmla="*/ 1 h 1"/>
                <a:gd name="T4" fmla="*/ 24 w 24"/>
                <a:gd name="T5" fmla="*/ 0 h 1"/>
                <a:gd name="T6" fmla="*/ 8 w 24"/>
                <a:gd name="T7" fmla="*/ 1 h 1"/>
                <a:gd name="T8" fmla="*/ 3 w 24"/>
                <a:gd name="T9" fmla="*/ 1 h 1"/>
              </a:gdLst>
              <a:ahLst/>
              <a:cxnLst>
                <a:cxn ang="0">
                  <a:pos x="T0" y="T1"/>
                </a:cxn>
                <a:cxn ang="0">
                  <a:pos x="T2" y="T3"/>
                </a:cxn>
                <a:cxn ang="0">
                  <a:pos x="T4" y="T5"/>
                </a:cxn>
                <a:cxn ang="0">
                  <a:pos x="T6" y="T7"/>
                </a:cxn>
                <a:cxn ang="0">
                  <a:pos x="T8" y="T9"/>
                </a:cxn>
              </a:cxnLst>
              <a:rect l="0" t="0" r="r" b="b"/>
              <a:pathLst>
                <a:path w="24" h="1">
                  <a:moveTo>
                    <a:pt x="3" y="1"/>
                  </a:moveTo>
                  <a:lnTo>
                    <a:pt x="3" y="1"/>
                  </a:lnTo>
                  <a:lnTo>
                    <a:pt x="24" y="0"/>
                  </a:lnTo>
                  <a:lnTo>
                    <a:pt x="8" y="1"/>
                  </a:lnTo>
                  <a:cubicBezTo>
                    <a:pt x="2" y="1"/>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2" name="フリーフォーム 22"/>
            <p:cNvSpPr>
              <a:spLocks/>
            </p:cNvSpPr>
            <p:nvPr/>
          </p:nvSpPr>
          <p:spPr bwMode="invGray">
            <a:xfrm>
              <a:off x="2698750" y="2809875"/>
              <a:ext cx="19050" cy="1587"/>
            </a:xfrm>
            <a:custGeom>
              <a:avLst/>
              <a:gdLst>
                <a:gd name="T0" fmla="*/ 4 w 10"/>
                <a:gd name="T1" fmla="*/ 0 h 1"/>
                <a:gd name="T2" fmla="*/ 4 w 10"/>
                <a:gd name="T3" fmla="*/ 0 h 1"/>
                <a:gd name="T4" fmla="*/ 0 w 10"/>
                <a:gd name="T5" fmla="*/ 1 h 1"/>
                <a:gd name="T6" fmla="*/ 9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lnTo>
                    <a:pt x="4" y="0"/>
                  </a:lnTo>
                  <a:lnTo>
                    <a:pt x="0" y="1"/>
                  </a:lnTo>
                  <a:lnTo>
                    <a:pt x="9" y="1"/>
                  </a:lnTo>
                  <a:cubicBezTo>
                    <a:pt x="10" y="0"/>
                    <a:pt x="9" y="0"/>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3" name="フリーフォーム 23"/>
            <p:cNvSpPr>
              <a:spLocks/>
            </p:cNvSpPr>
            <p:nvPr/>
          </p:nvSpPr>
          <p:spPr bwMode="invGray">
            <a:xfrm>
              <a:off x="469900" y="2800350"/>
              <a:ext cx="23813" cy="3175"/>
            </a:xfrm>
            <a:custGeom>
              <a:avLst/>
              <a:gdLst>
                <a:gd name="T0" fmla="*/ 13 w 13"/>
                <a:gd name="T1" fmla="*/ 0 h 1"/>
                <a:gd name="T2" fmla="*/ 13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lnTo>
                    <a:pt x="13" y="0"/>
                  </a:lnTo>
                  <a:lnTo>
                    <a:pt x="0" y="1"/>
                  </a:lnTo>
                  <a:cubicBezTo>
                    <a:pt x="8" y="1"/>
                    <a:pt x="11" y="1"/>
                    <a:pt x="1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4" name="フリーフォーム 24"/>
            <p:cNvSpPr>
              <a:spLocks/>
            </p:cNvSpPr>
            <p:nvPr/>
          </p:nvSpPr>
          <p:spPr bwMode="invGray">
            <a:xfrm>
              <a:off x="998537" y="2811463"/>
              <a:ext cx="1076325" cy="20637"/>
            </a:xfrm>
            <a:custGeom>
              <a:avLst/>
              <a:gdLst>
                <a:gd name="T0" fmla="*/ 85 w 561"/>
                <a:gd name="T1" fmla="*/ 9 h 9"/>
                <a:gd name="T2" fmla="*/ 85 w 561"/>
                <a:gd name="T3" fmla="*/ 9 h 9"/>
                <a:gd name="T4" fmla="*/ 154 w 561"/>
                <a:gd name="T5" fmla="*/ 6 h 9"/>
                <a:gd name="T6" fmla="*/ 135 w 561"/>
                <a:gd name="T7" fmla="*/ 6 h 9"/>
                <a:gd name="T8" fmla="*/ 314 w 561"/>
                <a:gd name="T9" fmla="*/ 5 h 9"/>
                <a:gd name="T10" fmla="*/ 341 w 561"/>
                <a:gd name="T11" fmla="*/ 8 h 9"/>
                <a:gd name="T12" fmla="*/ 433 w 561"/>
                <a:gd name="T13" fmla="*/ 5 h 9"/>
                <a:gd name="T14" fmla="*/ 520 w 561"/>
                <a:gd name="T15" fmla="*/ 5 h 9"/>
                <a:gd name="T16" fmla="*/ 490 w 561"/>
                <a:gd name="T17" fmla="*/ 3 h 9"/>
                <a:gd name="T18" fmla="*/ 498 w 561"/>
                <a:gd name="T19" fmla="*/ 2 h 9"/>
                <a:gd name="T20" fmla="*/ 395 w 561"/>
                <a:gd name="T21" fmla="*/ 3 h 9"/>
                <a:gd name="T22" fmla="*/ 411 w 561"/>
                <a:gd name="T23" fmla="*/ 1 h 9"/>
                <a:gd name="T24" fmla="*/ 261 w 561"/>
                <a:gd name="T25" fmla="*/ 4 h 9"/>
                <a:gd name="T26" fmla="*/ 210 w 561"/>
                <a:gd name="T27" fmla="*/ 3 h 9"/>
                <a:gd name="T28" fmla="*/ 1 w 561"/>
                <a:gd name="T29" fmla="*/ 7 h 9"/>
                <a:gd name="T30" fmla="*/ 85 w 561"/>
                <a:gd name="T31" fmla="*/ 6 h 9"/>
                <a:gd name="T32" fmla="*/ 85 w 561"/>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1" h="9">
                  <a:moveTo>
                    <a:pt x="85" y="9"/>
                  </a:moveTo>
                  <a:lnTo>
                    <a:pt x="85" y="9"/>
                  </a:lnTo>
                  <a:cubicBezTo>
                    <a:pt x="130" y="9"/>
                    <a:pt x="90" y="6"/>
                    <a:pt x="154" y="6"/>
                  </a:cubicBezTo>
                  <a:lnTo>
                    <a:pt x="135" y="6"/>
                  </a:lnTo>
                  <a:cubicBezTo>
                    <a:pt x="180" y="5"/>
                    <a:pt x="260" y="5"/>
                    <a:pt x="314" y="5"/>
                  </a:cubicBezTo>
                  <a:cubicBezTo>
                    <a:pt x="308" y="6"/>
                    <a:pt x="347" y="6"/>
                    <a:pt x="341" y="8"/>
                  </a:cubicBezTo>
                  <a:cubicBezTo>
                    <a:pt x="377" y="8"/>
                    <a:pt x="414" y="7"/>
                    <a:pt x="433" y="5"/>
                  </a:cubicBezTo>
                  <a:cubicBezTo>
                    <a:pt x="456" y="6"/>
                    <a:pt x="491" y="4"/>
                    <a:pt x="520" y="5"/>
                  </a:cubicBezTo>
                  <a:cubicBezTo>
                    <a:pt x="507" y="4"/>
                    <a:pt x="561" y="1"/>
                    <a:pt x="490" y="3"/>
                  </a:cubicBezTo>
                  <a:cubicBezTo>
                    <a:pt x="496" y="3"/>
                    <a:pt x="492" y="2"/>
                    <a:pt x="498" y="2"/>
                  </a:cubicBezTo>
                  <a:cubicBezTo>
                    <a:pt x="452" y="1"/>
                    <a:pt x="434" y="3"/>
                    <a:pt x="395" y="3"/>
                  </a:cubicBezTo>
                  <a:cubicBezTo>
                    <a:pt x="372" y="2"/>
                    <a:pt x="433" y="2"/>
                    <a:pt x="411" y="1"/>
                  </a:cubicBezTo>
                  <a:cubicBezTo>
                    <a:pt x="362" y="2"/>
                    <a:pt x="258" y="0"/>
                    <a:pt x="261" y="4"/>
                  </a:cubicBezTo>
                  <a:cubicBezTo>
                    <a:pt x="225" y="5"/>
                    <a:pt x="220" y="4"/>
                    <a:pt x="210" y="3"/>
                  </a:cubicBezTo>
                  <a:cubicBezTo>
                    <a:pt x="153" y="7"/>
                    <a:pt x="0" y="1"/>
                    <a:pt x="1" y="7"/>
                  </a:cubicBezTo>
                  <a:cubicBezTo>
                    <a:pt x="21" y="7"/>
                    <a:pt x="55" y="7"/>
                    <a:pt x="85" y="6"/>
                  </a:cubicBezTo>
                  <a:lnTo>
                    <a:pt x="85" y="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5" name="フリーフォーム 25"/>
            <p:cNvSpPr>
              <a:spLocks/>
            </p:cNvSpPr>
            <p:nvPr/>
          </p:nvSpPr>
          <p:spPr bwMode="invGray">
            <a:xfrm>
              <a:off x="2495550" y="2803525"/>
              <a:ext cx="17463"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6" name="フリーフォーム 26"/>
            <p:cNvSpPr>
              <a:spLocks noEditPoints="1"/>
            </p:cNvSpPr>
            <p:nvPr/>
          </p:nvSpPr>
          <p:spPr bwMode="invGray">
            <a:xfrm>
              <a:off x="2538412" y="2816225"/>
              <a:ext cx="1057275" cy="31750"/>
            </a:xfrm>
            <a:custGeom>
              <a:avLst/>
              <a:gdLst>
                <a:gd name="T0" fmla="*/ 495 w 551"/>
                <a:gd name="T1" fmla="*/ 10 h 14"/>
                <a:gd name="T2" fmla="*/ 495 w 551"/>
                <a:gd name="T3" fmla="*/ 10 h 14"/>
                <a:gd name="T4" fmla="*/ 461 w 551"/>
                <a:gd name="T5" fmla="*/ 9 h 14"/>
                <a:gd name="T6" fmla="*/ 495 w 551"/>
                <a:gd name="T7" fmla="*/ 10 h 14"/>
                <a:gd name="T8" fmla="*/ 551 w 551"/>
                <a:gd name="T9" fmla="*/ 9 h 14"/>
                <a:gd name="T10" fmla="*/ 551 w 551"/>
                <a:gd name="T11" fmla="*/ 9 h 14"/>
                <a:gd name="T12" fmla="*/ 532 w 551"/>
                <a:gd name="T13" fmla="*/ 13 h 14"/>
                <a:gd name="T14" fmla="*/ 294 w 551"/>
                <a:gd name="T15" fmla="*/ 13 h 14"/>
                <a:gd name="T16" fmla="*/ 304 w 551"/>
                <a:gd name="T17" fmla="*/ 12 h 14"/>
                <a:gd name="T18" fmla="*/ 93 w 551"/>
                <a:gd name="T19" fmla="*/ 14 h 14"/>
                <a:gd name="T20" fmla="*/ 38 w 551"/>
                <a:gd name="T21" fmla="*/ 12 h 14"/>
                <a:gd name="T22" fmla="*/ 4 w 551"/>
                <a:gd name="T23" fmla="*/ 12 h 14"/>
                <a:gd name="T24" fmla="*/ 31 w 551"/>
                <a:gd name="T25" fmla="*/ 11 h 14"/>
                <a:gd name="T26" fmla="*/ 16 w 551"/>
                <a:gd name="T27" fmla="*/ 11 h 14"/>
                <a:gd name="T28" fmla="*/ 73 w 551"/>
                <a:gd name="T29" fmla="*/ 6 h 14"/>
                <a:gd name="T30" fmla="*/ 39 w 551"/>
                <a:gd name="T31" fmla="*/ 10 h 14"/>
                <a:gd name="T32" fmla="*/ 62 w 551"/>
                <a:gd name="T33" fmla="*/ 8 h 14"/>
                <a:gd name="T34" fmla="*/ 90 w 551"/>
                <a:gd name="T35" fmla="*/ 10 h 14"/>
                <a:gd name="T36" fmla="*/ 157 w 551"/>
                <a:gd name="T37" fmla="*/ 9 h 14"/>
                <a:gd name="T38" fmla="*/ 193 w 551"/>
                <a:gd name="T39" fmla="*/ 11 h 14"/>
                <a:gd name="T40" fmla="*/ 215 w 551"/>
                <a:gd name="T41" fmla="*/ 8 h 14"/>
                <a:gd name="T42" fmla="*/ 280 w 551"/>
                <a:gd name="T43" fmla="*/ 8 h 14"/>
                <a:gd name="T44" fmla="*/ 373 w 551"/>
                <a:gd name="T45" fmla="*/ 0 h 14"/>
                <a:gd name="T46" fmla="*/ 452 w 551"/>
                <a:gd name="T47" fmla="*/ 6 h 14"/>
                <a:gd name="T48" fmla="*/ 329 w 551"/>
                <a:gd name="T49" fmla="*/ 7 h 14"/>
                <a:gd name="T50" fmla="*/ 282 w 551"/>
                <a:gd name="T51" fmla="*/ 11 h 14"/>
                <a:gd name="T52" fmla="*/ 389 w 551"/>
                <a:gd name="T53" fmla="*/ 9 h 14"/>
                <a:gd name="T54" fmla="*/ 377 w 551"/>
                <a:gd name="T55" fmla="*/ 10 h 14"/>
                <a:gd name="T56" fmla="*/ 494 w 551"/>
                <a:gd name="T57" fmla="*/ 8 h 14"/>
                <a:gd name="T58" fmla="*/ 510 w 551"/>
                <a:gd name="T59" fmla="*/ 9 h 14"/>
                <a:gd name="T60" fmla="*/ 551 w 551"/>
                <a:gd name="T6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 h="14">
                  <a:moveTo>
                    <a:pt x="495" y="10"/>
                  </a:moveTo>
                  <a:lnTo>
                    <a:pt x="495" y="10"/>
                  </a:lnTo>
                  <a:lnTo>
                    <a:pt x="461" y="9"/>
                  </a:lnTo>
                  <a:cubicBezTo>
                    <a:pt x="469" y="10"/>
                    <a:pt x="482" y="10"/>
                    <a:pt x="495" y="10"/>
                  </a:cubicBezTo>
                  <a:close/>
                  <a:moveTo>
                    <a:pt x="551" y="9"/>
                  </a:moveTo>
                  <a:lnTo>
                    <a:pt x="551" y="9"/>
                  </a:lnTo>
                  <a:lnTo>
                    <a:pt x="532" y="13"/>
                  </a:lnTo>
                  <a:cubicBezTo>
                    <a:pt x="425" y="14"/>
                    <a:pt x="387" y="13"/>
                    <a:pt x="294" y="13"/>
                  </a:cubicBezTo>
                  <a:cubicBezTo>
                    <a:pt x="287" y="12"/>
                    <a:pt x="298" y="12"/>
                    <a:pt x="304" y="12"/>
                  </a:cubicBezTo>
                  <a:cubicBezTo>
                    <a:pt x="238" y="13"/>
                    <a:pt x="140" y="12"/>
                    <a:pt x="93" y="14"/>
                  </a:cubicBezTo>
                  <a:cubicBezTo>
                    <a:pt x="72" y="14"/>
                    <a:pt x="17" y="13"/>
                    <a:pt x="38" y="12"/>
                  </a:cubicBezTo>
                  <a:cubicBezTo>
                    <a:pt x="28" y="12"/>
                    <a:pt x="16" y="12"/>
                    <a:pt x="4" y="12"/>
                  </a:cubicBezTo>
                  <a:cubicBezTo>
                    <a:pt x="1" y="11"/>
                    <a:pt x="30" y="12"/>
                    <a:pt x="31" y="11"/>
                  </a:cubicBezTo>
                  <a:cubicBezTo>
                    <a:pt x="22" y="11"/>
                    <a:pt x="18" y="10"/>
                    <a:pt x="16" y="11"/>
                  </a:cubicBezTo>
                  <a:cubicBezTo>
                    <a:pt x="32" y="10"/>
                    <a:pt x="0" y="6"/>
                    <a:pt x="73" y="6"/>
                  </a:cubicBezTo>
                  <a:cubicBezTo>
                    <a:pt x="101" y="9"/>
                    <a:pt x="22" y="7"/>
                    <a:pt x="39" y="10"/>
                  </a:cubicBezTo>
                  <a:cubicBezTo>
                    <a:pt x="63" y="10"/>
                    <a:pt x="60" y="9"/>
                    <a:pt x="62" y="8"/>
                  </a:cubicBezTo>
                  <a:cubicBezTo>
                    <a:pt x="93" y="8"/>
                    <a:pt x="92" y="9"/>
                    <a:pt x="90" y="10"/>
                  </a:cubicBezTo>
                  <a:cubicBezTo>
                    <a:pt x="102" y="9"/>
                    <a:pt x="141" y="10"/>
                    <a:pt x="157" y="9"/>
                  </a:cubicBezTo>
                  <a:cubicBezTo>
                    <a:pt x="216" y="8"/>
                    <a:pt x="154" y="11"/>
                    <a:pt x="193" y="11"/>
                  </a:cubicBezTo>
                  <a:lnTo>
                    <a:pt x="215" y="8"/>
                  </a:lnTo>
                  <a:lnTo>
                    <a:pt x="280" y="8"/>
                  </a:lnTo>
                  <a:cubicBezTo>
                    <a:pt x="373" y="7"/>
                    <a:pt x="266" y="2"/>
                    <a:pt x="373" y="0"/>
                  </a:cubicBezTo>
                  <a:cubicBezTo>
                    <a:pt x="359" y="2"/>
                    <a:pt x="402" y="5"/>
                    <a:pt x="452" y="6"/>
                  </a:cubicBezTo>
                  <a:cubicBezTo>
                    <a:pt x="422" y="6"/>
                    <a:pt x="367" y="8"/>
                    <a:pt x="329" y="7"/>
                  </a:cubicBezTo>
                  <a:cubicBezTo>
                    <a:pt x="383" y="10"/>
                    <a:pt x="254" y="8"/>
                    <a:pt x="282" y="11"/>
                  </a:cubicBezTo>
                  <a:cubicBezTo>
                    <a:pt x="309" y="9"/>
                    <a:pt x="354" y="9"/>
                    <a:pt x="389" y="9"/>
                  </a:cubicBezTo>
                  <a:lnTo>
                    <a:pt x="377" y="10"/>
                  </a:lnTo>
                  <a:cubicBezTo>
                    <a:pt x="414" y="10"/>
                    <a:pt x="442" y="7"/>
                    <a:pt x="494" y="8"/>
                  </a:cubicBezTo>
                  <a:cubicBezTo>
                    <a:pt x="519" y="8"/>
                    <a:pt x="514" y="9"/>
                    <a:pt x="510" y="9"/>
                  </a:cubicBezTo>
                  <a:cubicBezTo>
                    <a:pt x="531" y="9"/>
                    <a:pt x="551" y="8"/>
                    <a:pt x="551"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7" name="フリーフォーム 27"/>
            <p:cNvSpPr>
              <a:spLocks/>
            </p:cNvSpPr>
            <p:nvPr/>
          </p:nvSpPr>
          <p:spPr bwMode="invGray">
            <a:xfrm>
              <a:off x="11777663" y="2757488"/>
              <a:ext cx="19050" cy="3175"/>
            </a:xfrm>
            <a:custGeom>
              <a:avLst/>
              <a:gdLst>
                <a:gd name="T0" fmla="*/ 0 w 10"/>
                <a:gd name="T1" fmla="*/ 0 h 1"/>
                <a:gd name="T2" fmla="*/ 0 w 10"/>
                <a:gd name="T3" fmla="*/ 0 h 1"/>
                <a:gd name="T4" fmla="*/ 10 w 10"/>
                <a:gd name="T5" fmla="*/ 1 h 1"/>
                <a:gd name="T6" fmla="*/ 0 w 10"/>
                <a:gd name="T7" fmla="*/ 0 h 1"/>
              </a:gdLst>
              <a:ahLst/>
              <a:cxnLst>
                <a:cxn ang="0">
                  <a:pos x="T0" y="T1"/>
                </a:cxn>
                <a:cxn ang="0">
                  <a:pos x="T2" y="T3"/>
                </a:cxn>
                <a:cxn ang="0">
                  <a:pos x="T4" y="T5"/>
                </a:cxn>
                <a:cxn ang="0">
                  <a:pos x="T6" y="T7"/>
                </a:cxn>
              </a:cxnLst>
              <a:rect l="0" t="0" r="r" b="b"/>
              <a:pathLst>
                <a:path w="10" h="1">
                  <a:moveTo>
                    <a:pt x="0" y="0"/>
                  </a:moveTo>
                  <a:lnTo>
                    <a:pt x="0" y="0"/>
                  </a:lnTo>
                  <a:lnTo>
                    <a:pt x="10" y="1"/>
                  </a:lnTo>
                  <a:cubicBezTo>
                    <a:pt x="8" y="1"/>
                    <a:pt x="4"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8" name="フリーフォーム 28"/>
            <p:cNvSpPr>
              <a:spLocks/>
            </p:cNvSpPr>
            <p:nvPr/>
          </p:nvSpPr>
          <p:spPr bwMode="invGray">
            <a:xfrm>
              <a:off x="5983288" y="2741613"/>
              <a:ext cx="38100" cy="0"/>
            </a:xfrm>
            <a:custGeom>
              <a:avLst/>
              <a:gdLst>
                <a:gd name="T0" fmla="*/ 0 w 20"/>
                <a:gd name="T1" fmla="*/ 0 w 20"/>
                <a:gd name="T2" fmla="*/ 20 w 20"/>
                <a:gd name="T3" fmla="*/ 0 w 20"/>
              </a:gdLst>
              <a:ahLst/>
              <a:cxnLst>
                <a:cxn ang="0">
                  <a:pos x="T0" y="0"/>
                </a:cxn>
                <a:cxn ang="0">
                  <a:pos x="T1" y="0"/>
                </a:cxn>
                <a:cxn ang="0">
                  <a:pos x="T2" y="0"/>
                </a:cxn>
                <a:cxn ang="0">
                  <a:pos x="T3" y="0"/>
                </a:cxn>
              </a:cxnLst>
              <a:rect l="0" t="0" r="r" b="b"/>
              <a:pathLst>
                <a:path w="20">
                  <a:moveTo>
                    <a:pt x="0" y="0"/>
                  </a:moveTo>
                  <a:lnTo>
                    <a:pt x="0" y="0"/>
                  </a:lnTo>
                  <a:lnTo>
                    <a:pt x="20"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79" name="フリーフォーム 29"/>
            <p:cNvSpPr>
              <a:spLocks/>
            </p:cNvSpPr>
            <p:nvPr/>
          </p:nvSpPr>
          <p:spPr bwMode="invGray">
            <a:xfrm>
              <a:off x="6832600" y="2713038"/>
              <a:ext cx="53975" cy="1587"/>
            </a:xfrm>
            <a:custGeom>
              <a:avLst/>
              <a:gdLst>
                <a:gd name="T0" fmla="*/ 0 w 28"/>
                <a:gd name="T1" fmla="*/ 1 h 1"/>
                <a:gd name="T2" fmla="*/ 0 w 28"/>
                <a:gd name="T3" fmla="*/ 1 h 1"/>
                <a:gd name="T4" fmla="*/ 28 w 28"/>
                <a:gd name="T5" fmla="*/ 0 h 1"/>
                <a:gd name="T6" fmla="*/ 0 w 28"/>
                <a:gd name="T7" fmla="*/ 1 h 1"/>
              </a:gdLst>
              <a:ahLst/>
              <a:cxnLst>
                <a:cxn ang="0">
                  <a:pos x="T0" y="T1"/>
                </a:cxn>
                <a:cxn ang="0">
                  <a:pos x="T2" y="T3"/>
                </a:cxn>
                <a:cxn ang="0">
                  <a:pos x="T4" y="T5"/>
                </a:cxn>
                <a:cxn ang="0">
                  <a:pos x="T6" y="T7"/>
                </a:cxn>
              </a:cxnLst>
              <a:rect l="0" t="0" r="r" b="b"/>
              <a:pathLst>
                <a:path w="28" h="1">
                  <a:moveTo>
                    <a:pt x="0" y="1"/>
                  </a:moveTo>
                  <a:lnTo>
                    <a:pt x="0" y="1"/>
                  </a:lnTo>
                  <a:lnTo>
                    <a:pt x="28" y="0"/>
                  </a:lnTo>
                  <a:cubicBezTo>
                    <a:pt x="17" y="0"/>
                    <a:pt x="8"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0" name="フリーフォーム 30"/>
            <p:cNvSpPr>
              <a:spLocks/>
            </p:cNvSpPr>
            <p:nvPr/>
          </p:nvSpPr>
          <p:spPr bwMode="invGray">
            <a:xfrm>
              <a:off x="11317288" y="2755900"/>
              <a:ext cx="952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1" name="フリーフォーム 31"/>
            <p:cNvSpPr>
              <a:spLocks/>
            </p:cNvSpPr>
            <p:nvPr/>
          </p:nvSpPr>
          <p:spPr bwMode="invGray">
            <a:xfrm>
              <a:off x="8534400" y="2735263"/>
              <a:ext cx="30163" cy="0"/>
            </a:xfrm>
            <a:custGeom>
              <a:avLst/>
              <a:gdLst>
                <a:gd name="T0" fmla="*/ 0 w 16"/>
                <a:gd name="T1" fmla="*/ 0 w 16"/>
                <a:gd name="T2" fmla="*/ 16 w 16"/>
                <a:gd name="T3" fmla="*/ 0 w 16"/>
              </a:gdLst>
              <a:ahLst/>
              <a:cxnLst>
                <a:cxn ang="0">
                  <a:pos x="T0" y="0"/>
                </a:cxn>
                <a:cxn ang="0">
                  <a:pos x="T1" y="0"/>
                </a:cxn>
                <a:cxn ang="0">
                  <a:pos x="T2" y="0"/>
                </a:cxn>
                <a:cxn ang="0">
                  <a:pos x="T3" y="0"/>
                </a:cxn>
              </a:cxnLst>
              <a:rect l="0" t="0" r="r" b="b"/>
              <a:pathLst>
                <a:path w="16">
                  <a:moveTo>
                    <a:pt x="0" y="0"/>
                  </a:moveTo>
                  <a:lnTo>
                    <a:pt x="0" y="0"/>
                  </a:lnTo>
                  <a:cubicBezTo>
                    <a:pt x="4" y="0"/>
                    <a:pt x="9" y="0"/>
                    <a:pt x="16" y="0"/>
                  </a:cubicBezTo>
                  <a:cubicBezTo>
                    <a:pt x="15" y="0"/>
                    <a:pt x="9"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2" name="フリーフォーム 32"/>
            <p:cNvSpPr>
              <a:spLocks/>
            </p:cNvSpPr>
            <p:nvPr/>
          </p:nvSpPr>
          <p:spPr bwMode="invGray">
            <a:xfrm>
              <a:off x="6821488" y="2714625"/>
              <a:ext cx="9525" cy="0"/>
            </a:xfrm>
            <a:custGeom>
              <a:avLst/>
              <a:gdLst>
                <a:gd name="T0" fmla="*/ 0 w 5"/>
                <a:gd name="T1" fmla="*/ 0 w 5"/>
                <a:gd name="T2" fmla="*/ 2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2"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3" name="フリーフォーム 33"/>
            <p:cNvSpPr>
              <a:spLocks/>
            </p:cNvSpPr>
            <p:nvPr/>
          </p:nvSpPr>
          <p:spPr bwMode="invGray">
            <a:xfrm>
              <a:off x="5583238" y="2719388"/>
              <a:ext cx="25400" cy="0"/>
            </a:xfrm>
            <a:custGeom>
              <a:avLst/>
              <a:gdLst>
                <a:gd name="T0" fmla="*/ 13 w 13"/>
                <a:gd name="T1" fmla="*/ 13 w 13"/>
                <a:gd name="T2" fmla="*/ 0 w 13"/>
                <a:gd name="T3" fmla="*/ 13 w 13"/>
              </a:gdLst>
              <a:ahLst/>
              <a:cxnLst>
                <a:cxn ang="0">
                  <a:pos x="T0" y="0"/>
                </a:cxn>
                <a:cxn ang="0">
                  <a:pos x="T1" y="0"/>
                </a:cxn>
                <a:cxn ang="0">
                  <a:pos x="T2" y="0"/>
                </a:cxn>
                <a:cxn ang="0">
                  <a:pos x="T3" y="0"/>
                </a:cxn>
              </a:cxnLst>
              <a:rect l="0" t="0" r="r" b="b"/>
              <a:pathLst>
                <a:path w="13">
                  <a:moveTo>
                    <a:pt x="13" y="0"/>
                  </a:moveTo>
                  <a:lnTo>
                    <a:pt x="13" y="0"/>
                  </a:lnTo>
                  <a:lnTo>
                    <a:pt x="0"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4" name="フリーフォーム 34"/>
            <p:cNvSpPr>
              <a:spLocks/>
            </p:cNvSpPr>
            <p:nvPr/>
          </p:nvSpPr>
          <p:spPr bwMode="invGray">
            <a:xfrm>
              <a:off x="5638800" y="2740025"/>
              <a:ext cx="23813" cy="1587"/>
            </a:xfrm>
            <a:custGeom>
              <a:avLst/>
              <a:gdLst>
                <a:gd name="T0" fmla="*/ 12 w 12"/>
                <a:gd name="T1" fmla="*/ 0 h 1"/>
                <a:gd name="T2" fmla="*/ 12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lnTo>
                    <a:pt x="12" y="0"/>
                  </a:lnTo>
                  <a:lnTo>
                    <a:pt x="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5" name="フリーフォーム 35"/>
            <p:cNvSpPr>
              <a:spLocks/>
            </p:cNvSpPr>
            <p:nvPr/>
          </p:nvSpPr>
          <p:spPr bwMode="invGray">
            <a:xfrm>
              <a:off x="4303712" y="2728913"/>
              <a:ext cx="50800" cy="0"/>
            </a:xfrm>
            <a:custGeom>
              <a:avLst/>
              <a:gdLst>
                <a:gd name="T0" fmla="*/ 26 w 26"/>
                <a:gd name="T1" fmla="*/ 26 w 26"/>
                <a:gd name="T2" fmla="*/ 0 w 26"/>
                <a:gd name="T3" fmla="*/ 26 w 26"/>
              </a:gdLst>
              <a:ahLst/>
              <a:cxnLst>
                <a:cxn ang="0">
                  <a:pos x="T0" y="0"/>
                </a:cxn>
                <a:cxn ang="0">
                  <a:pos x="T1" y="0"/>
                </a:cxn>
                <a:cxn ang="0">
                  <a:pos x="T2" y="0"/>
                </a:cxn>
                <a:cxn ang="0">
                  <a:pos x="T3" y="0"/>
                </a:cxn>
              </a:cxnLst>
              <a:rect l="0" t="0" r="r" b="b"/>
              <a:pathLst>
                <a:path w="26">
                  <a:moveTo>
                    <a:pt x="26" y="0"/>
                  </a:moveTo>
                  <a:lnTo>
                    <a:pt x="26" y="0"/>
                  </a:lnTo>
                  <a:lnTo>
                    <a:pt x="0" y="0"/>
                  </a:lnTo>
                  <a:cubicBezTo>
                    <a:pt x="13" y="0"/>
                    <a:pt x="20" y="0"/>
                    <a:pt x="2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6" name="フリーフォーム 36"/>
            <p:cNvSpPr>
              <a:spLocks/>
            </p:cNvSpPr>
            <p:nvPr/>
          </p:nvSpPr>
          <p:spPr bwMode="invGray">
            <a:xfrm>
              <a:off x="5519738" y="2735263"/>
              <a:ext cx="9525" cy="3175"/>
            </a:xfrm>
            <a:custGeom>
              <a:avLst/>
              <a:gdLst>
                <a:gd name="T0" fmla="*/ 4 w 5"/>
                <a:gd name="T1" fmla="*/ 0 h 1"/>
                <a:gd name="T2" fmla="*/ 4 w 5"/>
                <a:gd name="T3" fmla="*/ 0 h 1"/>
                <a:gd name="T4" fmla="*/ 0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4" y="0"/>
                  </a:lnTo>
                  <a:lnTo>
                    <a:pt x="0" y="1"/>
                  </a:lnTo>
                  <a:cubicBezTo>
                    <a:pt x="3" y="1"/>
                    <a:pt x="5"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7" name="フリーフォーム 37"/>
            <p:cNvSpPr>
              <a:spLocks/>
            </p:cNvSpPr>
            <p:nvPr/>
          </p:nvSpPr>
          <p:spPr bwMode="invGray">
            <a:xfrm>
              <a:off x="12096750" y="2784475"/>
              <a:ext cx="6350" cy="0"/>
            </a:xfrm>
            <a:custGeom>
              <a:avLst/>
              <a:gdLst>
                <a:gd name="T0" fmla="*/ 3 w 3"/>
                <a:gd name="T1" fmla="*/ 3 w 3"/>
                <a:gd name="T2" fmla="*/ 1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1"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8" name="フリーフォーム 38"/>
            <p:cNvSpPr>
              <a:spLocks/>
            </p:cNvSpPr>
            <p:nvPr/>
          </p:nvSpPr>
          <p:spPr bwMode="invGray">
            <a:xfrm>
              <a:off x="12225338" y="2773363"/>
              <a:ext cx="46038" cy="0"/>
            </a:xfrm>
            <a:custGeom>
              <a:avLst/>
              <a:gdLst>
                <a:gd name="T0" fmla="*/ 0 w 24"/>
                <a:gd name="T1" fmla="*/ 0 w 24"/>
                <a:gd name="T2" fmla="*/ 24 w 24"/>
                <a:gd name="T3" fmla="*/ 0 w 24"/>
              </a:gdLst>
              <a:ahLst/>
              <a:cxnLst>
                <a:cxn ang="0">
                  <a:pos x="T0" y="0"/>
                </a:cxn>
                <a:cxn ang="0">
                  <a:pos x="T1" y="0"/>
                </a:cxn>
                <a:cxn ang="0">
                  <a:pos x="T2" y="0"/>
                </a:cxn>
                <a:cxn ang="0">
                  <a:pos x="T3" y="0"/>
                </a:cxn>
              </a:cxnLst>
              <a:rect l="0" t="0" r="r" b="b"/>
              <a:pathLst>
                <a:path w="24">
                  <a:moveTo>
                    <a:pt x="0" y="0"/>
                  </a:moveTo>
                  <a:lnTo>
                    <a:pt x="0" y="0"/>
                  </a:lnTo>
                  <a:lnTo>
                    <a:pt x="24" y="0"/>
                  </a:lnTo>
                  <a:cubicBezTo>
                    <a:pt x="15" y="0"/>
                    <a:pt x="6"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89" name="フリーフォーム 39"/>
            <p:cNvSpPr>
              <a:spLocks/>
            </p:cNvSpPr>
            <p:nvPr/>
          </p:nvSpPr>
          <p:spPr bwMode="invGray">
            <a:xfrm>
              <a:off x="9274175" y="2746375"/>
              <a:ext cx="55563" cy="4762"/>
            </a:xfrm>
            <a:custGeom>
              <a:avLst/>
              <a:gdLst>
                <a:gd name="T0" fmla="*/ 0 w 29"/>
                <a:gd name="T1" fmla="*/ 1 h 2"/>
                <a:gd name="T2" fmla="*/ 0 w 29"/>
                <a:gd name="T3" fmla="*/ 1 h 2"/>
                <a:gd name="T4" fmla="*/ 15 w 29"/>
                <a:gd name="T5" fmla="*/ 2 h 2"/>
                <a:gd name="T6" fmla="*/ 0 w 29"/>
                <a:gd name="T7" fmla="*/ 1 h 2"/>
              </a:gdLst>
              <a:ahLst/>
              <a:cxnLst>
                <a:cxn ang="0">
                  <a:pos x="T0" y="T1"/>
                </a:cxn>
                <a:cxn ang="0">
                  <a:pos x="T2" y="T3"/>
                </a:cxn>
                <a:cxn ang="0">
                  <a:pos x="T4" y="T5"/>
                </a:cxn>
                <a:cxn ang="0">
                  <a:pos x="T6" y="T7"/>
                </a:cxn>
              </a:cxnLst>
              <a:rect l="0" t="0" r="r" b="b"/>
              <a:pathLst>
                <a:path w="29" h="2">
                  <a:moveTo>
                    <a:pt x="0" y="1"/>
                  </a:moveTo>
                  <a:lnTo>
                    <a:pt x="0" y="1"/>
                  </a:lnTo>
                  <a:cubicBezTo>
                    <a:pt x="7" y="1"/>
                    <a:pt x="23" y="2"/>
                    <a:pt x="15" y="2"/>
                  </a:cubicBezTo>
                  <a:cubicBezTo>
                    <a:pt x="29" y="2"/>
                    <a:pt x="2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0" name="フリーフォーム 40"/>
            <p:cNvSpPr>
              <a:spLocks/>
            </p:cNvSpPr>
            <p:nvPr/>
          </p:nvSpPr>
          <p:spPr bwMode="invGray">
            <a:xfrm>
              <a:off x="11847513" y="2827338"/>
              <a:ext cx="34925" cy="3175"/>
            </a:xfrm>
            <a:custGeom>
              <a:avLst/>
              <a:gdLst>
                <a:gd name="T0" fmla="*/ 3 w 18"/>
                <a:gd name="T1" fmla="*/ 1 h 1"/>
                <a:gd name="T2" fmla="*/ 3 w 18"/>
                <a:gd name="T3" fmla="*/ 1 h 1"/>
                <a:gd name="T4" fmla="*/ 18 w 18"/>
                <a:gd name="T5" fmla="*/ 0 h 1"/>
                <a:gd name="T6" fmla="*/ 3 w 18"/>
                <a:gd name="T7" fmla="*/ 1 h 1"/>
              </a:gdLst>
              <a:ahLst/>
              <a:cxnLst>
                <a:cxn ang="0">
                  <a:pos x="T0" y="T1"/>
                </a:cxn>
                <a:cxn ang="0">
                  <a:pos x="T2" y="T3"/>
                </a:cxn>
                <a:cxn ang="0">
                  <a:pos x="T4" y="T5"/>
                </a:cxn>
                <a:cxn ang="0">
                  <a:pos x="T6" y="T7"/>
                </a:cxn>
              </a:cxnLst>
              <a:rect l="0" t="0" r="r" b="b"/>
              <a:pathLst>
                <a:path w="18" h="1">
                  <a:moveTo>
                    <a:pt x="3" y="1"/>
                  </a:moveTo>
                  <a:lnTo>
                    <a:pt x="3" y="1"/>
                  </a:lnTo>
                  <a:cubicBezTo>
                    <a:pt x="7" y="1"/>
                    <a:pt x="13" y="0"/>
                    <a:pt x="18" y="0"/>
                  </a:cubicBezTo>
                  <a:cubicBezTo>
                    <a:pt x="8"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1" name="フリーフォーム 41"/>
            <p:cNvSpPr>
              <a:spLocks/>
            </p:cNvSpPr>
            <p:nvPr/>
          </p:nvSpPr>
          <p:spPr bwMode="invGray">
            <a:xfrm>
              <a:off x="11882438" y="2825750"/>
              <a:ext cx="25400" cy="1587"/>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lnTo>
                    <a:pt x="0" y="1"/>
                  </a:lnTo>
                  <a:lnTo>
                    <a:pt x="14"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2" name="フリーフォーム 42"/>
            <p:cNvSpPr>
              <a:spLocks/>
            </p:cNvSpPr>
            <p:nvPr/>
          </p:nvSpPr>
          <p:spPr bwMode="invGray">
            <a:xfrm>
              <a:off x="8915400" y="2809875"/>
              <a:ext cx="15875" cy="1587"/>
            </a:xfrm>
            <a:custGeom>
              <a:avLst/>
              <a:gdLst>
                <a:gd name="T0" fmla="*/ 8 w 8"/>
                <a:gd name="T1" fmla="*/ 1 h 1"/>
                <a:gd name="T2" fmla="*/ 8 w 8"/>
                <a:gd name="T3" fmla="*/ 1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cubicBezTo>
                    <a:pt x="6" y="0"/>
                    <a:pt x="3" y="0"/>
                    <a:pt x="0" y="0"/>
                  </a:cubicBezTo>
                  <a:cubicBezTo>
                    <a:pt x="1" y="0"/>
                    <a:pt x="4"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3" name="フリーフォーム 43"/>
            <p:cNvSpPr>
              <a:spLocks/>
            </p:cNvSpPr>
            <p:nvPr/>
          </p:nvSpPr>
          <p:spPr bwMode="invGray">
            <a:xfrm>
              <a:off x="12109452" y="2776537"/>
              <a:ext cx="454024" cy="0"/>
            </a:xfrm>
            <a:custGeom>
              <a:avLst/>
              <a:gdLst>
                <a:gd name="T0" fmla="*/ 102 w 236"/>
                <a:gd name="T1" fmla="*/ 10 h 10"/>
                <a:gd name="T2" fmla="*/ 102 w 236"/>
                <a:gd name="T3" fmla="*/ 10 h 10"/>
                <a:gd name="T4" fmla="*/ 123 w 236"/>
                <a:gd name="T5" fmla="*/ 7 h 10"/>
                <a:gd name="T6" fmla="*/ 200 w 236"/>
                <a:gd name="T7" fmla="*/ 6 h 10"/>
                <a:gd name="T8" fmla="*/ 203 w 236"/>
                <a:gd name="T9" fmla="*/ 3 h 10"/>
                <a:gd name="T10" fmla="*/ 160 w 236"/>
                <a:gd name="T11" fmla="*/ 4 h 10"/>
                <a:gd name="T12" fmla="*/ 202 w 236"/>
                <a:gd name="T13" fmla="*/ 3 h 10"/>
                <a:gd name="T14" fmla="*/ 198 w 236"/>
                <a:gd name="T15" fmla="*/ 0 h 10"/>
                <a:gd name="T16" fmla="*/ 0 w 236"/>
                <a:gd name="T17" fmla="*/ 4 h 10"/>
                <a:gd name="T18" fmla="*/ 137 w 236"/>
                <a:gd name="T19" fmla="*/ 4 h 10"/>
                <a:gd name="T20" fmla="*/ 121 w 236"/>
                <a:gd name="T21" fmla="*/ 6 h 10"/>
                <a:gd name="T22" fmla="*/ 8 w 236"/>
                <a:gd name="T23" fmla="*/ 5 h 10"/>
                <a:gd name="T24" fmla="*/ 104 w 236"/>
                <a:gd name="T25" fmla="*/ 7 h 10"/>
                <a:gd name="T26" fmla="*/ 84 w 236"/>
                <a:gd name="T27" fmla="*/ 9 h 10"/>
                <a:gd name="T28" fmla="*/ 102 w 23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0">
                  <a:moveTo>
                    <a:pt x="102" y="10"/>
                  </a:moveTo>
                  <a:lnTo>
                    <a:pt x="102" y="10"/>
                  </a:lnTo>
                  <a:cubicBezTo>
                    <a:pt x="107" y="9"/>
                    <a:pt x="208" y="8"/>
                    <a:pt x="123" y="7"/>
                  </a:cubicBezTo>
                  <a:cubicBezTo>
                    <a:pt x="126" y="4"/>
                    <a:pt x="177" y="6"/>
                    <a:pt x="200" y="6"/>
                  </a:cubicBezTo>
                  <a:cubicBezTo>
                    <a:pt x="184" y="5"/>
                    <a:pt x="208" y="4"/>
                    <a:pt x="203" y="3"/>
                  </a:cubicBezTo>
                  <a:cubicBezTo>
                    <a:pt x="192" y="4"/>
                    <a:pt x="179" y="4"/>
                    <a:pt x="160" y="4"/>
                  </a:cubicBezTo>
                  <a:cubicBezTo>
                    <a:pt x="152" y="3"/>
                    <a:pt x="180" y="2"/>
                    <a:pt x="202" y="3"/>
                  </a:cubicBezTo>
                  <a:cubicBezTo>
                    <a:pt x="175" y="1"/>
                    <a:pt x="236" y="1"/>
                    <a:pt x="198" y="0"/>
                  </a:cubicBezTo>
                  <a:cubicBezTo>
                    <a:pt x="116" y="0"/>
                    <a:pt x="57" y="0"/>
                    <a:pt x="0" y="4"/>
                  </a:cubicBezTo>
                  <a:cubicBezTo>
                    <a:pt x="46" y="3"/>
                    <a:pt x="99" y="3"/>
                    <a:pt x="137" y="4"/>
                  </a:cubicBezTo>
                  <a:lnTo>
                    <a:pt x="121" y="6"/>
                  </a:lnTo>
                  <a:cubicBezTo>
                    <a:pt x="78" y="4"/>
                    <a:pt x="51" y="5"/>
                    <a:pt x="8" y="5"/>
                  </a:cubicBezTo>
                  <a:lnTo>
                    <a:pt x="104" y="7"/>
                  </a:lnTo>
                  <a:cubicBezTo>
                    <a:pt x="149" y="9"/>
                    <a:pt x="119" y="9"/>
                    <a:pt x="84" y="9"/>
                  </a:cubicBezTo>
                  <a:cubicBezTo>
                    <a:pt x="92" y="9"/>
                    <a:pt x="100" y="9"/>
                    <a:pt x="102" y="1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4" name="フリーフォーム 44"/>
            <p:cNvSpPr>
              <a:spLocks/>
            </p:cNvSpPr>
            <p:nvPr/>
          </p:nvSpPr>
          <p:spPr bwMode="invGray">
            <a:xfrm>
              <a:off x="12182475" y="2816225"/>
              <a:ext cx="9525" cy="0"/>
            </a:xfrm>
            <a:custGeom>
              <a:avLst/>
              <a:gdLst>
                <a:gd name="T0" fmla="*/ 0 w 5"/>
                <a:gd name="T1" fmla="*/ 0 w 5"/>
                <a:gd name="T2" fmla="*/ 1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1"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5" name="フリーフォーム 45"/>
            <p:cNvSpPr>
              <a:spLocks/>
            </p:cNvSpPr>
            <p:nvPr/>
          </p:nvSpPr>
          <p:spPr bwMode="invGray">
            <a:xfrm>
              <a:off x="4348162" y="2827338"/>
              <a:ext cx="17463" cy="3175"/>
            </a:xfrm>
            <a:custGeom>
              <a:avLst/>
              <a:gdLst>
                <a:gd name="T0" fmla="*/ 8 w 9"/>
                <a:gd name="T1" fmla="*/ 0 h 1"/>
                <a:gd name="T2" fmla="*/ 8 w 9"/>
                <a:gd name="T3" fmla="*/ 0 h 1"/>
                <a:gd name="T4" fmla="*/ 0 w 9"/>
                <a:gd name="T5" fmla="*/ 1 h 1"/>
                <a:gd name="T6" fmla="*/ 8 w 9"/>
                <a:gd name="T7" fmla="*/ 0 h 1"/>
              </a:gdLst>
              <a:ahLst/>
              <a:cxnLst>
                <a:cxn ang="0">
                  <a:pos x="T0" y="T1"/>
                </a:cxn>
                <a:cxn ang="0">
                  <a:pos x="T2" y="T3"/>
                </a:cxn>
                <a:cxn ang="0">
                  <a:pos x="T4" y="T5"/>
                </a:cxn>
                <a:cxn ang="0">
                  <a:pos x="T6" y="T7"/>
                </a:cxn>
              </a:cxnLst>
              <a:rect l="0" t="0" r="r" b="b"/>
              <a:pathLst>
                <a:path w="9" h="1">
                  <a:moveTo>
                    <a:pt x="8" y="0"/>
                  </a:moveTo>
                  <a:lnTo>
                    <a:pt x="8" y="0"/>
                  </a:lnTo>
                  <a:lnTo>
                    <a:pt x="0" y="1"/>
                  </a:lnTo>
                  <a:cubicBezTo>
                    <a:pt x="7" y="0"/>
                    <a:pt x="9" y="0"/>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6" name="フリーフォーム 46"/>
            <p:cNvSpPr>
              <a:spLocks/>
            </p:cNvSpPr>
            <p:nvPr/>
          </p:nvSpPr>
          <p:spPr bwMode="invGray">
            <a:xfrm>
              <a:off x="12071350" y="2790825"/>
              <a:ext cx="0" cy="0"/>
            </a:xfrm>
            <a:custGeom>
              <a:avLst/>
              <a:gdLst/>
              <a:ahLst/>
              <a:cxnLst>
                <a:cxn ang="0">
                  <a:pos x="0" y="0"/>
                </a:cxn>
                <a:cxn ang="0">
                  <a:pos x="0" y="0"/>
                </a:cxn>
                <a:cxn ang="0">
                  <a:pos x="0" y="0"/>
                </a:cxn>
                <a:cxn ang="0">
                  <a:pos x="0" y="0"/>
                </a:cxn>
              </a:cxnLst>
              <a:rect l="0" t="0" r="r" b="b"/>
              <a:pathLst>
                <a:path>
                  <a:moveTo>
                    <a:pt x="0" y="0"/>
                  </a:moveTo>
                  <a:lnTo>
                    <a:pt x="0" y="0"/>
                  </a:lnTo>
                  <a:lnTo>
                    <a:pt x="0"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7" name="フリーフォーム 47"/>
            <p:cNvSpPr>
              <a:spLocks/>
            </p:cNvSpPr>
            <p:nvPr/>
          </p:nvSpPr>
          <p:spPr bwMode="invGray">
            <a:xfrm>
              <a:off x="4754563" y="2827338"/>
              <a:ext cx="47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cubicBezTo>
                    <a:pt x="1" y="0"/>
                    <a:pt x="1" y="0"/>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8" name="フリーフォーム 48"/>
            <p:cNvSpPr>
              <a:spLocks/>
            </p:cNvSpPr>
            <p:nvPr/>
          </p:nvSpPr>
          <p:spPr bwMode="invGray">
            <a:xfrm>
              <a:off x="4852988" y="2719388"/>
              <a:ext cx="9525" cy="3175"/>
            </a:xfrm>
            <a:custGeom>
              <a:avLst/>
              <a:gdLst>
                <a:gd name="T0" fmla="*/ 5 w 5"/>
                <a:gd name="T1" fmla="*/ 1 h 1"/>
                <a:gd name="T2" fmla="*/ 5 w 5"/>
                <a:gd name="T3" fmla="*/ 1 h 1"/>
                <a:gd name="T4" fmla="*/ 4 w 5"/>
                <a:gd name="T5" fmla="*/ 0 h 1"/>
                <a:gd name="T6" fmla="*/ 5 w 5"/>
                <a:gd name="T7" fmla="*/ 1 h 1"/>
              </a:gdLst>
              <a:ahLst/>
              <a:cxnLst>
                <a:cxn ang="0">
                  <a:pos x="T0" y="T1"/>
                </a:cxn>
                <a:cxn ang="0">
                  <a:pos x="T2" y="T3"/>
                </a:cxn>
                <a:cxn ang="0">
                  <a:pos x="T4" y="T5"/>
                </a:cxn>
                <a:cxn ang="0">
                  <a:pos x="T6" y="T7"/>
                </a:cxn>
              </a:cxnLst>
              <a:rect l="0" t="0" r="r" b="b"/>
              <a:pathLst>
                <a:path w="5" h="1">
                  <a:moveTo>
                    <a:pt x="5" y="1"/>
                  </a:moveTo>
                  <a:lnTo>
                    <a:pt x="5" y="1"/>
                  </a:lnTo>
                  <a:cubicBezTo>
                    <a:pt x="5" y="1"/>
                    <a:pt x="5" y="1"/>
                    <a:pt x="4" y="0"/>
                  </a:cubicBezTo>
                  <a:cubicBezTo>
                    <a:pt x="0" y="1"/>
                    <a:pt x="2" y="1"/>
                    <a:pt x="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299" name="フリーフォーム 49"/>
            <p:cNvSpPr>
              <a:spLocks/>
            </p:cNvSpPr>
            <p:nvPr/>
          </p:nvSpPr>
          <p:spPr bwMode="invGray">
            <a:xfrm>
              <a:off x="4759325" y="2827338"/>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0" name="フリーフォーム 50"/>
            <p:cNvSpPr>
              <a:spLocks/>
            </p:cNvSpPr>
            <p:nvPr/>
          </p:nvSpPr>
          <p:spPr bwMode="invGray">
            <a:xfrm>
              <a:off x="6654800" y="2805113"/>
              <a:ext cx="19050" cy="1587"/>
            </a:xfrm>
            <a:custGeom>
              <a:avLst/>
              <a:gdLst>
                <a:gd name="T0" fmla="*/ 10 w 10"/>
                <a:gd name="T1" fmla="*/ 1 h 1"/>
                <a:gd name="T2" fmla="*/ 10 w 10"/>
                <a:gd name="T3" fmla="*/ 1 h 1"/>
                <a:gd name="T4" fmla="*/ 2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lnTo>
                    <a:pt x="10" y="1"/>
                  </a:lnTo>
                  <a:lnTo>
                    <a:pt x="2" y="0"/>
                  </a:lnTo>
                  <a:cubicBezTo>
                    <a:pt x="0" y="0"/>
                    <a:pt x="2" y="0"/>
                    <a:pt x="1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1" name="フリーフォーム 51"/>
            <p:cNvSpPr>
              <a:spLocks/>
            </p:cNvSpPr>
            <p:nvPr/>
          </p:nvSpPr>
          <p:spPr bwMode="invGray">
            <a:xfrm>
              <a:off x="6289675" y="2798763"/>
              <a:ext cx="6350"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2" name="フリーフォーム 52"/>
            <p:cNvSpPr>
              <a:spLocks/>
            </p:cNvSpPr>
            <p:nvPr/>
          </p:nvSpPr>
          <p:spPr bwMode="invGray">
            <a:xfrm>
              <a:off x="9140825" y="2725738"/>
              <a:ext cx="44450" cy="0"/>
            </a:xfrm>
            <a:custGeom>
              <a:avLst/>
              <a:gdLst>
                <a:gd name="T0" fmla="*/ 23 w 23"/>
                <a:gd name="T1" fmla="*/ 23 w 23"/>
                <a:gd name="T2" fmla="*/ 0 w 23"/>
                <a:gd name="T3" fmla="*/ 23 w 23"/>
              </a:gdLst>
              <a:ahLst/>
              <a:cxnLst>
                <a:cxn ang="0">
                  <a:pos x="T0" y="0"/>
                </a:cxn>
                <a:cxn ang="0">
                  <a:pos x="T1" y="0"/>
                </a:cxn>
                <a:cxn ang="0">
                  <a:pos x="T2" y="0"/>
                </a:cxn>
                <a:cxn ang="0">
                  <a:pos x="T3" y="0"/>
                </a:cxn>
              </a:cxnLst>
              <a:rect l="0" t="0" r="r" b="b"/>
              <a:pathLst>
                <a:path w="23">
                  <a:moveTo>
                    <a:pt x="23" y="0"/>
                  </a:moveTo>
                  <a:lnTo>
                    <a:pt x="23" y="0"/>
                  </a:lnTo>
                  <a:lnTo>
                    <a:pt x="0" y="0"/>
                  </a:lnTo>
                  <a:lnTo>
                    <a:pt x="2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3" name="フリーフォーム 53"/>
            <p:cNvSpPr>
              <a:spLocks/>
            </p:cNvSpPr>
            <p:nvPr/>
          </p:nvSpPr>
          <p:spPr bwMode="invGray">
            <a:xfrm>
              <a:off x="4737100" y="2827338"/>
              <a:ext cx="17463" cy="3175"/>
            </a:xfrm>
            <a:custGeom>
              <a:avLst/>
              <a:gdLst>
                <a:gd name="T0" fmla="*/ 9 w 9"/>
                <a:gd name="T1" fmla="*/ 0 h 1"/>
                <a:gd name="T2" fmla="*/ 9 w 9"/>
                <a:gd name="T3" fmla="*/ 0 h 1"/>
                <a:gd name="T4" fmla="*/ 0 w 9"/>
                <a:gd name="T5" fmla="*/ 1 h 1"/>
                <a:gd name="T6" fmla="*/ 9 w 9"/>
                <a:gd name="T7" fmla="*/ 0 h 1"/>
              </a:gdLst>
              <a:ahLst/>
              <a:cxnLst>
                <a:cxn ang="0">
                  <a:pos x="T0" y="T1"/>
                </a:cxn>
                <a:cxn ang="0">
                  <a:pos x="T2" y="T3"/>
                </a:cxn>
                <a:cxn ang="0">
                  <a:pos x="T4" y="T5"/>
                </a:cxn>
                <a:cxn ang="0">
                  <a:pos x="T6" y="T7"/>
                </a:cxn>
              </a:cxnLst>
              <a:rect l="0" t="0" r="r" b="b"/>
              <a:pathLst>
                <a:path w="9" h="1">
                  <a:moveTo>
                    <a:pt x="9" y="0"/>
                  </a:moveTo>
                  <a:lnTo>
                    <a:pt x="9" y="0"/>
                  </a:lnTo>
                  <a:lnTo>
                    <a:pt x="0" y="1"/>
                  </a:lnTo>
                  <a:cubicBezTo>
                    <a:pt x="5" y="0"/>
                    <a:pt x="8" y="0"/>
                    <a:pt x="9"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4" name="フリーフォーム 54"/>
            <p:cNvSpPr>
              <a:spLocks/>
            </p:cNvSpPr>
            <p:nvPr/>
          </p:nvSpPr>
          <p:spPr bwMode="invGray">
            <a:xfrm>
              <a:off x="7239000" y="2779713"/>
              <a:ext cx="11113" cy="3175"/>
            </a:xfrm>
            <a:custGeom>
              <a:avLst/>
              <a:gdLst>
                <a:gd name="T0" fmla="*/ 6 w 6"/>
                <a:gd name="T1" fmla="*/ 0 h 1"/>
                <a:gd name="T2" fmla="*/ 6 w 6"/>
                <a:gd name="T3" fmla="*/ 0 h 1"/>
                <a:gd name="T4" fmla="*/ 0 w 6"/>
                <a:gd name="T5" fmla="*/ 1 h 1"/>
                <a:gd name="T6" fmla="*/ 4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6" y="0"/>
                  </a:lnTo>
                  <a:lnTo>
                    <a:pt x="0" y="1"/>
                  </a:lnTo>
                  <a:lnTo>
                    <a:pt x="4" y="1"/>
                  </a:lnTo>
                  <a:lnTo>
                    <a:pt x="6"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5" name="フリーフォーム 55"/>
            <p:cNvSpPr>
              <a:spLocks/>
            </p:cNvSpPr>
            <p:nvPr/>
          </p:nvSpPr>
          <p:spPr bwMode="invGray">
            <a:xfrm>
              <a:off x="7181850" y="2773363"/>
              <a:ext cx="468313" cy="15875"/>
            </a:xfrm>
            <a:custGeom>
              <a:avLst/>
              <a:gdLst>
                <a:gd name="T0" fmla="*/ 139 w 244"/>
                <a:gd name="T1" fmla="*/ 5 h 7"/>
                <a:gd name="T2" fmla="*/ 139 w 244"/>
                <a:gd name="T3" fmla="*/ 5 h 7"/>
                <a:gd name="T4" fmla="*/ 132 w 244"/>
                <a:gd name="T5" fmla="*/ 6 h 7"/>
                <a:gd name="T6" fmla="*/ 244 w 244"/>
                <a:gd name="T7" fmla="*/ 4 h 7"/>
                <a:gd name="T8" fmla="*/ 178 w 244"/>
                <a:gd name="T9" fmla="*/ 1 h 7"/>
                <a:gd name="T10" fmla="*/ 101 w 244"/>
                <a:gd name="T11" fmla="*/ 0 h 7"/>
                <a:gd name="T12" fmla="*/ 77 w 244"/>
                <a:gd name="T13" fmla="*/ 3 h 7"/>
                <a:gd name="T14" fmla="*/ 60 w 244"/>
                <a:gd name="T15" fmla="*/ 1 h 7"/>
                <a:gd name="T16" fmla="*/ 0 w 244"/>
                <a:gd name="T17" fmla="*/ 1 h 7"/>
                <a:gd name="T18" fmla="*/ 52 w 244"/>
                <a:gd name="T19" fmla="*/ 1 h 7"/>
                <a:gd name="T20" fmla="*/ 36 w 244"/>
                <a:gd name="T21" fmla="*/ 3 h 7"/>
                <a:gd name="T22" fmla="*/ 41 w 244"/>
                <a:gd name="T23" fmla="*/ 3 h 7"/>
                <a:gd name="T24" fmla="*/ 139 w 24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7">
                  <a:moveTo>
                    <a:pt x="139" y="5"/>
                  </a:moveTo>
                  <a:lnTo>
                    <a:pt x="139" y="5"/>
                  </a:lnTo>
                  <a:cubicBezTo>
                    <a:pt x="135" y="5"/>
                    <a:pt x="134" y="6"/>
                    <a:pt x="132" y="6"/>
                  </a:cubicBezTo>
                  <a:cubicBezTo>
                    <a:pt x="169" y="5"/>
                    <a:pt x="236" y="6"/>
                    <a:pt x="244" y="4"/>
                  </a:cubicBezTo>
                  <a:cubicBezTo>
                    <a:pt x="232" y="4"/>
                    <a:pt x="167" y="2"/>
                    <a:pt x="178" y="1"/>
                  </a:cubicBezTo>
                  <a:cubicBezTo>
                    <a:pt x="152" y="2"/>
                    <a:pt x="115" y="0"/>
                    <a:pt x="101" y="0"/>
                  </a:cubicBezTo>
                  <a:cubicBezTo>
                    <a:pt x="143" y="2"/>
                    <a:pt x="105" y="2"/>
                    <a:pt x="77" y="3"/>
                  </a:cubicBezTo>
                  <a:cubicBezTo>
                    <a:pt x="51" y="2"/>
                    <a:pt x="82" y="1"/>
                    <a:pt x="60" y="1"/>
                  </a:cubicBezTo>
                  <a:lnTo>
                    <a:pt x="0" y="1"/>
                  </a:lnTo>
                  <a:lnTo>
                    <a:pt x="52" y="1"/>
                  </a:lnTo>
                  <a:lnTo>
                    <a:pt x="36" y="3"/>
                  </a:lnTo>
                  <a:lnTo>
                    <a:pt x="41" y="3"/>
                  </a:lnTo>
                  <a:cubicBezTo>
                    <a:pt x="129" y="2"/>
                    <a:pt x="49" y="7"/>
                    <a:pt x="139"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6" name="フリーフォーム 56"/>
            <p:cNvSpPr>
              <a:spLocks/>
            </p:cNvSpPr>
            <p:nvPr/>
          </p:nvSpPr>
          <p:spPr bwMode="invGray">
            <a:xfrm>
              <a:off x="7407275" y="2787650"/>
              <a:ext cx="26988" cy="0"/>
            </a:xfrm>
            <a:custGeom>
              <a:avLst/>
              <a:gdLst>
                <a:gd name="T0" fmla="*/ 14 w 14"/>
                <a:gd name="T1" fmla="*/ 14 w 14"/>
                <a:gd name="T2" fmla="*/ 0 w 14"/>
                <a:gd name="T3" fmla="*/ 14 w 14"/>
              </a:gdLst>
              <a:ahLst/>
              <a:cxnLst>
                <a:cxn ang="0">
                  <a:pos x="T0" y="0"/>
                </a:cxn>
                <a:cxn ang="0">
                  <a:pos x="T1" y="0"/>
                </a:cxn>
                <a:cxn ang="0">
                  <a:pos x="T2" y="0"/>
                </a:cxn>
                <a:cxn ang="0">
                  <a:pos x="T3" y="0"/>
                </a:cxn>
              </a:cxnLst>
              <a:rect l="0" t="0" r="r" b="b"/>
              <a:pathLst>
                <a:path w="14">
                  <a:moveTo>
                    <a:pt x="14" y="0"/>
                  </a:moveTo>
                  <a:lnTo>
                    <a:pt x="14" y="0"/>
                  </a:lnTo>
                  <a:lnTo>
                    <a:pt x="0" y="0"/>
                  </a:lnTo>
                  <a:cubicBezTo>
                    <a:pt x="8" y="0"/>
                    <a:pt x="11" y="0"/>
                    <a:pt x="1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7" name="フリーフォーム 57"/>
            <p:cNvSpPr>
              <a:spLocks/>
            </p:cNvSpPr>
            <p:nvPr/>
          </p:nvSpPr>
          <p:spPr bwMode="invGray">
            <a:xfrm>
              <a:off x="8123238" y="2794000"/>
              <a:ext cx="31750" cy="1587"/>
            </a:xfrm>
            <a:custGeom>
              <a:avLst/>
              <a:gdLst>
                <a:gd name="T0" fmla="*/ 0 w 16"/>
                <a:gd name="T1" fmla="*/ 1 h 1"/>
                <a:gd name="T2" fmla="*/ 0 w 16"/>
                <a:gd name="T3" fmla="*/ 1 h 1"/>
                <a:gd name="T4" fmla="*/ 16 w 16"/>
                <a:gd name="T5" fmla="*/ 0 h 1"/>
                <a:gd name="T6" fmla="*/ 0 w 16"/>
                <a:gd name="T7" fmla="*/ 1 h 1"/>
              </a:gdLst>
              <a:ahLst/>
              <a:cxnLst>
                <a:cxn ang="0">
                  <a:pos x="T0" y="T1"/>
                </a:cxn>
                <a:cxn ang="0">
                  <a:pos x="T2" y="T3"/>
                </a:cxn>
                <a:cxn ang="0">
                  <a:pos x="T4" y="T5"/>
                </a:cxn>
                <a:cxn ang="0">
                  <a:pos x="T6" y="T7"/>
                </a:cxn>
              </a:cxnLst>
              <a:rect l="0" t="0" r="r" b="b"/>
              <a:pathLst>
                <a:path w="16" h="1">
                  <a:moveTo>
                    <a:pt x="0" y="1"/>
                  </a:moveTo>
                  <a:lnTo>
                    <a:pt x="0" y="1"/>
                  </a:lnTo>
                  <a:lnTo>
                    <a:pt x="16"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8" name="フリーフォーム 58"/>
            <p:cNvSpPr>
              <a:spLocks/>
            </p:cNvSpPr>
            <p:nvPr/>
          </p:nvSpPr>
          <p:spPr bwMode="invGray">
            <a:xfrm>
              <a:off x="3070225" y="2794000"/>
              <a:ext cx="101600" cy="4762"/>
            </a:xfrm>
            <a:custGeom>
              <a:avLst/>
              <a:gdLst>
                <a:gd name="T0" fmla="*/ 0 w 53"/>
                <a:gd name="T1" fmla="*/ 0 h 2"/>
                <a:gd name="T2" fmla="*/ 0 w 53"/>
                <a:gd name="T3" fmla="*/ 0 h 2"/>
                <a:gd name="T4" fmla="*/ 52 w 53"/>
                <a:gd name="T5" fmla="*/ 0 h 2"/>
                <a:gd name="T6" fmla="*/ 6 w 53"/>
                <a:gd name="T7" fmla="*/ 0 h 2"/>
                <a:gd name="T8" fmla="*/ 0 w 53"/>
                <a:gd name="T9" fmla="*/ 0 h 2"/>
              </a:gdLst>
              <a:ahLst/>
              <a:cxnLst>
                <a:cxn ang="0">
                  <a:pos x="T0" y="T1"/>
                </a:cxn>
                <a:cxn ang="0">
                  <a:pos x="T2" y="T3"/>
                </a:cxn>
                <a:cxn ang="0">
                  <a:pos x="T4" y="T5"/>
                </a:cxn>
                <a:cxn ang="0">
                  <a:pos x="T6" y="T7"/>
                </a:cxn>
                <a:cxn ang="0">
                  <a:pos x="T8" y="T9"/>
                </a:cxn>
              </a:cxnLst>
              <a:rect l="0" t="0" r="r" b="b"/>
              <a:pathLst>
                <a:path w="53" h="2">
                  <a:moveTo>
                    <a:pt x="0" y="0"/>
                  </a:moveTo>
                  <a:lnTo>
                    <a:pt x="0" y="0"/>
                  </a:lnTo>
                  <a:cubicBezTo>
                    <a:pt x="2" y="1"/>
                    <a:pt x="53" y="2"/>
                    <a:pt x="52" y="0"/>
                  </a:cubicBez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09" name="フリーフォーム 59"/>
            <p:cNvSpPr>
              <a:spLocks/>
            </p:cNvSpPr>
            <p:nvPr/>
          </p:nvSpPr>
          <p:spPr bwMode="invGray">
            <a:xfrm>
              <a:off x="9963150" y="2778125"/>
              <a:ext cx="41275" cy="0"/>
            </a:xfrm>
            <a:custGeom>
              <a:avLst/>
              <a:gdLst>
                <a:gd name="T0" fmla="*/ 21 w 21"/>
                <a:gd name="T1" fmla="*/ 21 w 21"/>
                <a:gd name="T2" fmla="*/ 3 w 21"/>
                <a:gd name="T3" fmla="*/ 0 w 21"/>
                <a:gd name="T4" fmla="*/ 21 w 21"/>
              </a:gdLst>
              <a:ahLst/>
              <a:cxnLst>
                <a:cxn ang="0">
                  <a:pos x="T0" y="0"/>
                </a:cxn>
                <a:cxn ang="0">
                  <a:pos x="T1" y="0"/>
                </a:cxn>
                <a:cxn ang="0">
                  <a:pos x="T2" y="0"/>
                </a:cxn>
                <a:cxn ang="0">
                  <a:pos x="T3" y="0"/>
                </a:cxn>
                <a:cxn ang="0">
                  <a:pos x="T4" y="0"/>
                </a:cxn>
              </a:cxnLst>
              <a:rect l="0" t="0" r="r" b="b"/>
              <a:pathLst>
                <a:path w="21">
                  <a:moveTo>
                    <a:pt x="21" y="0"/>
                  </a:moveTo>
                  <a:lnTo>
                    <a:pt x="21" y="0"/>
                  </a:lnTo>
                  <a:lnTo>
                    <a:pt x="3" y="0"/>
                  </a:lnTo>
                  <a:lnTo>
                    <a:pt x="0" y="0"/>
                  </a:lnTo>
                  <a:cubicBezTo>
                    <a:pt x="4" y="0"/>
                    <a:pt x="15"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0" name="フリーフォーム 60"/>
            <p:cNvSpPr>
              <a:spLocks/>
            </p:cNvSpPr>
            <p:nvPr/>
          </p:nvSpPr>
          <p:spPr bwMode="invGray">
            <a:xfrm>
              <a:off x="7523163" y="2773363"/>
              <a:ext cx="30163" cy="3175"/>
            </a:xfrm>
            <a:custGeom>
              <a:avLst/>
              <a:gdLst>
                <a:gd name="T0" fmla="*/ 16 w 16"/>
                <a:gd name="T1" fmla="*/ 0 h 1"/>
                <a:gd name="T2" fmla="*/ 16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lnTo>
                    <a:pt x="16" y="0"/>
                  </a:lnTo>
                  <a:cubicBezTo>
                    <a:pt x="6" y="0"/>
                    <a:pt x="2" y="1"/>
                    <a:pt x="0" y="1"/>
                  </a:cubicBezTo>
                  <a:cubicBezTo>
                    <a:pt x="6" y="1"/>
                    <a:pt x="12" y="1"/>
                    <a:pt x="1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1" name="フリーフォーム 61"/>
            <p:cNvSpPr>
              <a:spLocks/>
            </p:cNvSpPr>
            <p:nvPr/>
          </p:nvSpPr>
          <p:spPr bwMode="invGray">
            <a:xfrm>
              <a:off x="10009188" y="2787650"/>
              <a:ext cx="115888" cy="3175"/>
            </a:xfrm>
            <a:custGeom>
              <a:avLst/>
              <a:gdLst>
                <a:gd name="T0" fmla="*/ 0 w 60"/>
                <a:gd name="T1" fmla="*/ 0 h 2"/>
                <a:gd name="T2" fmla="*/ 0 w 60"/>
                <a:gd name="T3" fmla="*/ 0 h 2"/>
                <a:gd name="T4" fmla="*/ 19 w 60"/>
                <a:gd name="T5" fmla="*/ 2 h 2"/>
                <a:gd name="T6" fmla="*/ 60 w 60"/>
                <a:gd name="T7" fmla="*/ 1 h 2"/>
                <a:gd name="T8" fmla="*/ 0 w 60"/>
                <a:gd name="T9" fmla="*/ 0 h 2"/>
              </a:gdLst>
              <a:ahLst/>
              <a:cxnLst>
                <a:cxn ang="0">
                  <a:pos x="T0" y="T1"/>
                </a:cxn>
                <a:cxn ang="0">
                  <a:pos x="T2" y="T3"/>
                </a:cxn>
                <a:cxn ang="0">
                  <a:pos x="T4" y="T5"/>
                </a:cxn>
                <a:cxn ang="0">
                  <a:pos x="T6" y="T7"/>
                </a:cxn>
                <a:cxn ang="0">
                  <a:pos x="T8" y="T9"/>
                </a:cxn>
              </a:cxnLst>
              <a:rect l="0" t="0" r="r" b="b"/>
              <a:pathLst>
                <a:path w="60" h="2">
                  <a:moveTo>
                    <a:pt x="0" y="0"/>
                  </a:moveTo>
                  <a:lnTo>
                    <a:pt x="0" y="0"/>
                  </a:lnTo>
                  <a:cubicBezTo>
                    <a:pt x="7" y="0"/>
                    <a:pt x="18" y="1"/>
                    <a:pt x="19" y="2"/>
                  </a:cubicBezTo>
                  <a:cubicBezTo>
                    <a:pt x="34" y="2"/>
                    <a:pt x="45" y="1"/>
                    <a:pt x="60" y="1"/>
                  </a:cubicBezTo>
                  <a:cubicBezTo>
                    <a:pt x="43" y="1"/>
                    <a:pt x="23"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2" name="フリーフォーム 62"/>
            <p:cNvSpPr>
              <a:spLocks/>
            </p:cNvSpPr>
            <p:nvPr/>
          </p:nvSpPr>
          <p:spPr bwMode="invGray">
            <a:xfrm>
              <a:off x="10125075" y="2789238"/>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3" name="フリーフォーム 63"/>
            <p:cNvSpPr>
              <a:spLocks noEditPoints="1"/>
            </p:cNvSpPr>
            <p:nvPr/>
          </p:nvSpPr>
          <p:spPr bwMode="invGray">
            <a:xfrm>
              <a:off x="-4110038" y="2703513"/>
              <a:ext cx="16486188" cy="134937"/>
            </a:xfrm>
            <a:custGeom>
              <a:avLst/>
              <a:gdLst>
                <a:gd name="T0" fmla="*/ 5206 w 8594"/>
                <a:gd name="T1" fmla="*/ 34 h 60"/>
                <a:gd name="T2" fmla="*/ 4851 w 8594"/>
                <a:gd name="T3" fmla="*/ 37 h 60"/>
                <a:gd name="T4" fmla="*/ 5322 w 8594"/>
                <a:gd name="T5" fmla="*/ 35 h 60"/>
                <a:gd name="T6" fmla="*/ 5841 w 8594"/>
                <a:gd name="T7" fmla="*/ 43 h 60"/>
                <a:gd name="T8" fmla="*/ 5952 w 8594"/>
                <a:gd name="T9" fmla="*/ 46 h 60"/>
                <a:gd name="T10" fmla="*/ 6323 w 8594"/>
                <a:gd name="T11" fmla="*/ 40 h 60"/>
                <a:gd name="T12" fmla="*/ 6806 w 8594"/>
                <a:gd name="T13" fmla="*/ 32 h 60"/>
                <a:gd name="T14" fmla="*/ 6211 w 8594"/>
                <a:gd name="T15" fmla="*/ 34 h 60"/>
                <a:gd name="T16" fmla="*/ 5558 w 8594"/>
                <a:gd name="T17" fmla="*/ 29 h 60"/>
                <a:gd name="T18" fmla="*/ 7046 w 8594"/>
                <a:gd name="T19" fmla="*/ 41 h 60"/>
                <a:gd name="T20" fmla="*/ 7472 w 8594"/>
                <a:gd name="T21" fmla="*/ 40 h 60"/>
                <a:gd name="T22" fmla="*/ 7784 w 8594"/>
                <a:gd name="T23" fmla="*/ 39 h 60"/>
                <a:gd name="T24" fmla="*/ 4392 w 8594"/>
                <a:gd name="T25" fmla="*/ 36 h 60"/>
                <a:gd name="T26" fmla="*/ 4053 w 8594"/>
                <a:gd name="T27" fmla="*/ 35 h 60"/>
                <a:gd name="T28" fmla="*/ 4729 w 8594"/>
                <a:gd name="T29" fmla="*/ 29 h 60"/>
                <a:gd name="T30" fmla="*/ 348 w 8594"/>
                <a:gd name="T31" fmla="*/ 40 h 60"/>
                <a:gd name="T32" fmla="*/ 3365 w 8594"/>
                <a:gd name="T33" fmla="*/ 41 h 60"/>
                <a:gd name="T34" fmla="*/ 2626 w 8594"/>
                <a:gd name="T35" fmla="*/ 45 h 60"/>
                <a:gd name="T36" fmla="*/ 1989 w 8594"/>
                <a:gd name="T37" fmla="*/ 45 h 60"/>
                <a:gd name="T38" fmla="*/ 1241 w 8594"/>
                <a:gd name="T39" fmla="*/ 44 h 60"/>
                <a:gd name="T40" fmla="*/ 260 w 8594"/>
                <a:gd name="T41" fmla="*/ 41 h 60"/>
                <a:gd name="T42" fmla="*/ 403 w 8594"/>
                <a:gd name="T43" fmla="*/ 29 h 60"/>
                <a:gd name="T44" fmla="*/ 1235 w 8594"/>
                <a:gd name="T45" fmla="*/ 30 h 60"/>
                <a:gd name="T46" fmla="*/ 1695 w 8594"/>
                <a:gd name="T47" fmla="*/ 28 h 60"/>
                <a:gd name="T48" fmla="*/ 2516 w 8594"/>
                <a:gd name="T49" fmla="*/ 20 h 60"/>
                <a:gd name="T50" fmla="*/ 3096 w 8594"/>
                <a:gd name="T51" fmla="*/ 21 h 60"/>
                <a:gd name="T52" fmla="*/ 3775 w 8594"/>
                <a:gd name="T53" fmla="*/ 17 h 60"/>
                <a:gd name="T54" fmla="*/ 3608 w 8594"/>
                <a:gd name="T55" fmla="*/ 13 h 60"/>
                <a:gd name="T56" fmla="*/ 3472 w 8594"/>
                <a:gd name="T57" fmla="*/ 9 h 60"/>
                <a:gd name="T58" fmla="*/ 4061 w 8594"/>
                <a:gd name="T59" fmla="*/ 4 h 60"/>
                <a:gd name="T60" fmla="*/ 4257 w 8594"/>
                <a:gd name="T61" fmla="*/ 12 h 60"/>
                <a:gd name="T62" fmla="*/ 4645 w 8594"/>
                <a:gd name="T63" fmla="*/ 16 h 60"/>
                <a:gd name="T64" fmla="*/ 4373 w 8594"/>
                <a:gd name="T65" fmla="*/ 10 h 60"/>
                <a:gd name="T66" fmla="*/ 5119 w 8594"/>
                <a:gd name="T67" fmla="*/ 4 h 60"/>
                <a:gd name="T68" fmla="*/ 5193 w 8594"/>
                <a:gd name="T69" fmla="*/ 5 h 60"/>
                <a:gd name="T70" fmla="*/ 5134 w 8594"/>
                <a:gd name="T71" fmla="*/ 16 h 60"/>
                <a:gd name="T72" fmla="*/ 5438 w 8594"/>
                <a:gd name="T73" fmla="*/ 15 h 60"/>
                <a:gd name="T74" fmla="*/ 5834 w 8594"/>
                <a:gd name="T75" fmla="*/ 5 h 60"/>
                <a:gd name="T76" fmla="*/ 5843 w 8594"/>
                <a:gd name="T77" fmla="*/ 16 h 60"/>
                <a:gd name="T78" fmla="*/ 5967 w 8594"/>
                <a:gd name="T79" fmla="*/ 11 h 60"/>
                <a:gd name="T80" fmla="*/ 6226 w 8594"/>
                <a:gd name="T81" fmla="*/ 10 h 60"/>
                <a:gd name="T82" fmla="*/ 6261 w 8594"/>
                <a:gd name="T83" fmla="*/ 13 h 60"/>
                <a:gd name="T84" fmla="*/ 6697 w 8594"/>
                <a:gd name="T85" fmla="*/ 10 h 60"/>
                <a:gd name="T86" fmla="*/ 6837 w 8594"/>
                <a:gd name="T87" fmla="*/ 16 h 60"/>
                <a:gd name="T88" fmla="*/ 7682 w 8594"/>
                <a:gd name="T89" fmla="*/ 14 h 60"/>
                <a:gd name="T90" fmla="*/ 7802 w 8594"/>
                <a:gd name="T91" fmla="*/ 24 h 60"/>
                <a:gd name="T92" fmla="*/ 8182 w 8594"/>
                <a:gd name="T93" fmla="*/ 23 h 60"/>
                <a:gd name="T94" fmla="*/ 8315 w 8594"/>
                <a:gd name="T95" fmla="*/ 27 h 60"/>
                <a:gd name="T96" fmla="*/ 8441 w 8594"/>
                <a:gd name="T97" fmla="*/ 38 h 60"/>
                <a:gd name="T98" fmla="*/ 8077 w 8594"/>
                <a:gd name="T99" fmla="*/ 45 h 60"/>
                <a:gd name="T100" fmla="*/ 8594 w 8594"/>
                <a:gd name="T101" fmla="*/ 47 h 60"/>
                <a:gd name="T102" fmla="*/ 8205 w 8594"/>
                <a:gd name="T103" fmla="*/ 53 h 60"/>
                <a:gd name="T104" fmla="*/ 7779 w 8594"/>
                <a:gd name="T105" fmla="*/ 58 h 60"/>
                <a:gd name="T106" fmla="*/ 7358 w 8594"/>
                <a:gd name="T107" fmla="*/ 54 h 60"/>
                <a:gd name="T108" fmla="*/ 6692 w 8594"/>
                <a:gd name="T109" fmla="*/ 49 h 60"/>
                <a:gd name="T110" fmla="*/ 5792 w 8594"/>
                <a:gd name="T111" fmla="*/ 53 h 60"/>
                <a:gd name="T112" fmla="*/ 5390 w 8594"/>
                <a:gd name="T113" fmla="*/ 47 h 60"/>
                <a:gd name="T114" fmla="*/ 5194 w 8594"/>
                <a:gd name="T115" fmla="*/ 51 h 60"/>
                <a:gd name="T116" fmla="*/ 4559 w 8594"/>
                <a:gd name="T117" fmla="*/ 53 h 60"/>
                <a:gd name="T118" fmla="*/ 4226 w 8594"/>
                <a:gd name="T119" fmla="*/ 58 h 60"/>
                <a:gd name="T120" fmla="*/ 4010 w 8594"/>
                <a:gd name="T121" fmla="*/ 60 h 60"/>
                <a:gd name="T122" fmla="*/ 3858 w 8594"/>
                <a:gd name="T1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94" h="60">
                  <a:moveTo>
                    <a:pt x="4248" y="14"/>
                  </a:moveTo>
                  <a:lnTo>
                    <a:pt x="4248" y="14"/>
                  </a:lnTo>
                  <a:lnTo>
                    <a:pt x="4246" y="14"/>
                  </a:lnTo>
                  <a:lnTo>
                    <a:pt x="4248" y="14"/>
                  </a:lnTo>
                  <a:lnTo>
                    <a:pt x="4248" y="14"/>
                  </a:lnTo>
                  <a:close/>
                  <a:moveTo>
                    <a:pt x="5299" y="30"/>
                  </a:moveTo>
                  <a:lnTo>
                    <a:pt x="5299" y="30"/>
                  </a:lnTo>
                  <a:lnTo>
                    <a:pt x="5241" y="31"/>
                  </a:lnTo>
                  <a:lnTo>
                    <a:pt x="5247" y="31"/>
                  </a:lnTo>
                  <a:lnTo>
                    <a:pt x="5190" y="32"/>
                  </a:lnTo>
                  <a:cubicBezTo>
                    <a:pt x="5225" y="33"/>
                    <a:pt x="5248" y="35"/>
                    <a:pt x="5199" y="36"/>
                  </a:cubicBezTo>
                  <a:cubicBezTo>
                    <a:pt x="5203" y="36"/>
                    <a:pt x="5189" y="35"/>
                    <a:pt x="5206" y="34"/>
                  </a:cubicBezTo>
                  <a:cubicBezTo>
                    <a:pt x="5173" y="33"/>
                    <a:pt x="5101" y="32"/>
                    <a:pt x="5120" y="35"/>
                  </a:cubicBezTo>
                  <a:cubicBezTo>
                    <a:pt x="5183" y="32"/>
                    <a:pt x="5134" y="39"/>
                    <a:pt x="5184" y="36"/>
                  </a:cubicBezTo>
                  <a:cubicBezTo>
                    <a:pt x="5157" y="38"/>
                    <a:pt x="5131" y="38"/>
                    <a:pt x="5106" y="38"/>
                  </a:cubicBezTo>
                  <a:cubicBezTo>
                    <a:pt x="5132" y="37"/>
                    <a:pt x="5100" y="35"/>
                    <a:pt x="5061" y="34"/>
                  </a:cubicBezTo>
                  <a:cubicBezTo>
                    <a:pt x="5044" y="35"/>
                    <a:pt x="4997" y="34"/>
                    <a:pt x="4969" y="35"/>
                  </a:cubicBezTo>
                  <a:cubicBezTo>
                    <a:pt x="4979" y="37"/>
                    <a:pt x="4954" y="38"/>
                    <a:pt x="5001" y="38"/>
                  </a:cubicBezTo>
                  <a:cubicBezTo>
                    <a:pt x="4984" y="39"/>
                    <a:pt x="4957" y="39"/>
                    <a:pt x="4928" y="38"/>
                  </a:cubicBezTo>
                  <a:cubicBezTo>
                    <a:pt x="4940" y="38"/>
                    <a:pt x="4960" y="38"/>
                    <a:pt x="4959" y="37"/>
                  </a:cubicBezTo>
                  <a:cubicBezTo>
                    <a:pt x="4940" y="35"/>
                    <a:pt x="4917" y="35"/>
                    <a:pt x="4905" y="35"/>
                  </a:cubicBezTo>
                  <a:lnTo>
                    <a:pt x="4876" y="35"/>
                  </a:lnTo>
                  <a:cubicBezTo>
                    <a:pt x="4879" y="35"/>
                    <a:pt x="4881" y="35"/>
                    <a:pt x="4883" y="36"/>
                  </a:cubicBezTo>
                  <a:lnTo>
                    <a:pt x="4851" y="37"/>
                  </a:lnTo>
                  <a:cubicBezTo>
                    <a:pt x="4894" y="36"/>
                    <a:pt x="4871" y="38"/>
                    <a:pt x="4870" y="39"/>
                  </a:cubicBezTo>
                  <a:cubicBezTo>
                    <a:pt x="4871" y="37"/>
                    <a:pt x="4842" y="39"/>
                    <a:pt x="4827" y="39"/>
                  </a:cubicBezTo>
                  <a:lnTo>
                    <a:pt x="4860" y="41"/>
                  </a:lnTo>
                  <a:cubicBezTo>
                    <a:pt x="4844" y="42"/>
                    <a:pt x="4805" y="40"/>
                    <a:pt x="4813" y="42"/>
                  </a:cubicBezTo>
                  <a:cubicBezTo>
                    <a:pt x="4881" y="43"/>
                    <a:pt x="4907" y="42"/>
                    <a:pt x="4969" y="42"/>
                  </a:cubicBezTo>
                  <a:lnTo>
                    <a:pt x="4944" y="40"/>
                  </a:lnTo>
                  <a:cubicBezTo>
                    <a:pt x="5014" y="39"/>
                    <a:pt x="4987" y="43"/>
                    <a:pt x="5065" y="43"/>
                  </a:cubicBezTo>
                  <a:cubicBezTo>
                    <a:pt x="5098" y="41"/>
                    <a:pt x="5183" y="42"/>
                    <a:pt x="5184" y="39"/>
                  </a:cubicBezTo>
                  <a:cubicBezTo>
                    <a:pt x="5174" y="40"/>
                    <a:pt x="5233" y="42"/>
                    <a:pt x="5260" y="40"/>
                  </a:cubicBezTo>
                  <a:cubicBezTo>
                    <a:pt x="5289" y="38"/>
                    <a:pt x="5379" y="37"/>
                    <a:pt x="5352" y="36"/>
                  </a:cubicBezTo>
                  <a:cubicBezTo>
                    <a:pt x="5328" y="36"/>
                    <a:pt x="5295" y="37"/>
                    <a:pt x="5276" y="36"/>
                  </a:cubicBezTo>
                  <a:lnTo>
                    <a:pt x="5322" y="35"/>
                  </a:lnTo>
                  <a:lnTo>
                    <a:pt x="5292" y="33"/>
                  </a:lnTo>
                  <a:cubicBezTo>
                    <a:pt x="5308" y="34"/>
                    <a:pt x="5306" y="32"/>
                    <a:pt x="5299" y="30"/>
                  </a:cubicBezTo>
                  <a:close/>
                  <a:moveTo>
                    <a:pt x="5493" y="27"/>
                  </a:moveTo>
                  <a:lnTo>
                    <a:pt x="5493" y="27"/>
                  </a:lnTo>
                  <a:cubicBezTo>
                    <a:pt x="5524" y="32"/>
                    <a:pt x="5557" y="36"/>
                    <a:pt x="5700" y="35"/>
                  </a:cubicBezTo>
                  <a:lnTo>
                    <a:pt x="5689" y="35"/>
                  </a:lnTo>
                  <a:cubicBezTo>
                    <a:pt x="5761" y="38"/>
                    <a:pt x="5829" y="32"/>
                    <a:pt x="5916" y="35"/>
                  </a:cubicBezTo>
                  <a:cubicBezTo>
                    <a:pt x="5874" y="36"/>
                    <a:pt x="5876" y="36"/>
                    <a:pt x="5829" y="40"/>
                  </a:cubicBezTo>
                  <a:lnTo>
                    <a:pt x="5875" y="39"/>
                  </a:lnTo>
                  <a:cubicBezTo>
                    <a:pt x="5862" y="41"/>
                    <a:pt x="5907" y="40"/>
                    <a:pt x="5941" y="40"/>
                  </a:cubicBezTo>
                  <a:lnTo>
                    <a:pt x="5911" y="43"/>
                  </a:lnTo>
                  <a:cubicBezTo>
                    <a:pt x="5891" y="42"/>
                    <a:pt x="5839" y="42"/>
                    <a:pt x="5841" y="43"/>
                  </a:cubicBezTo>
                  <a:cubicBezTo>
                    <a:pt x="5852" y="42"/>
                    <a:pt x="5772" y="39"/>
                    <a:pt x="5729" y="40"/>
                  </a:cubicBezTo>
                  <a:cubicBezTo>
                    <a:pt x="5733" y="42"/>
                    <a:pt x="5825" y="41"/>
                    <a:pt x="5784" y="44"/>
                  </a:cubicBezTo>
                  <a:cubicBezTo>
                    <a:pt x="5820" y="43"/>
                    <a:pt x="5825" y="45"/>
                    <a:pt x="5862" y="44"/>
                  </a:cubicBezTo>
                  <a:cubicBezTo>
                    <a:pt x="5826" y="45"/>
                    <a:pt x="5853" y="47"/>
                    <a:pt x="5827" y="48"/>
                  </a:cubicBezTo>
                  <a:lnTo>
                    <a:pt x="5888" y="47"/>
                  </a:lnTo>
                  <a:cubicBezTo>
                    <a:pt x="5890" y="48"/>
                    <a:pt x="5798" y="49"/>
                    <a:pt x="5849" y="51"/>
                  </a:cubicBezTo>
                  <a:cubicBezTo>
                    <a:pt x="5874" y="50"/>
                    <a:pt x="5940" y="52"/>
                    <a:pt x="5941" y="49"/>
                  </a:cubicBezTo>
                  <a:lnTo>
                    <a:pt x="5943" y="50"/>
                  </a:lnTo>
                  <a:cubicBezTo>
                    <a:pt x="5989" y="51"/>
                    <a:pt x="5963" y="47"/>
                    <a:pt x="6020" y="48"/>
                  </a:cubicBezTo>
                  <a:cubicBezTo>
                    <a:pt x="6021" y="47"/>
                    <a:pt x="6010" y="47"/>
                    <a:pt x="5989" y="47"/>
                  </a:cubicBezTo>
                  <a:cubicBezTo>
                    <a:pt x="5972" y="47"/>
                    <a:pt x="5969" y="49"/>
                    <a:pt x="5934" y="49"/>
                  </a:cubicBezTo>
                  <a:cubicBezTo>
                    <a:pt x="5918" y="47"/>
                    <a:pt x="5977" y="49"/>
                    <a:pt x="5952" y="46"/>
                  </a:cubicBezTo>
                  <a:cubicBezTo>
                    <a:pt x="5940" y="45"/>
                    <a:pt x="5858" y="48"/>
                    <a:pt x="5884" y="44"/>
                  </a:cubicBezTo>
                  <a:lnTo>
                    <a:pt x="5931" y="45"/>
                  </a:lnTo>
                  <a:cubicBezTo>
                    <a:pt x="5932" y="43"/>
                    <a:pt x="5965" y="43"/>
                    <a:pt x="5964" y="41"/>
                  </a:cubicBezTo>
                  <a:cubicBezTo>
                    <a:pt x="5993" y="40"/>
                    <a:pt x="6019" y="43"/>
                    <a:pt x="6048" y="41"/>
                  </a:cubicBezTo>
                  <a:cubicBezTo>
                    <a:pt x="6060" y="40"/>
                    <a:pt x="6039" y="37"/>
                    <a:pt x="6087" y="38"/>
                  </a:cubicBezTo>
                  <a:cubicBezTo>
                    <a:pt x="6124" y="41"/>
                    <a:pt x="6234" y="41"/>
                    <a:pt x="6276" y="40"/>
                  </a:cubicBezTo>
                  <a:lnTo>
                    <a:pt x="6312" y="39"/>
                  </a:lnTo>
                  <a:cubicBezTo>
                    <a:pt x="6309" y="38"/>
                    <a:pt x="6243" y="39"/>
                    <a:pt x="6266" y="38"/>
                  </a:cubicBezTo>
                  <a:lnTo>
                    <a:pt x="6322" y="37"/>
                  </a:lnTo>
                  <a:lnTo>
                    <a:pt x="6318" y="38"/>
                  </a:lnTo>
                  <a:cubicBezTo>
                    <a:pt x="6337" y="38"/>
                    <a:pt x="6356" y="37"/>
                    <a:pt x="6373" y="37"/>
                  </a:cubicBezTo>
                  <a:cubicBezTo>
                    <a:pt x="6355" y="38"/>
                    <a:pt x="6315" y="38"/>
                    <a:pt x="6323" y="40"/>
                  </a:cubicBezTo>
                  <a:cubicBezTo>
                    <a:pt x="6349" y="40"/>
                    <a:pt x="6353" y="41"/>
                    <a:pt x="6377" y="41"/>
                  </a:cubicBezTo>
                  <a:cubicBezTo>
                    <a:pt x="6372" y="41"/>
                    <a:pt x="6368" y="41"/>
                    <a:pt x="6368" y="41"/>
                  </a:cubicBezTo>
                  <a:cubicBezTo>
                    <a:pt x="6422" y="42"/>
                    <a:pt x="6420" y="39"/>
                    <a:pt x="6433" y="38"/>
                  </a:cubicBezTo>
                  <a:cubicBezTo>
                    <a:pt x="6487" y="36"/>
                    <a:pt x="6379" y="36"/>
                    <a:pt x="6386" y="33"/>
                  </a:cubicBezTo>
                  <a:lnTo>
                    <a:pt x="6543" y="32"/>
                  </a:lnTo>
                  <a:cubicBezTo>
                    <a:pt x="6529" y="33"/>
                    <a:pt x="6516" y="34"/>
                    <a:pt x="6521" y="35"/>
                  </a:cubicBezTo>
                  <a:cubicBezTo>
                    <a:pt x="6559" y="36"/>
                    <a:pt x="6522" y="36"/>
                    <a:pt x="6576" y="36"/>
                  </a:cubicBezTo>
                  <a:cubicBezTo>
                    <a:pt x="6572" y="33"/>
                    <a:pt x="6644" y="35"/>
                    <a:pt x="6682" y="33"/>
                  </a:cubicBezTo>
                  <a:cubicBezTo>
                    <a:pt x="6700" y="34"/>
                    <a:pt x="6704" y="34"/>
                    <a:pt x="6665" y="34"/>
                  </a:cubicBezTo>
                  <a:cubicBezTo>
                    <a:pt x="6669" y="36"/>
                    <a:pt x="6721" y="36"/>
                    <a:pt x="6740" y="36"/>
                  </a:cubicBezTo>
                  <a:lnTo>
                    <a:pt x="6781" y="35"/>
                  </a:lnTo>
                  <a:cubicBezTo>
                    <a:pt x="6765" y="34"/>
                    <a:pt x="6772" y="32"/>
                    <a:pt x="6806" y="32"/>
                  </a:cubicBezTo>
                  <a:lnTo>
                    <a:pt x="6808" y="31"/>
                  </a:lnTo>
                  <a:cubicBezTo>
                    <a:pt x="6752" y="31"/>
                    <a:pt x="6666" y="28"/>
                    <a:pt x="6631" y="30"/>
                  </a:cubicBezTo>
                  <a:lnTo>
                    <a:pt x="6641" y="29"/>
                  </a:lnTo>
                  <a:cubicBezTo>
                    <a:pt x="6577" y="28"/>
                    <a:pt x="6502" y="33"/>
                    <a:pt x="6472" y="29"/>
                  </a:cubicBezTo>
                  <a:cubicBezTo>
                    <a:pt x="6475" y="28"/>
                    <a:pt x="6459" y="29"/>
                    <a:pt x="6460" y="27"/>
                  </a:cubicBezTo>
                  <a:lnTo>
                    <a:pt x="6413" y="28"/>
                  </a:lnTo>
                  <a:lnTo>
                    <a:pt x="6423" y="27"/>
                  </a:lnTo>
                  <a:lnTo>
                    <a:pt x="6343" y="28"/>
                  </a:lnTo>
                  <a:lnTo>
                    <a:pt x="6345" y="27"/>
                  </a:lnTo>
                  <a:lnTo>
                    <a:pt x="6253" y="32"/>
                  </a:lnTo>
                  <a:cubicBezTo>
                    <a:pt x="6253" y="33"/>
                    <a:pt x="6255" y="33"/>
                    <a:pt x="6242" y="34"/>
                  </a:cubicBezTo>
                  <a:cubicBezTo>
                    <a:pt x="6230" y="34"/>
                    <a:pt x="6220" y="34"/>
                    <a:pt x="6211" y="34"/>
                  </a:cubicBezTo>
                  <a:cubicBezTo>
                    <a:pt x="6211" y="34"/>
                    <a:pt x="6211" y="34"/>
                    <a:pt x="6211" y="34"/>
                  </a:cubicBezTo>
                  <a:lnTo>
                    <a:pt x="6211" y="34"/>
                  </a:lnTo>
                  <a:cubicBezTo>
                    <a:pt x="6191" y="34"/>
                    <a:pt x="6178" y="32"/>
                    <a:pt x="6154" y="32"/>
                  </a:cubicBezTo>
                  <a:lnTo>
                    <a:pt x="6229" y="32"/>
                  </a:lnTo>
                  <a:cubicBezTo>
                    <a:pt x="6235" y="30"/>
                    <a:pt x="6228" y="29"/>
                    <a:pt x="6192" y="27"/>
                  </a:cubicBezTo>
                  <a:cubicBezTo>
                    <a:pt x="6207" y="27"/>
                    <a:pt x="6213" y="26"/>
                    <a:pt x="6195" y="26"/>
                  </a:cubicBezTo>
                  <a:cubicBezTo>
                    <a:pt x="6192" y="26"/>
                    <a:pt x="6146" y="27"/>
                    <a:pt x="6163" y="28"/>
                  </a:cubicBezTo>
                  <a:cubicBezTo>
                    <a:pt x="6092" y="29"/>
                    <a:pt x="5978" y="25"/>
                    <a:pt x="5870" y="28"/>
                  </a:cubicBezTo>
                  <a:cubicBezTo>
                    <a:pt x="5947" y="26"/>
                    <a:pt x="5808" y="25"/>
                    <a:pt x="5894" y="25"/>
                  </a:cubicBezTo>
                  <a:cubicBezTo>
                    <a:pt x="5834" y="22"/>
                    <a:pt x="5842" y="27"/>
                    <a:pt x="5781" y="27"/>
                  </a:cubicBezTo>
                  <a:cubicBezTo>
                    <a:pt x="5776" y="26"/>
                    <a:pt x="5814" y="27"/>
                    <a:pt x="5828" y="25"/>
                  </a:cubicBezTo>
                  <a:cubicBezTo>
                    <a:pt x="5727" y="24"/>
                    <a:pt x="5657" y="29"/>
                    <a:pt x="5558" y="29"/>
                  </a:cubicBezTo>
                  <a:lnTo>
                    <a:pt x="5554" y="27"/>
                  </a:lnTo>
                  <a:lnTo>
                    <a:pt x="5493" y="27"/>
                  </a:lnTo>
                  <a:close/>
                  <a:moveTo>
                    <a:pt x="7145" y="32"/>
                  </a:moveTo>
                  <a:lnTo>
                    <a:pt x="7145" y="32"/>
                  </a:lnTo>
                  <a:cubicBezTo>
                    <a:pt x="7151" y="32"/>
                    <a:pt x="7153" y="31"/>
                    <a:pt x="7153" y="31"/>
                  </a:cubicBezTo>
                  <a:cubicBezTo>
                    <a:pt x="7028" y="36"/>
                    <a:pt x="6926" y="37"/>
                    <a:pt x="6859" y="36"/>
                  </a:cubicBezTo>
                  <a:cubicBezTo>
                    <a:pt x="6872" y="38"/>
                    <a:pt x="6932" y="40"/>
                    <a:pt x="6961" y="41"/>
                  </a:cubicBezTo>
                  <a:lnTo>
                    <a:pt x="6936" y="43"/>
                  </a:lnTo>
                  <a:lnTo>
                    <a:pt x="6920" y="41"/>
                  </a:lnTo>
                  <a:lnTo>
                    <a:pt x="6876" y="43"/>
                  </a:lnTo>
                  <a:cubicBezTo>
                    <a:pt x="6888" y="44"/>
                    <a:pt x="6924" y="44"/>
                    <a:pt x="6947" y="45"/>
                  </a:cubicBezTo>
                  <a:lnTo>
                    <a:pt x="7046" y="41"/>
                  </a:lnTo>
                  <a:lnTo>
                    <a:pt x="6986" y="40"/>
                  </a:lnTo>
                  <a:cubicBezTo>
                    <a:pt x="7002" y="40"/>
                    <a:pt x="7082" y="40"/>
                    <a:pt x="7114" y="40"/>
                  </a:cubicBezTo>
                  <a:cubicBezTo>
                    <a:pt x="7115" y="38"/>
                    <a:pt x="7060" y="37"/>
                    <a:pt x="7053" y="39"/>
                  </a:cubicBezTo>
                  <a:cubicBezTo>
                    <a:pt x="7047" y="37"/>
                    <a:pt x="7110" y="38"/>
                    <a:pt x="7070" y="36"/>
                  </a:cubicBezTo>
                  <a:cubicBezTo>
                    <a:pt x="7117" y="34"/>
                    <a:pt x="7193" y="36"/>
                    <a:pt x="7228" y="37"/>
                  </a:cubicBezTo>
                  <a:lnTo>
                    <a:pt x="7234" y="39"/>
                  </a:lnTo>
                  <a:cubicBezTo>
                    <a:pt x="7272" y="41"/>
                    <a:pt x="7260" y="36"/>
                    <a:pt x="7305" y="38"/>
                  </a:cubicBezTo>
                  <a:cubicBezTo>
                    <a:pt x="7249" y="38"/>
                    <a:pt x="7315" y="41"/>
                    <a:pt x="7270" y="41"/>
                  </a:cubicBezTo>
                  <a:cubicBezTo>
                    <a:pt x="7284" y="42"/>
                    <a:pt x="7270" y="44"/>
                    <a:pt x="7315" y="44"/>
                  </a:cubicBezTo>
                  <a:cubicBezTo>
                    <a:pt x="7352" y="40"/>
                    <a:pt x="7362" y="46"/>
                    <a:pt x="7398" y="43"/>
                  </a:cubicBezTo>
                  <a:cubicBezTo>
                    <a:pt x="7421" y="44"/>
                    <a:pt x="7372" y="45"/>
                    <a:pt x="7418" y="46"/>
                  </a:cubicBezTo>
                  <a:cubicBezTo>
                    <a:pt x="7472" y="44"/>
                    <a:pt x="7469" y="43"/>
                    <a:pt x="7472" y="40"/>
                  </a:cubicBezTo>
                  <a:cubicBezTo>
                    <a:pt x="7422" y="39"/>
                    <a:pt x="7416" y="43"/>
                    <a:pt x="7375" y="42"/>
                  </a:cubicBezTo>
                  <a:lnTo>
                    <a:pt x="7456" y="38"/>
                  </a:lnTo>
                  <a:cubicBezTo>
                    <a:pt x="7441" y="38"/>
                    <a:pt x="7430" y="38"/>
                    <a:pt x="7421" y="38"/>
                  </a:cubicBezTo>
                  <a:cubicBezTo>
                    <a:pt x="7437" y="38"/>
                    <a:pt x="7451" y="37"/>
                    <a:pt x="7463" y="36"/>
                  </a:cubicBezTo>
                  <a:lnTo>
                    <a:pt x="7482" y="35"/>
                  </a:lnTo>
                  <a:cubicBezTo>
                    <a:pt x="7436" y="35"/>
                    <a:pt x="7395" y="35"/>
                    <a:pt x="7388" y="34"/>
                  </a:cubicBezTo>
                  <a:lnTo>
                    <a:pt x="7394" y="32"/>
                  </a:lnTo>
                  <a:cubicBezTo>
                    <a:pt x="7378" y="31"/>
                    <a:pt x="7352" y="32"/>
                    <a:pt x="7339" y="33"/>
                  </a:cubicBezTo>
                  <a:cubicBezTo>
                    <a:pt x="7299" y="33"/>
                    <a:pt x="7258" y="34"/>
                    <a:pt x="7249" y="33"/>
                  </a:cubicBezTo>
                  <a:lnTo>
                    <a:pt x="7264" y="32"/>
                  </a:lnTo>
                  <a:lnTo>
                    <a:pt x="7145" y="32"/>
                  </a:lnTo>
                  <a:close/>
                  <a:moveTo>
                    <a:pt x="7784" y="39"/>
                  </a:moveTo>
                  <a:lnTo>
                    <a:pt x="7784" y="39"/>
                  </a:lnTo>
                  <a:lnTo>
                    <a:pt x="7795" y="40"/>
                  </a:lnTo>
                  <a:lnTo>
                    <a:pt x="7764" y="41"/>
                  </a:lnTo>
                  <a:cubicBezTo>
                    <a:pt x="7709" y="41"/>
                    <a:pt x="7664" y="37"/>
                    <a:pt x="7614" y="40"/>
                  </a:cubicBezTo>
                  <a:cubicBezTo>
                    <a:pt x="7591" y="39"/>
                    <a:pt x="7578" y="37"/>
                    <a:pt x="7566" y="36"/>
                  </a:cubicBezTo>
                  <a:lnTo>
                    <a:pt x="7597" y="36"/>
                  </a:lnTo>
                  <a:cubicBezTo>
                    <a:pt x="7737" y="32"/>
                    <a:pt x="7670" y="41"/>
                    <a:pt x="7784" y="39"/>
                  </a:cubicBezTo>
                  <a:close/>
                  <a:moveTo>
                    <a:pt x="4385" y="43"/>
                  </a:moveTo>
                  <a:lnTo>
                    <a:pt x="4385" y="43"/>
                  </a:lnTo>
                  <a:cubicBezTo>
                    <a:pt x="4401" y="40"/>
                    <a:pt x="4455" y="40"/>
                    <a:pt x="4458" y="38"/>
                  </a:cubicBezTo>
                  <a:cubicBezTo>
                    <a:pt x="4462" y="37"/>
                    <a:pt x="4450" y="37"/>
                    <a:pt x="4437" y="37"/>
                  </a:cubicBezTo>
                  <a:lnTo>
                    <a:pt x="4392" y="36"/>
                  </a:lnTo>
                  <a:cubicBezTo>
                    <a:pt x="4391" y="37"/>
                    <a:pt x="4388" y="37"/>
                    <a:pt x="4383" y="37"/>
                  </a:cubicBezTo>
                  <a:cubicBezTo>
                    <a:pt x="4399" y="38"/>
                    <a:pt x="4409" y="38"/>
                    <a:pt x="4403" y="40"/>
                  </a:cubicBezTo>
                  <a:cubicBezTo>
                    <a:pt x="4362" y="37"/>
                    <a:pt x="4366" y="42"/>
                    <a:pt x="4322" y="42"/>
                  </a:cubicBezTo>
                  <a:cubicBezTo>
                    <a:pt x="4308" y="43"/>
                    <a:pt x="4371" y="43"/>
                    <a:pt x="4385" y="43"/>
                  </a:cubicBezTo>
                  <a:close/>
                  <a:moveTo>
                    <a:pt x="4129" y="37"/>
                  </a:moveTo>
                  <a:lnTo>
                    <a:pt x="4129" y="37"/>
                  </a:lnTo>
                  <a:lnTo>
                    <a:pt x="4138" y="35"/>
                  </a:lnTo>
                  <a:lnTo>
                    <a:pt x="4112" y="35"/>
                  </a:lnTo>
                  <a:cubicBezTo>
                    <a:pt x="4115" y="36"/>
                    <a:pt x="4118" y="37"/>
                    <a:pt x="4129" y="37"/>
                  </a:cubicBezTo>
                  <a:close/>
                  <a:moveTo>
                    <a:pt x="4049" y="35"/>
                  </a:moveTo>
                  <a:lnTo>
                    <a:pt x="4049" y="35"/>
                  </a:lnTo>
                  <a:lnTo>
                    <a:pt x="4053" y="35"/>
                  </a:lnTo>
                  <a:lnTo>
                    <a:pt x="4025" y="34"/>
                  </a:lnTo>
                  <a:cubicBezTo>
                    <a:pt x="4029" y="35"/>
                    <a:pt x="4036" y="35"/>
                    <a:pt x="4049" y="35"/>
                  </a:cubicBezTo>
                  <a:close/>
                  <a:moveTo>
                    <a:pt x="4812" y="35"/>
                  </a:moveTo>
                  <a:lnTo>
                    <a:pt x="4812" y="35"/>
                  </a:lnTo>
                  <a:cubicBezTo>
                    <a:pt x="4808" y="35"/>
                    <a:pt x="4804" y="35"/>
                    <a:pt x="4802" y="35"/>
                  </a:cubicBezTo>
                  <a:lnTo>
                    <a:pt x="4812" y="35"/>
                  </a:lnTo>
                  <a:close/>
                  <a:moveTo>
                    <a:pt x="4778" y="37"/>
                  </a:moveTo>
                  <a:lnTo>
                    <a:pt x="4778" y="37"/>
                  </a:lnTo>
                  <a:cubicBezTo>
                    <a:pt x="4817" y="38"/>
                    <a:pt x="4808" y="37"/>
                    <a:pt x="4814" y="36"/>
                  </a:cubicBezTo>
                  <a:lnTo>
                    <a:pt x="4773" y="36"/>
                  </a:lnTo>
                  <a:cubicBezTo>
                    <a:pt x="4778" y="36"/>
                    <a:pt x="4781" y="37"/>
                    <a:pt x="4778" y="37"/>
                  </a:cubicBezTo>
                  <a:close/>
                  <a:moveTo>
                    <a:pt x="4729" y="29"/>
                  </a:moveTo>
                  <a:lnTo>
                    <a:pt x="4729" y="29"/>
                  </a:lnTo>
                  <a:lnTo>
                    <a:pt x="4523" y="28"/>
                  </a:lnTo>
                  <a:cubicBezTo>
                    <a:pt x="4643" y="33"/>
                    <a:pt x="4728" y="36"/>
                    <a:pt x="4527" y="37"/>
                  </a:cubicBezTo>
                  <a:lnTo>
                    <a:pt x="4514" y="37"/>
                  </a:lnTo>
                  <a:cubicBezTo>
                    <a:pt x="4540" y="38"/>
                    <a:pt x="4586" y="38"/>
                    <a:pt x="4628" y="37"/>
                  </a:cubicBezTo>
                  <a:cubicBezTo>
                    <a:pt x="4662" y="35"/>
                    <a:pt x="4773" y="29"/>
                    <a:pt x="4772" y="28"/>
                  </a:cubicBezTo>
                  <a:cubicBezTo>
                    <a:pt x="4760" y="27"/>
                    <a:pt x="4742" y="28"/>
                    <a:pt x="4720" y="28"/>
                  </a:cubicBezTo>
                  <a:lnTo>
                    <a:pt x="4729" y="29"/>
                  </a:lnTo>
                  <a:close/>
                  <a:moveTo>
                    <a:pt x="348" y="40"/>
                  </a:moveTo>
                  <a:lnTo>
                    <a:pt x="348" y="40"/>
                  </a:lnTo>
                  <a:cubicBezTo>
                    <a:pt x="352" y="40"/>
                    <a:pt x="354" y="40"/>
                    <a:pt x="356" y="40"/>
                  </a:cubicBezTo>
                  <a:cubicBezTo>
                    <a:pt x="354" y="40"/>
                    <a:pt x="356" y="40"/>
                    <a:pt x="348" y="40"/>
                  </a:cubicBezTo>
                  <a:close/>
                  <a:moveTo>
                    <a:pt x="3713" y="39"/>
                  </a:moveTo>
                  <a:lnTo>
                    <a:pt x="3713" y="39"/>
                  </a:lnTo>
                  <a:lnTo>
                    <a:pt x="3699" y="40"/>
                  </a:lnTo>
                  <a:lnTo>
                    <a:pt x="3706" y="39"/>
                  </a:lnTo>
                  <a:lnTo>
                    <a:pt x="3671" y="39"/>
                  </a:lnTo>
                  <a:lnTo>
                    <a:pt x="3656" y="39"/>
                  </a:lnTo>
                  <a:cubicBezTo>
                    <a:pt x="3658" y="39"/>
                    <a:pt x="3660" y="39"/>
                    <a:pt x="3661" y="39"/>
                  </a:cubicBezTo>
                  <a:lnTo>
                    <a:pt x="3650" y="38"/>
                  </a:lnTo>
                  <a:cubicBezTo>
                    <a:pt x="3622" y="40"/>
                    <a:pt x="3552" y="42"/>
                    <a:pt x="3532" y="43"/>
                  </a:cubicBezTo>
                  <a:cubicBezTo>
                    <a:pt x="3505" y="44"/>
                    <a:pt x="3473" y="44"/>
                    <a:pt x="3452" y="44"/>
                  </a:cubicBezTo>
                  <a:cubicBezTo>
                    <a:pt x="3471" y="44"/>
                    <a:pt x="3496" y="44"/>
                    <a:pt x="3489" y="43"/>
                  </a:cubicBezTo>
                  <a:cubicBezTo>
                    <a:pt x="3450" y="42"/>
                    <a:pt x="3431" y="39"/>
                    <a:pt x="3365" y="41"/>
                  </a:cubicBezTo>
                  <a:lnTo>
                    <a:pt x="3404" y="41"/>
                  </a:lnTo>
                  <a:lnTo>
                    <a:pt x="3316" y="45"/>
                  </a:lnTo>
                  <a:cubicBezTo>
                    <a:pt x="3286" y="44"/>
                    <a:pt x="3360" y="43"/>
                    <a:pt x="3372" y="42"/>
                  </a:cubicBezTo>
                  <a:cubicBezTo>
                    <a:pt x="3304" y="44"/>
                    <a:pt x="3247" y="39"/>
                    <a:pt x="3216" y="42"/>
                  </a:cubicBezTo>
                  <a:cubicBezTo>
                    <a:pt x="3211" y="40"/>
                    <a:pt x="3204" y="37"/>
                    <a:pt x="3159" y="37"/>
                  </a:cubicBezTo>
                  <a:cubicBezTo>
                    <a:pt x="3191" y="40"/>
                    <a:pt x="3132" y="39"/>
                    <a:pt x="3159" y="41"/>
                  </a:cubicBezTo>
                  <a:cubicBezTo>
                    <a:pt x="3143" y="42"/>
                    <a:pt x="3109" y="41"/>
                    <a:pt x="3106" y="42"/>
                  </a:cubicBezTo>
                  <a:lnTo>
                    <a:pt x="3110" y="41"/>
                  </a:lnTo>
                  <a:cubicBezTo>
                    <a:pt x="3034" y="38"/>
                    <a:pt x="3009" y="43"/>
                    <a:pt x="2976" y="45"/>
                  </a:cubicBezTo>
                  <a:cubicBezTo>
                    <a:pt x="2885" y="46"/>
                    <a:pt x="2843" y="45"/>
                    <a:pt x="2768" y="45"/>
                  </a:cubicBezTo>
                  <a:cubicBezTo>
                    <a:pt x="2765" y="44"/>
                    <a:pt x="2745" y="40"/>
                    <a:pt x="2715" y="40"/>
                  </a:cubicBezTo>
                  <a:cubicBezTo>
                    <a:pt x="2701" y="42"/>
                    <a:pt x="2633" y="43"/>
                    <a:pt x="2626" y="45"/>
                  </a:cubicBezTo>
                  <a:cubicBezTo>
                    <a:pt x="2680" y="46"/>
                    <a:pt x="2670" y="43"/>
                    <a:pt x="2702" y="43"/>
                  </a:cubicBezTo>
                  <a:cubicBezTo>
                    <a:pt x="2729" y="45"/>
                    <a:pt x="2705" y="45"/>
                    <a:pt x="2741" y="46"/>
                  </a:cubicBezTo>
                  <a:cubicBezTo>
                    <a:pt x="2712" y="46"/>
                    <a:pt x="2608" y="48"/>
                    <a:pt x="2576" y="46"/>
                  </a:cubicBezTo>
                  <a:lnTo>
                    <a:pt x="2587" y="45"/>
                  </a:lnTo>
                  <a:cubicBezTo>
                    <a:pt x="2536" y="44"/>
                    <a:pt x="2526" y="39"/>
                    <a:pt x="2441" y="42"/>
                  </a:cubicBezTo>
                  <a:lnTo>
                    <a:pt x="2400" y="43"/>
                  </a:lnTo>
                  <a:cubicBezTo>
                    <a:pt x="2402" y="43"/>
                    <a:pt x="2402" y="43"/>
                    <a:pt x="2403" y="43"/>
                  </a:cubicBezTo>
                  <a:cubicBezTo>
                    <a:pt x="2336" y="43"/>
                    <a:pt x="2354" y="40"/>
                    <a:pt x="2280" y="42"/>
                  </a:cubicBezTo>
                  <a:cubicBezTo>
                    <a:pt x="2286" y="42"/>
                    <a:pt x="2283" y="42"/>
                    <a:pt x="2288" y="42"/>
                  </a:cubicBezTo>
                  <a:cubicBezTo>
                    <a:pt x="2246" y="40"/>
                    <a:pt x="2204" y="43"/>
                    <a:pt x="2172" y="44"/>
                  </a:cubicBezTo>
                  <a:cubicBezTo>
                    <a:pt x="2153" y="42"/>
                    <a:pt x="2177" y="42"/>
                    <a:pt x="2189" y="40"/>
                  </a:cubicBezTo>
                  <a:cubicBezTo>
                    <a:pt x="2115" y="40"/>
                    <a:pt x="2035" y="43"/>
                    <a:pt x="1989" y="45"/>
                  </a:cubicBezTo>
                  <a:lnTo>
                    <a:pt x="1941" y="44"/>
                  </a:lnTo>
                  <a:cubicBezTo>
                    <a:pt x="1969" y="43"/>
                    <a:pt x="2004" y="41"/>
                    <a:pt x="1995" y="40"/>
                  </a:cubicBezTo>
                  <a:cubicBezTo>
                    <a:pt x="1969" y="41"/>
                    <a:pt x="1974" y="42"/>
                    <a:pt x="1937" y="41"/>
                  </a:cubicBezTo>
                  <a:cubicBezTo>
                    <a:pt x="1943" y="40"/>
                    <a:pt x="1959" y="39"/>
                    <a:pt x="1976" y="37"/>
                  </a:cubicBezTo>
                  <a:cubicBezTo>
                    <a:pt x="1900" y="35"/>
                    <a:pt x="1959" y="42"/>
                    <a:pt x="1905" y="38"/>
                  </a:cubicBezTo>
                  <a:cubicBezTo>
                    <a:pt x="1881" y="38"/>
                    <a:pt x="1867" y="40"/>
                    <a:pt x="1865" y="41"/>
                  </a:cubicBezTo>
                  <a:lnTo>
                    <a:pt x="1821" y="39"/>
                  </a:lnTo>
                  <a:cubicBezTo>
                    <a:pt x="1816" y="41"/>
                    <a:pt x="1762" y="41"/>
                    <a:pt x="1727" y="42"/>
                  </a:cubicBezTo>
                  <a:cubicBezTo>
                    <a:pt x="1722" y="42"/>
                    <a:pt x="1755" y="44"/>
                    <a:pt x="1769" y="43"/>
                  </a:cubicBezTo>
                  <a:cubicBezTo>
                    <a:pt x="1766" y="44"/>
                    <a:pt x="1728" y="45"/>
                    <a:pt x="1704" y="45"/>
                  </a:cubicBezTo>
                  <a:cubicBezTo>
                    <a:pt x="1695" y="41"/>
                    <a:pt x="1546" y="46"/>
                    <a:pt x="1574" y="41"/>
                  </a:cubicBezTo>
                  <a:cubicBezTo>
                    <a:pt x="1466" y="42"/>
                    <a:pt x="1313" y="43"/>
                    <a:pt x="1241" y="44"/>
                  </a:cubicBezTo>
                  <a:cubicBezTo>
                    <a:pt x="1218" y="43"/>
                    <a:pt x="1170" y="43"/>
                    <a:pt x="1198" y="41"/>
                  </a:cubicBezTo>
                  <a:cubicBezTo>
                    <a:pt x="1111" y="41"/>
                    <a:pt x="1066" y="45"/>
                    <a:pt x="979" y="44"/>
                  </a:cubicBezTo>
                  <a:cubicBezTo>
                    <a:pt x="972" y="44"/>
                    <a:pt x="1018" y="44"/>
                    <a:pt x="1015" y="43"/>
                  </a:cubicBezTo>
                  <a:cubicBezTo>
                    <a:pt x="958" y="44"/>
                    <a:pt x="912" y="41"/>
                    <a:pt x="824" y="42"/>
                  </a:cubicBezTo>
                  <a:cubicBezTo>
                    <a:pt x="839" y="42"/>
                    <a:pt x="843" y="41"/>
                    <a:pt x="845" y="41"/>
                  </a:cubicBezTo>
                  <a:cubicBezTo>
                    <a:pt x="847" y="41"/>
                    <a:pt x="809" y="42"/>
                    <a:pt x="786" y="43"/>
                  </a:cubicBezTo>
                  <a:cubicBezTo>
                    <a:pt x="773" y="42"/>
                    <a:pt x="803" y="42"/>
                    <a:pt x="796" y="42"/>
                  </a:cubicBezTo>
                  <a:cubicBezTo>
                    <a:pt x="626" y="40"/>
                    <a:pt x="496" y="45"/>
                    <a:pt x="327" y="44"/>
                  </a:cubicBezTo>
                  <a:cubicBezTo>
                    <a:pt x="376" y="44"/>
                    <a:pt x="394" y="42"/>
                    <a:pt x="394" y="41"/>
                  </a:cubicBezTo>
                  <a:lnTo>
                    <a:pt x="347" y="41"/>
                  </a:lnTo>
                  <a:cubicBezTo>
                    <a:pt x="329" y="42"/>
                    <a:pt x="293" y="42"/>
                    <a:pt x="263" y="43"/>
                  </a:cubicBezTo>
                  <a:cubicBezTo>
                    <a:pt x="260" y="42"/>
                    <a:pt x="245" y="42"/>
                    <a:pt x="260" y="41"/>
                  </a:cubicBezTo>
                  <a:cubicBezTo>
                    <a:pt x="167" y="38"/>
                    <a:pt x="114" y="45"/>
                    <a:pt x="0" y="44"/>
                  </a:cubicBezTo>
                  <a:lnTo>
                    <a:pt x="138" y="39"/>
                  </a:lnTo>
                  <a:lnTo>
                    <a:pt x="104" y="37"/>
                  </a:lnTo>
                  <a:lnTo>
                    <a:pt x="165" y="35"/>
                  </a:lnTo>
                  <a:cubicBezTo>
                    <a:pt x="129" y="33"/>
                    <a:pt x="97" y="36"/>
                    <a:pt x="92" y="34"/>
                  </a:cubicBezTo>
                  <a:cubicBezTo>
                    <a:pt x="100" y="34"/>
                    <a:pt x="119" y="34"/>
                    <a:pt x="119" y="33"/>
                  </a:cubicBezTo>
                  <a:cubicBezTo>
                    <a:pt x="84" y="32"/>
                    <a:pt x="82" y="34"/>
                    <a:pt x="55" y="34"/>
                  </a:cubicBezTo>
                  <a:cubicBezTo>
                    <a:pt x="125" y="30"/>
                    <a:pt x="260" y="31"/>
                    <a:pt x="333" y="30"/>
                  </a:cubicBezTo>
                  <a:cubicBezTo>
                    <a:pt x="345" y="30"/>
                    <a:pt x="324" y="31"/>
                    <a:pt x="322" y="31"/>
                  </a:cubicBezTo>
                  <a:cubicBezTo>
                    <a:pt x="351" y="31"/>
                    <a:pt x="369" y="32"/>
                    <a:pt x="407" y="32"/>
                  </a:cubicBezTo>
                  <a:cubicBezTo>
                    <a:pt x="430" y="30"/>
                    <a:pt x="389" y="30"/>
                    <a:pt x="371" y="30"/>
                  </a:cubicBezTo>
                  <a:cubicBezTo>
                    <a:pt x="373" y="29"/>
                    <a:pt x="382" y="29"/>
                    <a:pt x="403" y="29"/>
                  </a:cubicBezTo>
                  <a:cubicBezTo>
                    <a:pt x="408" y="31"/>
                    <a:pt x="516" y="30"/>
                    <a:pt x="543" y="32"/>
                  </a:cubicBezTo>
                  <a:cubicBezTo>
                    <a:pt x="653" y="32"/>
                    <a:pt x="525" y="27"/>
                    <a:pt x="633" y="28"/>
                  </a:cubicBezTo>
                  <a:lnTo>
                    <a:pt x="665" y="30"/>
                  </a:lnTo>
                  <a:cubicBezTo>
                    <a:pt x="727" y="29"/>
                    <a:pt x="808" y="27"/>
                    <a:pt x="878" y="28"/>
                  </a:cubicBezTo>
                  <a:lnTo>
                    <a:pt x="864" y="28"/>
                  </a:lnTo>
                  <a:cubicBezTo>
                    <a:pt x="854" y="29"/>
                    <a:pt x="870" y="29"/>
                    <a:pt x="877" y="30"/>
                  </a:cubicBezTo>
                  <a:cubicBezTo>
                    <a:pt x="931" y="31"/>
                    <a:pt x="979" y="28"/>
                    <a:pt x="1011" y="30"/>
                  </a:cubicBezTo>
                  <a:cubicBezTo>
                    <a:pt x="1072" y="28"/>
                    <a:pt x="1173" y="26"/>
                    <a:pt x="1243" y="25"/>
                  </a:cubicBezTo>
                  <a:cubicBezTo>
                    <a:pt x="1262" y="28"/>
                    <a:pt x="1152" y="28"/>
                    <a:pt x="1123" y="30"/>
                  </a:cubicBezTo>
                  <a:lnTo>
                    <a:pt x="1187" y="30"/>
                  </a:lnTo>
                  <a:cubicBezTo>
                    <a:pt x="1147" y="30"/>
                    <a:pt x="1132" y="31"/>
                    <a:pt x="1108" y="32"/>
                  </a:cubicBezTo>
                  <a:cubicBezTo>
                    <a:pt x="1164" y="33"/>
                    <a:pt x="1182" y="30"/>
                    <a:pt x="1235" y="30"/>
                  </a:cubicBezTo>
                  <a:cubicBezTo>
                    <a:pt x="1231" y="30"/>
                    <a:pt x="1238" y="31"/>
                    <a:pt x="1262" y="31"/>
                  </a:cubicBezTo>
                  <a:lnTo>
                    <a:pt x="1269" y="29"/>
                  </a:lnTo>
                  <a:cubicBezTo>
                    <a:pt x="1269" y="29"/>
                    <a:pt x="1272" y="29"/>
                    <a:pt x="1280" y="29"/>
                  </a:cubicBezTo>
                  <a:lnTo>
                    <a:pt x="1373" y="28"/>
                  </a:lnTo>
                  <a:cubicBezTo>
                    <a:pt x="1353" y="27"/>
                    <a:pt x="1352" y="26"/>
                    <a:pt x="1328" y="26"/>
                  </a:cubicBezTo>
                  <a:cubicBezTo>
                    <a:pt x="1337" y="27"/>
                    <a:pt x="1316" y="27"/>
                    <a:pt x="1292" y="27"/>
                  </a:cubicBezTo>
                  <a:cubicBezTo>
                    <a:pt x="1313" y="26"/>
                    <a:pt x="1269" y="26"/>
                    <a:pt x="1269" y="25"/>
                  </a:cubicBezTo>
                  <a:cubicBezTo>
                    <a:pt x="1318" y="25"/>
                    <a:pt x="1377" y="25"/>
                    <a:pt x="1409" y="24"/>
                  </a:cubicBezTo>
                  <a:lnTo>
                    <a:pt x="1419" y="26"/>
                  </a:lnTo>
                  <a:lnTo>
                    <a:pt x="1546" y="26"/>
                  </a:lnTo>
                  <a:lnTo>
                    <a:pt x="1536" y="27"/>
                  </a:lnTo>
                  <a:cubicBezTo>
                    <a:pt x="1591" y="27"/>
                    <a:pt x="1646" y="26"/>
                    <a:pt x="1695" y="28"/>
                  </a:cubicBezTo>
                  <a:cubicBezTo>
                    <a:pt x="1745" y="26"/>
                    <a:pt x="1807" y="24"/>
                    <a:pt x="1848" y="22"/>
                  </a:cubicBezTo>
                  <a:cubicBezTo>
                    <a:pt x="1869" y="20"/>
                    <a:pt x="1993" y="25"/>
                    <a:pt x="2049" y="21"/>
                  </a:cubicBezTo>
                  <a:cubicBezTo>
                    <a:pt x="2052" y="22"/>
                    <a:pt x="2010" y="23"/>
                    <a:pt x="1991" y="24"/>
                  </a:cubicBezTo>
                  <a:cubicBezTo>
                    <a:pt x="2028" y="24"/>
                    <a:pt x="2058" y="22"/>
                    <a:pt x="2070" y="24"/>
                  </a:cubicBezTo>
                  <a:cubicBezTo>
                    <a:pt x="1986" y="23"/>
                    <a:pt x="2074" y="26"/>
                    <a:pt x="2037" y="27"/>
                  </a:cubicBezTo>
                  <a:cubicBezTo>
                    <a:pt x="2076" y="27"/>
                    <a:pt x="2117" y="26"/>
                    <a:pt x="2136" y="25"/>
                  </a:cubicBezTo>
                  <a:cubicBezTo>
                    <a:pt x="2073" y="25"/>
                    <a:pt x="2158" y="22"/>
                    <a:pt x="2094" y="23"/>
                  </a:cubicBezTo>
                  <a:cubicBezTo>
                    <a:pt x="2144" y="21"/>
                    <a:pt x="2211" y="20"/>
                    <a:pt x="2270" y="21"/>
                  </a:cubicBezTo>
                  <a:cubicBezTo>
                    <a:pt x="2270" y="22"/>
                    <a:pt x="2277" y="22"/>
                    <a:pt x="2299" y="23"/>
                  </a:cubicBezTo>
                  <a:lnTo>
                    <a:pt x="2317" y="21"/>
                  </a:lnTo>
                  <a:cubicBezTo>
                    <a:pt x="2344" y="21"/>
                    <a:pt x="2263" y="23"/>
                    <a:pt x="2319" y="23"/>
                  </a:cubicBezTo>
                  <a:cubicBezTo>
                    <a:pt x="2376" y="21"/>
                    <a:pt x="2491" y="25"/>
                    <a:pt x="2516" y="20"/>
                  </a:cubicBezTo>
                  <a:cubicBezTo>
                    <a:pt x="2560" y="22"/>
                    <a:pt x="2433" y="22"/>
                    <a:pt x="2499" y="24"/>
                  </a:cubicBezTo>
                  <a:cubicBezTo>
                    <a:pt x="2461" y="26"/>
                    <a:pt x="2408" y="24"/>
                    <a:pt x="2396" y="26"/>
                  </a:cubicBezTo>
                  <a:cubicBezTo>
                    <a:pt x="2433" y="26"/>
                    <a:pt x="2409" y="28"/>
                    <a:pt x="2433" y="28"/>
                  </a:cubicBezTo>
                  <a:lnTo>
                    <a:pt x="2475" y="27"/>
                  </a:lnTo>
                  <a:lnTo>
                    <a:pt x="2466" y="27"/>
                  </a:lnTo>
                  <a:cubicBezTo>
                    <a:pt x="2536" y="24"/>
                    <a:pt x="2647" y="25"/>
                    <a:pt x="2737" y="25"/>
                  </a:cubicBezTo>
                  <a:cubicBezTo>
                    <a:pt x="2812" y="22"/>
                    <a:pt x="2865" y="19"/>
                    <a:pt x="2956" y="19"/>
                  </a:cubicBezTo>
                  <a:cubicBezTo>
                    <a:pt x="2929" y="20"/>
                    <a:pt x="3031" y="20"/>
                    <a:pt x="2974" y="23"/>
                  </a:cubicBezTo>
                  <a:cubicBezTo>
                    <a:pt x="3016" y="24"/>
                    <a:pt x="3058" y="22"/>
                    <a:pt x="3058" y="21"/>
                  </a:cubicBezTo>
                  <a:cubicBezTo>
                    <a:pt x="3021" y="21"/>
                    <a:pt x="3045" y="21"/>
                    <a:pt x="3014" y="21"/>
                  </a:cubicBezTo>
                  <a:cubicBezTo>
                    <a:pt x="3035" y="19"/>
                    <a:pt x="3084" y="19"/>
                    <a:pt x="3104" y="20"/>
                  </a:cubicBezTo>
                  <a:cubicBezTo>
                    <a:pt x="3094" y="20"/>
                    <a:pt x="3098" y="20"/>
                    <a:pt x="3096" y="21"/>
                  </a:cubicBezTo>
                  <a:cubicBezTo>
                    <a:pt x="3140" y="21"/>
                    <a:pt x="3117" y="19"/>
                    <a:pt x="3149" y="19"/>
                  </a:cubicBezTo>
                  <a:cubicBezTo>
                    <a:pt x="3159" y="20"/>
                    <a:pt x="3220" y="19"/>
                    <a:pt x="3249" y="20"/>
                  </a:cubicBezTo>
                  <a:lnTo>
                    <a:pt x="3291" y="17"/>
                  </a:lnTo>
                  <a:cubicBezTo>
                    <a:pt x="3268" y="19"/>
                    <a:pt x="3332" y="18"/>
                    <a:pt x="3338" y="19"/>
                  </a:cubicBezTo>
                  <a:cubicBezTo>
                    <a:pt x="3369" y="18"/>
                    <a:pt x="3394" y="16"/>
                    <a:pt x="3440" y="16"/>
                  </a:cubicBezTo>
                  <a:cubicBezTo>
                    <a:pt x="3421" y="17"/>
                    <a:pt x="3483" y="17"/>
                    <a:pt x="3483" y="19"/>
                  </a:cubicBezTo>
                  <a:cubicBezTo>
                    <a:pt x="3562" y="21"/>
                    <a:pt x="3614" y="14"/>
                    <a:pt x="3689" y="17"/>
                  </a:cubicBezTo>
                  <a:cubicBezTo>
                    <a:pt x="3687" y="17"/>
                    <a:pt x="3672" y="18"/>
                    <a:pt x="3694" y="19"/>
                  </a:cubicBezTo>
                  <a:cubicBezTo>
                    <a:pt x="3711" y="18"/>
                    <a:pt x="3741" y="18"/>
                    <a:pt x="3760" y="18"/>
                  </a:cubicBezTo>
                  <a:lnTo>
                    <a:pt x="3759" y="18"/>
                  </a:lnTo>
                  <a:lnTo>
                    <a:pt x="3760" y="18"/>
                  </a:lnTo>
                  <a:cubicBezTo>
                    <a:pt x="3769" y="18"/>
                    <a:pt x="3775" y="18"/>
                    <a:pt x="3775" y="17"/>
                  </a:cubicBezTo>
                  <a:cubicBezTo>
                    <a:pt x="3807" y="15"/>
                    <a:pt x="3823" y="14"/>
                    <a:pt x="3885" y="12"/>
                  </a:cubicBezTo>
                  <a:cubicBezTo>
                    <a:pt x="3881" y="10"/>
                    <a:pt x="3828" y="11"/>
                    <a:pt x="3805" y="12"/>
                  </a:cubicBezTo>
                  <a:lnTo>
                    <a:pt x="3786" y="14"/>
                  </a:lnTo>
                  <a:cubicBezTo>
                    <a:pt x="3767" y="11"/>
                    <a:pt x="3730" y="14"/>
                    <a:pt x="3715" y="13"/>
                  </a:cubicBezTo>
                  <a:cubicBezTo>
                    <a:pt x="3753" y="10"/>
                    <a:pt x="3860" y="11"/>
                    <a:pt x="3924" y="8"/>
                  </a:cubicBezTo>
                  <a:cubicBezTo>
                    <a:pt x="3885" y="6"/>
                    <a:pt x="3800" y="5"/>
                    <a:pt x="3725" y="6"/>
                  </a:cubicBezTo>
                  <a:lnTo>
                    <a:pt x="3758" y="7"/>
                  </a:lnTo>
                  <a:lnTo>
                    <a:pt x="3719" y="7"/>
                  </a:lnTo>
                  <a:lnTo>
                    <a:pt x="3757" y="9"/>
                  </a:lnTo>
                  <a:lnTo>
                    <a:pt x="3654" y="9"/>
                  </a:lnTo>
                  <a:cubicBezTo>
                    <a:pt x="3693" y="9"/>
                    <a:pt x="3709" y="12"/>
                    <a:pt x="3687" y="11"/>
                  </a:cubicBezTo>
                  <a:cubicBezTo>
                    <a:pt x="3643" y="10"/>
                    <a:pt x="3641" y="13"/>
                    <a:pt x="3608" y="13"/>
                  </a:cubicBezTo>
                  <a:cubicBezTo>
                    <a:pt x="3626" y="13"/>
                    <a:pt x="3650" y="13"/>
                    <a:pt x="3635" y="14"/>
                  </a:cubicBezTo>
                  <a:cubicBezTo>
                    <a:pt x="3569" y="12"/>
                    <a:pt x="3551" y="13"/>
                    <a:pt x="3492" y="11"/>
                  </a:cubicBezTo>
                  <a:cubicBezTo>
                    <a:pt x="3499" y="14"/>
                    <a:pt x="3417" y="11"/>
                    <a:pt x="3408" y="14"/>
                  </a:cubicBezTo>
                  <a:lnTo>
                    <a:pt x="3436" y="14"/>
                  </a:lnTo>
                  <a:lnTo>
                    <a:pt x="3377" y="16"/>
                  </a:lnTo>
                  <a:cubicBezTo>
                    <a:pt x="3323" y="14"/>
                    <a:pt x="3425" y="14"/>
                    <a:pt x="3343" y="12"/>
                  </a:cubicBezTo>
                  <a:cubicBezTo>
                    <a:pt x="3266" y="12"/>
                    <a:pt x="3268" y="15"/>
                    <a:pt x="3208" y="15"/>
                  </a:cubicBezTo>
                  <a:cubicBezTo>
                    <a:pt x="3228" y="14"/>
                    <a:pt x="3276" y="12"/>
                    <a:pt x="3324" y="12"/>
                  </a:cubicBezTo>
                  <a:lnTo>
                    <a:pt x="3295" y="11"/>
                  </a:lnTo>
                  <a:cubicBezTo>
                    <a:pt x="3310" y="10"/>
                    <a:pt x="3377" y="10"/>
                    <a:pt x="3410" y="10"/>
                  </a:cubicBezTo>
                  <a:cubicBezTo>
                    <a:pt x="3355" y="12"/>
                    <a:pt x="3436" y="11"/>
                    <a:pt x="3461" y="12"/>
                  </a:cubicBezTo>
                  <a:cubicBezTo>
                    <a:pt x="3466" y="10"/>
                    <a:pt x="3431" y="11"/>
                    <a:pt x="3472" y="9"/>
                  </a:cubicBezTo>
                  <a:cubicBezTo>
                    <a:pt x="3433" y="9"/>
                    <a:pt x="3427" y="9"/>
                    <a:pt x="3378" y="9"/>
                  </a:cubicBezTo>
                  <a:cubicBezTo>
                    <a:pt x="3485" y="9"/>
                    <a:pt x="3474" y="3"/>
                    <a:pt x="3568" y="4"/>
                  </a:cubicBezTo>
                  <a:cubicBezTo>
                    <a:pt x="3525" y="4"/>
                    <a:pt x="3584" y="6"/>
                    <a:pt x="3589" y="7"/>
                  </a:cubicBezTo>
                  <a:lnTo>
                    <a:pt x="3667" y="6"/>
                  </a:lnTo>
                  <a:lnTo>
                    <a:pt x="3652" y="4"/>
                  </a:lnTo>
                  <a:cubicBezTo>
                    <a:pt x="3707" y="3"/>
                    <a:pt x="3726" y="8"/>
                    <a:pt x="3789" y="5"/>
                  </a:cubicBezTo>
                  <a:cubicBezTo>
                    <a:pt x="3797" y="4"/>
                    <a:pt x="3733" y="4"/>
                    <a:pt x="3745" y="4"/>
                  </a:cubicBezTo>
                  <a:cubicBezTo>
                    <a:pt x="3831" y="3"/>
                    <a:pt x="3862" y="6"/>
                    <a:pt x="3939" y="8"/>
                  </a:cubicBezTo>
                  <a:cubicBezTo>
                    <a:pt x="3944" y="7"/>
                    <a:pt x="3943" y="6"/>
                    <a:pt x="3970" y="4"/>
                  </a:cubicBezTo>
                  <a:cubicBezTo>
                    <a:pt x="3961" y="6"/>
                    <a:pt x="3981" y="7"/>
                    <a:pt x="3951" y="8"/>
                  </a:cubicBezTo>
                  <a:cubicBezTo>
                    <a:pt x="3976" y="8"/>
                    <a:pt x="4007" y="7"/>
                    <a:pt x="4029" y="7"/>
                  </a:cubicBezTo>
                  <a:cubicBezTo>
                    <a:pt x="3976" y="6"/>
                    <a:pt x="4051" y="4"/>
                    <a:pt x="4061" y="4"/>
                  </a:cubicBezTo>
                  <a:cubicBezTo>
                    <a:pt x="4089" y="4"/>
                    <a:pt x="4053" y="5"/>
                    <a:pt x="4036" y="5"/>
                  </a:cubicBezTo>
                  <a:cubicBezTo>
                    <a:pt x="4058" y="6"/>
                    <a:pt x="4084" y="8"/>
                    <a:pt x="4097" y="6"/>
                  </a:cubicBezTo>
                  <a:cubicBezTo>
                    <a:pt x="4098" y="7"/>
                    <a:pt x="4035" y="10"/>
                    <a:pt x="3994" y="11"/>
                  </a:cubicBezTo>
                  <a:lnTo>
                    <a:pt x="4021" y="11"/>
                  </a:lnTo>
                  <a:cubicBezTo>
                    <a:pt x="4002" y="12"/>
                    <a:pt x="3999" y="12"/>
                    <a:pt x="3971" y="11"/>
                  </a:cubicBezTo>
                  <a:cubicBezTo>
                    <a:pt x="3998" y="13"/>
                    <a:pt x="3995" y="14"/>
                    <a:pt x="3989" y="15"/>
                  </a:cubicBezTo>
                  <a:cubicBezTo>
                    <a:pt x="3986" y="15"/>
                    <a:pt x="3991" y="15"/>
                    <a:pt x="3988" y="15"/>
                  </a:cubicBezTo>
                  <a:cubicBezTo>
                    <a:pt x="3966" y="14"/>
                    <a:pt x="3949" y="15"/>
                    <a:pt x="3954" y="16"/>
                  </a:cubicBezTo>
                  <a:cubicBezTo>
                    <a:pt x="3934" y="18"/>
                    <a:pt x="3985" y="17"/>
                    <a:pt x="4000" y="18"/>
                  </a:cubicBezTo>
                  <a:lnTo>
                    <a:pt x="4033" y="18"/>
                  </a:lnTo>
                  <a:lnTo>
                    <a:pt x="4149" y="10"/>
                  </a:lnTo>
                  <a:cubicBezTo>
                    <a:pt x="4198" y="9"/>
                    <a:pt x="4220" y="11"/>
                    <a:pt x="4257" y="12"/>
                  </a:cubicBezTo>
                  <a:lnTo>
                    <a:pt x="4267" y="10"/>
                  </a:lnTo>
                  <a:cubicBezTo>
                    <a:pt x="4310" y="10"/>
                    <a:pt x="4351" y="11"/>
                    <a:pt x="4323" y="13"/>
                  </a:cubicBezTo>
                  <a:cubicBezTo>
                    <a:pt x="4322" y="13"/>
                    <a:pt x="4316" y="13"/>
                    <a:pt x="4307" y="13"/>
                  </a:cubicBezTo>
                  <a:cubicBezTo>
                    <a:pt x="4305" y="13"/>
                    <a:pt x="4303" y="13"/>
                    <a:pt x="4301" y="13"/>
                  </a:cubicBezTo>
                  <a:lnTo>
                    <a:pt x="4298" y="14"/>
                  </a:lnTo>
                  <a:lnTo>
                    <a:pt x="4376" y="12"/>
                  </a:lnTo>
                  <a:cubicBezTo>
                    <a:pt x="4298" y="15"/>
                    <a:pt x="4372" y="16"/>
                    <a:pt x="4359" y="19"/>
                  </a:cubicBezTo>
                  <a:lnTo>
                    <a:pt x="4438" y="18"/>
                  </a:lnTo>
                  <a:cubicBezTo>
                    <a:pt x="4390" y="17"/>
                    <a:pt x="4437" y="16"/>
                    <a:pt x="4454" y="16"/>
                  </a:cubicBezTo>
                  <a:cubicBezTo>
                    <a:pt x="4458" y="18"/>
                    <a:pt x="4517" y="16"/>
                    <a:pt x="4545" y="16"/>
                  </a:cubicBezTo>
                  <a:lnTo>
                    <a:pt x="4543" y="16"/>
                  </a:lnTo>
                  <a:cubicBezTo>
                    <a:pt x="4568" y="17"/>
                    <a:pt x="4613" y="17"/>
                    <a:pt x="4645" y="16"/>
                  </a:cubicBezTo>
                  <a:cubicBezTo>
                    <a:pt x="4643" y="16"/>
                    <a:pt x="4684" y="12"/>
                    <a:pt x="4704" y="10"/>
                  </a:cubicBezTo>
                  <a:cubicBezTo>
                    <a:pt x="4649" y="10"/>
                    <a:pt x="4682" y="9"/>
                    <a:pt x="4677" y="8"/>
                  </a:cubicBezTo>
                  <a:cubicBezTo>
                    <a:pt x="4683" y="8"/>
                    <a:pt x="4693" y="8"/>
                    <a:pt x="4694" y="8"/>
                  </a:cubicBezTo>
                  <a:cubicBezTo>
                    <a:pt x="4702" y="7"/>
                    <a:pt x="4684" y="7"/>
                    <a:pt x="4682" y="6"/>
                  </a:cubicBezTo>
                  <a:cubicBezTo>
                    <a:pt x="4624" y="7"/>
                    <a:pt x="4564" y="8"/>
                    <a:pt x="4541" y="10"/>
                  </a:cubicBezTo>
                  <a:cubicBezTo>
                    <a:pt x="4558" y="12"/>
                    <a:pt x="4571" y="9"/>
                    <a:pt x="4591" y="10"/>
                  </a:cubicBezTo>
                  <a:cubicBezTo>
                    <a:pt x="4562" y="12"/>
                    <a:pt x="4525" y="11"/>
                    <a:pt x="4477" y="11"/>
                  </a:cubicBezTo>
                  <a:lnTo>
                    <a:pt x="4461" y="10"/>
                  </a:lnTo>
                  <a:lnTo>
                    <a:pt x="4412" y="11"/>
                  </a:lnTo>
                  <a:cubicBezTo>
                    <a:pt x="4432" y="10"/>
                    <a:pt x="4420" y="8"/>
                    <a:pt x="4471" y="8"/>
                  </a:cubicBezTo>
                  <a:cubicBezTo>
                    <a:pt x="4465" y="6"/>
                    <a:pt x="4421" y="8"/>
                    <a:pt x="4389" y="8"/>
                  </a:cubicBezTo>
                  <a:lnTo>
                    <a:pt x="4373" y="10"/>
                  </a:lnTo>
                  <a:cubicBezTo>
                    <a:pt x="4380" y="9"/>
                    <a:pt x="4313" y="9"/>
                    <a:pt x="4360" y="7"/>
                  </a:cubicBezTo>
                  <a:lnTo>
                    <a:pt x="4438" y="5"/>
                  </a:lnTo>
                  <a:lnTo>
                    <a:pt x="4416" y="4"/>
                  </a:lnTo>
                  <a:lnTo>
                    <a:pt x="4481" y="4"/>
                  </a:lnTo>
                  <a:lnTo>
                    <a:pt x="4466" y="4"/>
                  </a:lnTo>
                  <a:cubicBezTo>
                    <a:pt x="4571" y="4"/>
                    <a:pt x="4497" y="8"/>
                    <a:pt x="4603" y="6"/>
                  </a:cubicBezTo>
                  <a:cubicBezTo>
                    <a:pt x="4636" y="4"/>
                    <a:pt x="4671" y="4"/>
                    <a:pt x="4736" y="4"/>
                  </a:cubicBezTo>
                  <a:cubicBezTo>
                    <a:pt x="4689" y="4"/>
                    <a:pt x="4731" y="5"/>
                    <a:pt x="4714" y="7"/>
                  </a:cubicBezTo>
                  <a:cubicBezTo>
                    <a:pt x="4761" y="8"/>
                    <a:pt x="4777" y="6"/>
                    <a:pt x="4802" y="4"/>
                  </a:cubicBezTo>
                  <a:cubicBezTo>
                    <a:pt x="4814" y="6"/>
                    <a:pt x="4823" y="7"/>
                    <a:pt x="4780" y="7"/>
                  </a:cubicBezTo>
                  <a:cubicBezTo>
                    <a:pt x="4775" y="10"/>
                    <a:pt x="4837" y="6"/>
                    <a:pt x="4840" y="9"/>
                  </a:cubicBezTo>
                  <a:cubicBezTo>
                    <a:pt x="4982" y="9"/>
                    <a:pt x="4954" y="0"/>
                    <a:pt x="5119" y="4"/>
                  </a:cubicBezTo>
                  <a:lnTo>
                    <a:pt x="5113" y="4"/>
                  </a:lnTo>
                  <a:cubicBezTo>
                    <a:pt x="5218" y="4"/>
                    <a:pt x="5279" y="4"/>
                    <a:pt x="5376" y="4"/>
                  </a:cubicBezTo>
                  <a:lnTo>
                    <a:pt x="5452" y="6"/>
                  </a:lnTo>
                  <a:cubicBezTo>
                    <a:pt x="5435" y="6"/>
                    <a:pt x="5389" y="9"/>
                    <a:pt x="5411" y="10"/>
                  </a:cubicBezTo>
                  <a:cubicBezTo>
                    <a:pt x="5373" y="7"/>
                    <a:pt x="5334" y="8"/>
                    <a:pt x="5294" y="7"/>
                  </a:cubicBezTo>
                  <a:cubicBezTo>
                    <a:pt x="5290" y="7"/>
                    <a:pt x="5306" y="8"/>
                    <a:pt x="5313" y="9"/>
                  </a:cubicBezTo>
                  <a:cubicBezTo>
                    <a:pt x="5289" y="9"/>
                    <a:pt x="5277" y="7"/>
                    <a:pt x="5245" y="8"/>
                  </a:cubicBezTo>
                  <a:cubicBezTo>
                    <a:pt x="5246" y="8"/>
                    <a:pt x="5281" y="9"/>
                    <a:pt x="5255" y="9"/>
                  </a:cubicBezTo>
                  <a:lnTo>
                    <a:pt x="5211" y="8"/>
                  </a:lnTo>
                  <a:cubicBezTo>
                    <a:pt x="5153" y="9"/>
                    <a:pt x="5183" y="12"/>
                    <a:pt x="5114" y="11"/>
                  </a:cubicBezTo>
                  <a:cubicBezTo>
                    <a:pt x="5127" y="10"/>
                    <a:pt x="5153" y="7"/>
                    <a:pt x="5180" y="7"/>
                  </a:cubicBezTo>
                  <a:cubicBezTo>
                    <a:pt x="5148" y="6"/>
                    <a:pt x="5221" y="6"/>
                    <a:pt x="5193" y="5"/>
                  </a:cubicBezTo>
                  <a:cubicBezTo>
                    <a:pt x="5148" y="7"/>
                    <a:pt x="5126" y="5"/>
                    <a:pt x="5066" y="7"/>
                  </a:cubicBezTo>
                  <a:cubicBezTo>
                    <a:pt x="5073" y="7"/>
                    <a:pt x="5075" y="6"/>
                    <a:pt x="5090" y="6"/>
                  </a:cubicBezTo>
                  <a:lnTo>
                    <a:pt x="5003" y="5"/>
                  </a:lnTo>
                  <a:cubicBezTo>
                    <a:pt x="5024" y="6"/>
                    <a:pt x="4931" y="7"/>
                    <a:pt x="4939" y="9"/>
                  </a:cubicBezTo>
                  <a:cubicBezTo>
                    <a:pt x="5032" y="10"/>
                    <a:pt x="5005" y="8"/>
                    <a:pt x="5110" y="9"/>
                  </a:cubicBezTo>
                  <a:cubicBezTo>
                    <a:pt x="5080" y="10"/>
                    <a:pt x="5042" y="12"/>
                    <a:pt x="5024" y="14"/>
                  </a:cubicBezTo>
                  <a:cubicBezTo>
                    <a:pt x="5023" y="14"/>
                    <a:pt x="5021" y="14"/>
                    <a:pt x="5018" y="14"/>
                  </a:cubicBezTo>
                  <a:cubicBezTo>
                    <a:pt x="5002" y="16"/>
                    <a:pt x="5018" y="17"/>
                    <a:pt x="5018" y="21"/>
                  </a:cubicBezTo>
                  <a:cubicBezTo>
                    <a:pt x="5066" y="18"/>
                    <a:pt x="5098" y="20"/>
                    <a:pt x="5155" y="19"/>
                  </a:cubicBezTo>
                  <a:cubicBezTo>
                    <a:pt x="5166" y="16"/>
                    <a:pt x="5122" y="16"/>
                    <a:pt x="5094" y="16"/>
                  </a:cubicBezTo>
                  <a:lnTo>
                    <a:pt x="5144" y="15"/>
                  </a:lnTo>
                  <a:lnTo>
                    <a:pt x="5134" y="16"/>
                  </a:lnTo>
                  <a:lnTo>
                    <a:pt x="5261" y="17"/>
                  </a:lnTo>
                  <a:cubicBezTo>
                    <a:pt x="5237" y="17"/>
                    <a:pt x="5229" y="18"/>
                    <a:pt x="5216" y="19"/>
                  </a:cubicBezTo>
                  <a:cubicBezTo>
                    <a:pt x="5233" y="19"/>
                    <a:pt x="5249" y="19"/>
                    <a:pt x="5266" y="20"/>
                  </a:cubicBezTo>
                  <a:cubicBezTo>
                    <a:pt x="5262" y="18"/>
                    <a:pt x="5265" y="17"/>
                    <a:pt x="5281" y="17"/>
                  </a:cubicBezTo>
                  <a:cubicBezTo>
                    <a:pt x="5362" y="17"/>
                    <a:pt x="5408" y="19"/>
                    <a:pt x="5438" y="21"/>
                  </a:cubicBezTo>
                  <a:lnTo>
                    <a:pt x="5447" y="21"/>
                  </a:lnTo>
                  <a:cubicBezTo>
                    <a:pt x="5434" y="19"/>
                    <a:pt x="5505" y="17"/>
                    <a:pt x="5531" y="15"/>
                  </a:cubicBezTo>
                  <a:cubicBezTo>
                    <a:pt x="5530" y="17"/>
                    <a:pt x="5573" y="16"/>
                    <a:pt x="5596" y="17"/>
                  </a:cubicBezTo>
                  <a:cubicBezTo>
                    <a:pt x="5609" y="15"/>
                    <a:pt x="5592" y="12"/>
                    <a:pt x="5564" y="10"/>
                  </a:cubicBezTo>
                  <a:cubicBezTo>
                    <a:pt x="5508" y="12"/>
                    <a:pt x="5533" y="12"/>
                    <a:pt x="5507" y="15"/>
                  </a:cubicBezTo>
                  <a:lnTo>
                    <a:pt x="5418" y="17"/>
                  </a:lnTo>
                  <a:lnTo>
                    <a:pt x="5438" y="15"/>
                  </a:lnTo>
                  <a:cubicBezTo>
                    <a:pt x="5394" y="15"/>
                    <a:pt x="5351" y="17"/>
                    <a:pt x="5354" y="15"/>
                  </a:cubicBezTo>
                  <a:cubicBezTo>
                    <a:pt x="5378" y="13"/>
                    <a:pt x="5416" y="14"/>
                    <a:pt x="5439" y="12"/>
                  </a:cubicBezTo>
                  <a:lnTo>
                    <a:pt x="5410" y="11"/>
                  </a:lnTo>
                  <a:cubicBezTo>
                    <a:pt x="5462" y="9"/>
                    <a:pt x="5437" y="14"/>
                    <a:pt x="5499" y="12"/>
                  </a:cubicBezTo>
                  <a:cubicBezTo>
                    <a:pt x="5476" y="10"/>
                    <a:pt x="5505" y="12"/>
                    <a:pt x="5532" y="10"/>
                  </a:cubicBezTo>
                  <a:cubicBezTo>
                    <a:pt x="5510" y="9"/>
                    <a:pt x="5422" y="11"/>
                    <a:pt x="5440" y="7"/>
                  </a:cubicBezTo>
                  <a:cubicBezTo>
                    <a:pt x="5473" y="6"/>
                    <a:pt x="5550" y="12"/>
                    <a:pt x="5593" y="8"/>
                  </a:cubicBezTo>
                  <a:lnTo>
                    <a:pt x="5590" y="8"/>
                  </a:lnTo>
                  <a:cubicBezTo>
                    <a:pt x="5654" y="9"/>
                    <a:pt x="5676" y="7"/>
                    <a:pt x="5700" y="5"/>
                  </a:cubicBezTo>
                  <a:cubicBezTo>
                    <a:pt x="5727" y="7"/>
                    <a:pt x="5764" y="5"/>
                    <a:pt x="5793" y="5"/>
                  </a:cubicBezTo>
                  <a:lnTo>
                    <a:pt x="5793" y="6"/>
                  </a:lnTo>
                  <a:lnTo>
                    <a:pt x="5834" y="5"/>
                  </a:lnTo>
                  <a:cubicBezTo>
                    <a:pt x="5814" y="7"/>
                    <a:pt x="5786" y="5"/>
                    <a:pt x="5750" y="6"/>
                  </a:cubicBezTo>
                  <a:lnTo>
                    <a:pt x="5755" y="8"/>
                  </a:lnTo>
                  <a:cubicBezTo>
                    <a:pt x="5714" y="5"/>
                    <a:pt x="5686" y="9"/>
                    <a:pt x="5655" y="10"/>
                  </a:cubicBezTo>
                  <a:cubicBezTo>
                    <a:pt x="5701" y="9"/>
                    <a:pt x="5785" y="11"/>
                    <a:pt x="5796" y="7"/>
                  </a:cubicBezTo>
                  <a:lnTo>
                    <a:pt x="5824" y="9"/>
                  </a:lnTo>
                  <a:lnTo>
                    <a:pt x="5838" y="8"/>
                  </a:lnTo>
                  <a:cubicBezTo>
                    <a:pt x="5859" y="10"/>
                    <a:pt x="5838" y="12"/>
                    <a:pt x="5796" y="13"/>
                  </a:cubicBezTo>
                  <a:cubicBezTo>
                    <a:pt x="5789" y="12"/>
                    <a:pt x="5786" y="12"/>
                    <a:pt x="5788" y="11"/>
                  </a:cubicBezTo>
                  <a:cubicBezTo>
                    <a:pt x="5769" y="12"/>
                    <a:pt x="5751" y="14"/>
                    <a:pt x="5705" y="13"/>
                  </a:cubicBezTo>
                  <a:lnTo>
                    <a:pt x="5730" y="12"/>
                  </a:lnTo>
                  <a:cubicBezTo>
                    <a:pt x="5672" y="12"/>
                    <a:pt x="5619" y="13"/>
                    <a:pt x="5600" y="15"/>
                  </a:cubicBezTo>
                  <a:cubicBezTo>
                    <a:pt x="5683" y="16"/>
                    <a:pt x="5765" y="16"/>
                    <a:pt x="5843" y="16"/>
                  </a:cubicBezTo>
                  <a:cubicBezTo>
                    <a:pt x="5866" y="11"/>
                    <a:pt x="5893" y="9"/>
                    <a:pt x="5905" y="5"/>
                  </a:cubicBezTo>
                  <a:cubicBezTo>
                    <a:pt x="5957" y="4"/>
                    <a:pt x="6029" y="4"/>
                    <a:pt x="6074" y="5"/>
                  </a:cubicBezTo>
                  <a:lnTo>
                    <a:pt x="6070" y="6"/>
                  </a:lnTo>
                  <a:cubicBezTo>
                    <a:pt x="6092" y="6"/>
                    <a:pt x="6113" y="6"/>
                    <a:pt x="6130" y="6"/>
                  </a:cubicBezTo>
                  <a:cubicBezTo>
                    <a:pt x="6153" y="7"/>
                    <a:pt x="6114" y="8"/>
                    <a:pt x="6130" y="8"/>
                  </a:cubicBezTo>
                  <a:lnTo>
                    <a:pt x="6205" y="7"/>
                  </a:lnTo>
                  <a:cubicBezTo>
                    <a:pt x="6201" y="9"/>
                    <a:pt x="6137" y="9"/>
                    <a:pt x="6107" y="9"/>
                  </a:cubicBezTo>
                  <a:cubicBezTo>
                    <a:pt x="6113" y="9"/>
                    <a:pt x="6124" y="8"/>
                    <a:pt x="6121" y="8"/>
                  </a:cubicBezTo>
                  <a:cubicBezTo>
                    <a:pt x="6086" y="7"/>
                    <a:pt x="6021" y="11"/>
                    <a:pt x="6006" y="8"/>
                  </a:cubicBezTo>
                  <a:cubicBezTo>
                    <a:pt x="5989" y="8"/>
                    <a:pt x="6040" y="6"/>
                    <a:pt x="5983" y="6"/>
                  </a:cubicBezTo>
                  <a:cubicBezTo>
                    <a:pt x="5944" y="5"/>
                    <a:pt x="5931" y="7"/>
                    <a:pt x="5927" y="8"/>
                  </a:cubicBezTo>
                  <a:cubicBezTo>
                    <a:pt x="5927" y="9"/>
                    <a:pt x="5988" y="9"/>
                    <a:pt x="5967" y="11"/>
                  </a:cubicBezTo>
                  <a:cubicBezTo>
                    <a:pt x="5997" y="11"/>
                    <a:pt x="6009" y="9"/>
                    <a:pt x="6047" y="10"/>
                  </a:cubicBezTo>
                  <a:cubicBezTo>
                    <a:pt x="6017" y="10"/>
                    <a:pt x="5977" y="12"/>
                    <a:pt x="5961" y="11"/>
                  </a:cubicBezTo>
                  <a:cubicBezTo>
                    <a:pt x="5902" y="13"/>
                    <a:pt x="5911" y="18"/>
                    <a:pt x="5938" y="18"/>
                  </a:cubicBezTo>
                  <a:cubicBezTo>
                    <a:pt x="5932" y="16"/>
                    <a:pt x="6046" y="16"/>
                    <a:pt x="5969" y="14"/>
                  </a:cubicBezTo>
                  <a:cubicBezTo>
                    <a:pt x="6003" y="12"/>
                    <a:pt x="6067" y="12"/>
                    <a:pt x="6112" y="11"/>
                  </a:cubicBezTo>
                  <a:lnTo>
                    <a:pt x="6110" y="11"/>
                  </a:lnTo>
                  <a:lnTo>
                    <a:pt x="6166" y="11"/>
                  </a:lnTo>
                  <a:cubicBezTo>
                    <a:pt x="6158" y="11"/>
                    <a:pt x="6141" y="12"/>
                    <a:pt x="6141" y="13"/>
                  </a:cubicBezTo>
                  <a:lnTo>
                    <a:pt x="6218" y="10"/>
                  </a:lnTo>
                  <a:cubicBezTo>
                    <a:pt x="6175" y="12"/>
                    <a:pt x="6246" y="11"/>
                    <a:pt x="6266" y="12"/>
                  </a:cubicBezTo>
                  <a:cubicBezTo>
                    <a:pt x="6274" y="11"/>
                    <a:pt x="6304" y="10"/>
                    <a:pt x="6275" y="9"/>
                  </a:cubicBezTo>
                  <a:cubicBezTo>
                    <a:pt x="6242" y="7"/>
                    <a:pt x="6256" y="9"/>
                    <a:pt x="6226" y="10"/>
                  </a:cubicBezTo>
                  <a:lnTo>
                    <a:pt x="6269" y="7"/>
                  </a:lnTo>
                  <a:lnTo>
                    <a:pt x="6272" y="7"/>
                  </a:lnTo>
                  <a:lnTo>
                    <a:pt x="6298" y="5"/>
                  </a:lnTo>
                  <a:cubicBezTo>
                    <a:pt x="6355" y="5"/>
                    <a:pt x="6272" y="10"/>
                    <a:pt x="6346" y="8"/>
                  </a:cubicBezTo>
                  <a:lnTo>
                    <a:pt x="6337" y="5"/>
                  </a:lnTo>
                  <a:cubicBezTo>
                    <a:pt x="6422" y="6"/>
                    <a:pt x="6532" y="9"/>
                    <a:pt x="6592" y="8"/>
                  </a:cubicBezTo>
                  <a:cubicBezTo>
                    <a:pt x="6575" y="9"/>
                    <a:pt x="6568" y="12"/>
                    <a:pt x="6591" y="14"/>
                  </a:cubicBezTo>
                  <a:cubicBezTo>
                    <a:pt x="6565" y="13"/>
                    <a:pt x="6513" y="13"/>
                    <a:pt x="6475" y="13"/>
                  </a:cubicBezTo>
                  <a:cubicBezTo>
                    <a:pt x="6468" y="13"/>
                    <a:pt x="6522" y="10"/>
                    <a:pt x="6563" y="11"/>
                  </a:cubicBezTo>
                  <a:cubicBezTo>
                    <a:pt x="6543" y="6"/>
                    <a:pt x="6461" y="13"/>
                    <a:pt x="6456" y="9"/>
                  </a:cubicBezTo>
                  <a:cubicBezTo>
                    <a:pt x="6352" y="7"/>
                    <a:pt x="6379" y="13"/>
                    <a:pt x="6291" y="10"/>
                  </a:cubicBezTo>
                  <a:cubicBezTo>
                    <a:pt x="6290" y="12"/>
                    <a:pt x="6266" y="11"/>
                    <a:pt x="6261" y="13"/>
                  </a:cubicBezTo>
                  <a:cubicBezTo>
                    <a:pt x="6287" y="17"/>
                    <a:pt x="6379" y="13"/>
                    <a:pt x="6436" y="14"/>
                  </a:cubicBezTo>
                  <a:cubicBezTo>
                    <a:pt x="6430" y="15"/>
                    <a:pt x="6419" y="15"/>
                    <a:pt x="6417" y="15"/>
                  </a:cubicBezTo>
                  <a:cubicBezTo>
                    <a:pt x="6457" y="16"/>
                    <a:pt x="6474" y="15"/>
                    <a:pt x="6503" y="15"/>
                  </a:cubicBezTo>
                  <a:lnTo>
                    <a:pt x="6499" y="14"/>
                  </a:lnTo>
                  <a:cubicBezTo>
                    <a:pt x="6549" y="12"/>
                    <a:pt x="6530" y="16"/>
                    <a:pt x="6559" y="17"/>
                  </a:cubicBezTo>
                  <a:cubicBezTo>
                    <a:pt x="6570" y="17"/>
                    <a:pt x="6611" y="17"/>
                    <a:pt x="6604" y="16"/>
                  </a:cubicBezTo>
                  <a:lnTo>
                    <a:pt x="6657" y="18"/>
                  </a:lnTo>
                  <a:lnTo>
                    <a:pt x="6655" y="16"/>
                  </a:lnTo>
                  <a:cubicBezTo>
                    <a:pt x="6685" y="15"/>
                    <a:pt x="6691" y="17"/>
                    <a:pt x="6718" y="16"/>
                  </a:cubicBezTo>
                  <a:lnTo>
                    <a:pt x="6719" y="14"/>
                  </a:lnTo>
                  <a:lnTo>
                    <a:pt x="6645" y="13"/>
                  </a:lnTo>
                  <a:cubicBezTo>
                    <a:pt x="6683" y="12"/>
                    <a:pt x="6656" y="11"/>
                    <a:pt x="6697" y="10"/>
                  </a:cubicBezTo>
                  <a:cubicBezTo>
                    <a:pt x="6651" y="13"/>
                    <a:pt x="6730" y="12"/>
                    <a:pt x="6734" y="13"/>
                  </a:cubicBezTo>
                  <a:lnTo>
                    <a:pt x="6765" y="12"/>
                  </a:lnTo>
                  <a:lnTo>
                    <a:pt x="6757" y="13"/>
                  </a:lnTo>
                  <a:cubicBezTo>
                    <a:pt x="6781" y="14"/>
                    <a:pt x="6785" y="12"/>
                    <a:pt x="6813" y="12"/>
                  </a:cubicBezTo>
                  <a:cubicBezTo>
                    <a:pt x="6780" y="11"/>
                    <a:pt x="6759" y="10"/>
                    <a:pt x="6717" y="11"/>
                  </a:cubicBezTo>
                  <a:cubicBezTo>
                    <a:pt x="6747" y="10"/>
                    <a:pt x="6808" y="9"/>
                    <a:pt x="6822" y="9"/>
                  </a:cubicBezTo>
                  <a:cubicBezTo>
                    <a:pt x="6854" y="8"/>
                    <a:pt x="6877" y="10"/>
                    <a:pt x="6907" y="10"/>
                  </a:cubicBezTo>
                  <a:cubicBezTo>
                    <a:pt x="6849" y="11"/>
                    <a:pt x="6927" y="16"/>
                    <a:pt x="6812" y="15"/>
                  </a:cubicBezTo>
                  <a:cubicBezTo>
                    <a:pt x="6814" y="14"/>
                    <a:pt x="6823" y="14"/>
                    <a:pt x="6827" y="15"/>
                  </a:cubicBezTo>
                  <a:cubicBezTo>
                    <a:pt x="6811" y="12"/>
                    <a:pt x="6758" y="15"/>
                    <a:pt x="6733" y="16"/>
                  </a:cubicBezTo>
                  <a:cubicBezTo>
                    <a:pt x="6739" y="17"/>
                    <a:pt x="6713" y="18"/>
                    <a:pt x="6757" y="18"/>
                  </a:cubicBezTo>
                  <a:cubicBezTo>
                    <a:pt x="6743" y="17"/>
                    <a:pt x="6795" y="15"/>
                    <a:pt x="6837" y="16"/>
                  </a:cubicBezTo>
                  <a:lnTo>
                    <a:pt x="6829" y="20"/>
                  </a:lnTo>
                  <a:lnTo>
                    <a:pt x="6891" y="20"/>
                  </a:lnTo>
                  <a:lnTo>
                    <a:pt x="6885" y="20"/>
                  </a:lnTo>
                  <a:cubicBezTo>
                    <a:pt x="6908" y="23"/>
                    <a:pt x="6950" y="20"/>
                    <a:pt x="6992" y="21"/>
                  </a:cubicBezTo>
                  <a:cubicBezTo>
                    <a:pt x="7023" y="20"/>
                    <a:pt x="7140" y="22"/>
                    <a:pt x="7089" y="18"/>
                  </a:cubicBezTo>
                  <a:cubicBezTo>
                    <a:pt x="7127" y="20"/>
                    <a:pt x="7160" y="18"/>
                    <a:pt x="7202" y="17"/>
                  </a:cubicBezTo>
                  <a:lnTo>
                    <a:pt x="7150" y="16"/>
                  </a:lnTo>
                  <a:cubicBezTo>
                    <a:pt x="7211" y="14"/>
                    <a:pt x="7194" y="15"/>
                    <a:pt x="7242" y="11"/>
                  </a:cubicBezTo>
                  <a:cubicBezTo>
                    <a:pt x="7247" y="12"/>
                    <a:pt x="7258" y="13"/>
                    <a:pt x="7248" y="14"/>
                  </a:cubicBezTo>
                  <a:cubicBezTo>
                    <a:pt x="7330" y="14"/>
                    <a:pt x="7447" y="16"/>
                    <a:pt x="7495" y="13"/>
                  </a:cubicBezTo>
                  <a:cubicBezTo>
                    <a:pt x="7552" y="14"/>
                    <a:pt x="7561" y="18"/>
                    <a:pt x="7642" y="16"/>
                  </a:cubicBezTo>
                  <a:cubicBezTo>
                    <a:pt x="7659" y="16"/>
                    <a:pt x="7629" y="13"/>
                    <a:pt x="7682" y="14"/>
                  </a:cubicBezTo>
                  <a:cubicBezTo>
                    <a:pt x="7686" y="15"/>
                    <a:pt x="7631" y="17"/>
                    <a:pt x="7690" y="17"/>
                  </a:cubicBezTo>
                  <a:cubicBezTo>
                    <a:pt x="7733" y="14"/>
                    <a:pt x="7790" y="19"/>
                    <a:pt x="7845" y="17"/>
                  </a:cubicBezTo>
                  <a:cubicBezTo>
                    <a:pt x="7875" y="18"/>
                    <a:pt x="7925" y="18"/>
                    <a:pt x="7915" y="20"/>
                  </a:cubicBezTo>
                  <a:cubicBezTo>
                    <a:pt x="7868" y="19"/>
                    <a:pt x="7803" y="19"/>
                    <a:pt x="7793" y="20"/>
                  </a:cubicBezTo>
                  <a:cubicBezTo>
                    <a:pt x="7799" y="19"/>
                    <a:pt x="7760" y="19"/>
                    <a:pt x="7794" y="18"/>
                  </a:cubicBezTo>
                  <a:cubicBezTo>
                    <a:pt x="7724" y="16"/>
                    <a:pt x="7749" y="19"/>
                    <a:pt x="7686" y="17"/>
                  </a:cubicBezTo>
                  <a:cubicBezTo>
                    <a:pt x="7682" y="18"/>
                    <a:pt x="7719" y="20"/>
                    <a:pt x="7732" y="19"/>
                  </a:cubicBezTo>
                  <a:cubicBezTo>
                    <a:pt x="7732" y="22"/>
                    <a:pt x="7608" y="20"/>
                    <a:pt x="7664" y="24"/>
                  </a:cubicBezTo>
                  <a:cubicBezTo>
                    <a:pt x="7731" y="24"/>
                    <a:pt x="7751" y="18"/>
                    <a:pt x="7809" y="22"/>
                  </a:cubicBezTo>
                  <a:cubicBezTo>
                    <a:pt x="7786" y="23"/>
                    <a:pt x="7749" y="22"/>
                    <a:pt x="7720" y="24"/>
                  </a:cubicBezTo>
                  <a:lnTo>
                    <a:pt x="7767" y="26"/>
                  </a:lnTo>
                  <a:lnTo>
                    <a:pt x="7802" y="24"/>
                  </a:lnTo>
                  <a:lnTo>
                    <a:pt x="7800" y="24"/>
                  </a:lnTo>
                  <a:cubicBezTo>
                    <a:pt x="7884" y="27"/>
                    <a:pt x="7878" y="22"/>
                    <a:pt x="7953" y="21"/>
                  </a:cubicBezTo>
                  <a:cubicBezTo>
                    <a:pt x="7910" y="19"/>
                    <a:pt x="7963" y="16"/>
                    <a:pt x="7930" y="15"/>
                  </a:cubicBezTo>
                  <a:cubicBezTo>
                    <a:pt x="7981" y="15"/>
                    <a:pt x="8018" y="15"/>
                    <a:pt x="8018" y="18"/>
                  </a:cubicBezTo>
                  <a:cubicBezTo>
                    <a:pt x="7924" y="20"/>
                    <a:pt x="8013" y="21"/>
                    <a:pt x="7926" y="23"/>
                  </a:cubicBezTo>
                  <a:cubicBezTo>
                    <a:pt x="7940" y="24"/>
                    <a:pt x="7905" y="27"/>
                    <a:pt x="7957" y="28"/>
                  </a:cubicBezTo>
                  <a:cubicBezTo>
                    <a:pt x="8015" y="26"/>
                    <a:pt x="7939" y="25"/>
                    <a:pt x="7998" y="25"/>
                  </a:cubicBezTo>
                  <a:cubicBezTo>
                    <a:pt x="8001" y="25"/>
                    <a:pt x="8005" y="25"/>
                    <a:pt x="8003" y="26"/>
                  </a:cubicBezTo>
                  <a:cubicBezTo>
                    <a:pt x="8029" y="24"/>
                    <a:pt x="8034" y="26"/>
                    <a:pt x="8066" y="25"/>
                  </a:cubicBezTo>
                  <a:lnTo>
                    <a:pt x="8059" y="25"/>
                  </a:lnTo>
                  <a:cubicBezTo>
                    <a:pt x="8099" y="27"/>
                    <a:pt x="8103" y="24"/>
                    <a:pt x="8137" y="26"/>
                  </a:cubicBezTo>
                  <a:cubicBezTo>
                    <a:pt x="8123" y="24"/>
                    <a:pt x="8160" y="24"/>
                    <a:pt x="8182" y="23"/>
                  </a:cubicBezTo>
                  <a:cubicBezTo>
                    <a:pt x="8147" y="22"/>
                    <a:pt x="8128" y="19"/>
                    <a:pt x="8059" y="19"/>
                  </a:cubicBezTo>
                  <a:cubicBezTo>
                    <a:pt x="8050" y="20"/>
                    <a:pt x="8055" y="21"/>
                    <a:pt x="8027" y="22"/>
                  </a:cubicBezTo>
                  <a:lnTo>
                    <a:pt x="8072" y="22"/>
                  </a:lnTo>
                  <a:lnTo>
                    <a:pt x="8046" y="23"/>
                  </a:lnTo>
                  <a:lnTo>
                    <a:pt x="8003" y="22"/>
                  </a:lnTo>
                  <a:cubicBezTo>
                    <a:pt x="8058" y="21"/>
                    <a:pt x="8033" y="19"/>
                    <a:pt x="8056" y="17"/>
                  </a:cubicBezTo>
                  <a:cubicBezTo>
                    <a:pt x="8106" y="18"/>
                    <a:pt x="8097" y="17"/>
                    <a:pt x="8128" y="18"/>
                  </a:cubicBezTo>
                  <a:cubicBezTo>
                    <a:pt x="8125" y="20"/>
                    <a:pt x="8225" y="23"/>
                    <a:pt x="8282" y="24"/>
                  </a:cubicBezTo>
                  <a:lnTo>
                    <a:pt x="8255" y="24"/>
                  </a:lnTo>
                  <a:cubicBezTo>
                    <a:pt x="8214" y="25"/>
                    <a:pt x="8284" y="26"/>
                    <a:pt x="8286" y="27"/>
                  </a:cubicBezTo>
                  <a:lnTo>
                    <a:pt x="8316" y="26"/>
                  </a:lnTo>
                  <a:cubicBezTo>
                    <a:pt x="8310" y="26"/>
                    <a:pt x="8302" y="27"/>
                    <a:pt x="8315" y="27"/>
                  </a:cubicBezTo>
                  <a:cubicBezTo>
                    <a:pt x="8357" y="27"/>
                    <a:pt x="8354" y="25"/>
                    <a:pt x="8395" y="24"/>
                  </a:cubicBezTo>
                  <a:cubicBezTo>
                    <a:pt x="8398" y="26"/>
                    <a:pt x="8364" y="27"/>
                    <a:pt x="8389" y="28"/>
                  </a:cubicBezTo>
                  <a:cubicBezTo>
                    <a:pt x="8398" y="30"/>
                    <a:pt x="8426" y="33"/>
                    <a:pt x="8481" y="32"/>
                  </a:cubicBezTo>
                  <a:cubicBezTo>
                    <a:pt x="8485" y="31"/>
                    <a:pt x="8499" y="31"/>
                    <a:pt x="8515" y="31"/>
                  </a:cubicBezTo>
                  <a:lnTo>
                    <a:pt x="8509" y="31"/>
                  </a:lnTo>
                  <a:lnTo>
                    <a:pt x="8545" y="33"/>
                  </a:lnTo>
                  <a:cubicBezTo>
                    <a:pt x="8514" y="35"/>
                    <a:pt x="8483" y="32"/>
                    <a:pt x="8452" y="34"/>
                  </a:cubicBezTo>
                  <a:lnTo>
                    <a:pt x="8449" y="36"/>
                  </a:lnTo>
                  <a:cubicBezTo>
                    <a:pt x="8425" y="36"/>
                    <a:pt x="8392" y="36"/>
                    <a:pt x="8377" y="37"/>
                  </a:cubicBezTo>
                  <a:cubicBezTo>
                    <a:pt x="8414" y="38"/>
                    <a:pt x="8422" y="37"/>
                    <a:pt x="8463" y="37"/>
                  </a:cubicBezTo>
                  <a:cubicBezTo>
                    <a:pt x="8469" y="39"/>
                    <a:pt x="8440" y="39"/>
                    <a:pt x="8435" y="39"/>
                  </a:cubicBezTo>
                  <a:lnTo>
                    <a:pt x="8441" y="38"/>
                  </a:lnTo>
                  <a:cubicBezTo>
                    <a:pt x="8392" y="36"/>
                    <a:pt x="8368" y="40"/>
                    <a:pt x="8307" y="39"/>
                  </a:cubicBezTo>
                  <a:cubicBezTo>
                    <a:pt x="8297" y="39"/>
                    <a:pt x="8303" y="39"/>
                    <a:pt x="8305" y="38"/>
                  </a:cubicBezTo>
                  <a:cubicBezTo>
                    <a:pt x="8256" y="40"/>
                    <a:pt x="8207" y="37"/>
                    <a:pt x="8159" y="39"/>
                  </a:cubicBezTo>
                  <a:lnTo>
                    <a:pt x="8175" y="38"/>
                  </a:lnTo>
                  <a:lnTo>
                    <a:pt x="8013" y="42"/>
                  </a:lnTo>
                  <a:lnTo>
                    <a:pt x="8013" y="43"/>
                  </a:lnTo>
                  <a:cubicBezTo>
                    <a:pt x="8020" y="44"/>
                    <a:pt x="7996" y="44"/>
                    <a:pt x="7983" y="43"/>
                  </a:cubicBezTo>
                  <a:lnTo>
                    <a:pt x="7983" y="43"/>
                  </a:lnTo>
                  <a:lnTo>
                    <a:pt x="7895" y="45"/>
                  </a:lnTo>
                  <a:cubicBezTo>
                    <a:pt x="7903" y="46"/>
                    <a:pt x="7913" y="46"/>
                    <a:pt x="7925" y="47"/>
                  </a:cubicBezTo>
                  <a:cubicBezTo>
                    <a:pt x="7935" y="46"/>
                    <a:pt x="7994" y="47"/>
                    <a:pt x="7986" y="45"/>
                  </a:cubicBezTo>
                  <a:cubicBezTo>
                    <a:pt x="8013" y="46"/>
                    <a:pt x="8057" y="44"/>
                    <a:pt x="8077" y="45"/>
                  </a:cubicBezTo>
                  <a:cubicBezTo>
                    <a:pt x="8041" y="44"/>
                    <a:pt x="8102" y="43"/>
                    <a:pt x="8109" y="42"/>
                  </a:cubicBezTo>
                  <a:cubicBezTo>
                    <a:pt x="8121" y="44"/>
                    <a:pt x="8163" y="42"/>
                    <a:pt x="8158" y="44"/>
                  </a:cubicBezTo>
                  <a:cubicBezTo>
                    <a:pt x="8165" y="45"/>
                    <a:pt x="8140" y="43"/>
                    <a:pt x="8125" y="44"/>
                  </a:cubicBezTo>
                  <a:cubicBezTo>
                    <a:pt x="8086" y="46"/>
                    <a:pt x="8194" y="46"/>
                    <a:pt x="8147" y="47"/>
                  </a:cubicBezTo>
                  <a:cubicBezTo>
                    <a:pt x="8207" y="46"/>
                    <a:pt x="8287" y="47"/>
                    <a:pt x="8349" y="46"/>
                  </a:cubicBezTo>
                  <a:lnTo>
                    <a:pt x="8314" y="45"/>
                  </a:lnTo>
                  <a:cubicBezTo>
                    <a:pt x="8342" y="46"/>
                    <a:pt x="8408" y="46"/>
                    <a:pt x="8413" y="47"/>
                  </a:cubicBezTo>
                  <a:lnTo>
                    <a:pt x="8342" y="47"/>
                  </a:lnTo>
                  <a:cubicBezTo>
                    <a:pt x="8340" y="49"/>
                    <a:pt x="8405" y="47"/>
                    <a:pt x="8408" y="48"/>
                  </a:cubicBezTo>
                  <a:lnTo>
                    <a:pt x="8484" y="45"/>
                  </a:lnTo>
                  <a:lnTo>
                    <a:pt x="8451" y="45"/>
                  </a:lnTo>
                  <a:cubicBezTo>
                    <a:pt x="8472" y="44"/>
                    <a:pt x="8542" y="46"/>
                    <a:pt x="8594" y="47"/>
                  </a:cubicBezTo>
                  <a:cubicBezTo>
                    <a:pt x="8564" y="49"/>
                    <a:pt x="8516" y="46"/>
                    <a:pt x="8461" y="47"/>
                  </a:cubicBezTo>
                  <a:cubicBezTo>
                    <a:pt x="8421" y="48"/>
                    <a:pt x="8485" y="50"/>
                    <a:pt x="8448" y="50"/>
                  </a:cubicBezTo>
                  <a:cubicBezTo>
                    <a:pt x="8458" y="51"/>
                    <a:pt x="8482" y="51"/>
                    <a:pt x="8494" y="50"/>
                  </a:cubicBezTo>
                  <a:lnTo>
                    <a:pt x="8509" y="51"/>
                  </a:lnTo>
                  <a:cubicBezTo>
                    <a:pt x="8475" y="53"/>
                    <a:pt x="8400" y="52"/>
                    <a:pt x="8350" y="54"/>
                  </a:cubicBezTo>
                  <a:cubicBezTo>
                    <a:pt x="8355" y="54"/>
                    <a:pt x="8359" y="54"/>
                    <a:pt x="8360" y="54"/>
                  </a:cubicBezTo>
                  <a:cubicBezTo>
                    <a:pt x="8321" y="52"/>
                    <a:pt x="8282" y="52"/>
                    <a:pt x="8245" y="52"/>
                  </a:cubicBezTo>
                  <a:cubicBezTo>
                    <a:pt x="8265" y="53"/>
                    <a:pt x="8273" y="53"/>
                    <a:pt x="8284" y="53"/>
                  </a:cubicBezTo>
                  <a:cubicBezTo>
                    <a:pt x="8285" y="53"/>
                    <a:pt x="8250" y="53"/>
                    <a:pt x="8236" y="54"/>
                  </a:cubicBezTo>
                  <a:cubicBezTo>
                    <a:pt x="8271" y="55"/>
                    <a:pt x="8243" y="56"/>
                    <a:pt x="8265" y="56"/>
                  </a:cubicBezTo>
                  <a:cubicBezTo>
                    <a:pt x="8242" y="57"/>
                    <a:pt x="8224" y="56"/>
                    <a:pt x="8196" y="56"/>
                  </a:cubicBezTo>
                  <a:cubicBezTo>
                    <a:pt x="8182" y="55"/>
                    <a:pt x="8208" y="55"/>
                    <a:pt x="8205" y="53"/>
                  </a:cubicBezTo>
                  <a:cubicBezTo>
                    <a:pt x="8177" y="54"/>
                    <a:pt x="8164" y="51"/>
                    <a:pt x="8122" y="52"/>
                  </a:cubicBezTo>
                  <a:cubicBezTo>
                    <a:pt x="8177" y="53"/>
                    <a:pt x="8107" y="55"/>
                    <a:pt x="8088" y="56"/>
                  </a:cubicBezTo>
                  <a:lnTo>
                    <a:pt x="8097" y="56"/>
                  </a:lnTo>
                  <a:cubicBezTo>
                    <a:pt x="8080" y="57"/>
                    <a:pt x="8065" y="57"/>
                    <a:pt x="8053" y="56"/>
                  </a:cubicBezTo>
                  <a:cubicBezTo>
                    <a:pt x="8075" y="55"/>
                    <a:pt x="8097" y="56"/>
                    <a:pt x="8091" y="54"/>
                  </a:cubicBezTo>
                  <a:cubicBezTo>
                    <a:pt x="8076" y="54"/>
                    <a:pt x="8061" y="54"/>
                    <a:pt x="8044" y="54"/>
                  </a:cubicBezTo>
                  <a:lnTo>
                    <a:pt x="8059" y="53"/>
                  </a:lnTo>
                  <a:lnTo>
                    <a:pt x="7985" y="53"/>
                  </a:lnTo>
                  <a:cubicBezTo>
                    <a:pt x="7973" y="55"/>
                    <a:pt x="7953" y="56"/>
                    <a:pt x="7943" y="58"/>
                  </a:cubicBezTo>
                  <a:cubicBezTo>
                    <a:pt x="7925" y="57"/>
                    <a:pt x="7900" y="58"/>
                    <a:pt x="7883" y="58"/>
                  </a:cubicBezTo>
                  <a:lnTo>
                    <a:pt x="7891" y="58"/>
                  </a:lnTo>
                  <a:cubicBezTo>
                    <a:pt x="7858" y="56"/>
                    <a:pt x="7785" y="57"/>
                    <a:pt x="7779" y="58"/>
                  </a:cubicBezTo>
                  <a:cubicBezTo>
                    <a:pt x="7755" y="57"/>
                    <a:pt x="7945" y="51"/>
                    <a:pt x="7779" y="52"/>
                  </a:cubicBezTo>
                  <a:cubicBezTo>
                    <a:pt x="7715" y="51"/>
                    <a:pt x="7739" y="55"/>
                    <a:pt x="7703" y="57"/>
                  </a:cubicBezTo>
                  <a:cubicBezTo>
                    <a:pt x="7703" y="57"/>
                    <a:pt x="7705" y="56"/>
                    <a:pt x="7702" y="56"/>
                  </a:cubicBezTo>
                  <a:cubicBezTo>
                    <a:pt x="7674" y="55"/>
                    <a:pt x="7671" y="57"/>
                    <a:pt x="7648" y="57"/>
                  </a:cubicBezTo>
                  <a:cubicBezTo>
                    <a:pt x="7665" y="58"/>
                    <a:pt x="7689" y="58"/>
                    <a:pt x="7697" y="58"/>
                  </a:cubicBezTo>
                  <a:cubicBezTo>
                    <a:pt x="7688" y="59"/>
                    <a:pt x="7639" y="57"/>
                    <a:pt x="7618" y="59"/>
                  </a:cubicBezTo>
                  <a:cubicBezTo>
                    <a:pt x="7646" y="56"/>
                    <a:pt x="7565" y="57"/>
                    <a:pt x="7586" y="56"/>
                  </a:cubicBezTo>
                  <a:cubicBezTo>
                    <a:pt x="7531" y="54"/>
                    <a:pt x="7472" y="56"/>
                    <a:pt x="7443" y="58"/>
                  </a:cubicBezTo>
                  <a:cubicBezTo>
                    <a:pt x="7406" y="55"/>
                    <a:pt x="7378" y="58"/>
                    <a:pt x="7317" y="56"/>
                  </a:cubicBezTo>
                  <a:cubicBezTo>
                    <a:pt x="7327" y="56"/>
                    <a:pt x="7343" y="56"/>
                    <a:pt x="7356" y="56"/>
                  </a:cubicBezTo>
                  <a:cubicBezTo>
                    <a:pt x="7391" y="55"/>
                    <a:pt x="7294" y="55"/>
                    <a:pt x="7347" y="54"/>
                  </a:cubicBezTo>
                  <a:cubicBezTo>
                    <a:pt x="7335" y="54"/>
                    <a:pt x="7346" y="55"/>
                    <a:pt x="7358" y="54"/>
                  </a:cubicBezTo>
                  <a:cubicBezTo>
                    <a:pt x="7378" y="54"/>
                    <a:pt x="7397" y="53"/>
                    <a:pt x="7392" y="52"/>
                  </a:cubicBezTo>
                  <a:lnTo>
                    <a:pt x="7343" y="51"/>
                  </a:lnTo>
                  <a:lnTo>
                    <a:pt x="7360" y="50"/>
                  </a:lnTo>
                  <a:lnTo>
                    <a:pt x="7285" y="47"/>
                  </a:lnTo>
                  <a:cubicBezTo>
                    <a:pt x="7283" y="48"/>
                    <a:pt x="7290" y="48"/>
                    <a:pt x="7294" y="49"/>
                  </a:cubicBezTo>
                  <a:cubicBezTo>
                    <a:pt x="7207" y="47"/>
                    <a:pt x="7107" y="48"/>
                    <a:pt x="7031" y="48"/>
                  </a:cubicBezTo>
                  <a:cubicBezTo>
                    <a:pt x="7017" y="53"/>
                    <a:pt x="6844" y="50"/>
                    <a:pt x="6782" y="53"/>
                  </a:cubicBezTo>
                  <a:cubicBezTo>
                    <a:pt x="6799" y="52"/>
                    <a:pt x="6808" y="49"/>
                    <a:pt x="6798" y="48"/>
                  </a:cubicBezTo>
                  <a:cubicBezTo>
                    <a:pt x="6811" y="47"/>
                    <a:pt x="6840" y="45"/>
                    <a:pt x="6871" y="46"/>
                  </a:cubicBezTo>
                  <a:cubicBezTo>
                    <a:pt x="6876" y="47"/>
                    <a:pt x="6914" y="48"/>
                    <a:pt x="6889" y="49"/>
                  </a:cubicBezTo>
                  <a:cubicBezTo>
                    <a:pt x="6975" y="48"/>
                    <a:pt x="6878" y="46"/>
                    <a:pt x="6903" y="44"/>
                  </a:cubicBezTo>
                  <a:cubicBezTo>
                    <a:pt x="6808" y="44"/>
                    <a:pt x="6752" y="48"/>
                    <a:pt x="6692" y="49"/>
                  </a:cubicBezTo>
                  <a:lnTo>
                    <a:pt x="6690" y="48"/>
                  </a:lnTo>
                  <a:lnTo>
                    <a:pt x="6645" y="49"/>
                  </a:lnTo>
                  <a:cubicBezTo>
                    <a:pt x="6682" y="50"/>
                    <a:pt x="6680" y="53"/>
                    <a:pt x="6632" y="52"/>
                  </a:cubicBezTo>
                  <a:lnTo>
                    <a:pt x="6638" y="52"/>
                  </a:lnTo>
                  <a:cubicBezTo>
                    <a:pt x="6611" y="50"/>
                    <a:pt x="6554" y="52"/>
                    <a:pt x="6511" y="51"/>
                  </a:cubicBezTo>
                  <a:lnTo>
                    <a:pt x="6483" y="53"/>
                  </a:lnTo>
                  <a:cubicBezTo>
                    <a:pt x="6440" y="53"/>
                    <a:pt x="6438" y="50"/>
                    <a:pt x="6424" y="48"/>
                  </a:cubicBezTo>
                  <a:cubicBezTo>
                    <a:pt x="6357" y="47"/>
                    <a:pt x="6319" y="50"/>
                    <a:pt x="6271" y="52"/>
                  </a:cubicBezTo>
                  <a:cubicBezTo>
                    <a:pt x="6250" y="50"/>
                    <a:pt x="6150" y="50"/>
                    <a:pt x="6203" y="48"/>
                  </a:cubicBezTo>
                  <a:cubicBezTo>
                    <a:pt x="6142" y="49"/>
                    <a:pt x="6154" y="57"/>
                    <a:pt x="6051" y="53"/>
                  </a:cubicBezTo>
                  <a:lnTo>
                    <a:pt x="6078" y="51"/>
                  </a:lnTo>
                  <a:cubicBezTo>
                    <a:pt x="5979" y="52"/>
                    <a:pt x="5838" y="54"/>
                    <a:pt x="5792" y="53"/>
                  </a:cubicBezTo>
                  <a:cubicBezTo>
                    <a:pt x="5829" y="48"/>
                    <a:pt x="5669" y="48"/>
                    <a:pt x="5651" y="43"/>
                  </a:cubicBezTo>
                  <a:cubicBezTo>
                    <a:pt x="5656" y="44"/>
                    <a:pt x="5619" y="44"/>
                    <a:pt x="5613" y="45"/>
                  </a:cubicBezTo>
                  <a:cubicBezTo>
                    <a:pt x="5605" y="44"/>
                    <a:pt x="5592" y="44"/>
                    <a:pt x="5577" y="45"/>
                  </a:cubicBezTo>
                  <a:cubicBezTo>
                    <a:pt x="5616" y="46"/>
                    <a:pt x="5550" y="50"/>
                    <a:pt x="5624" y="48"/>
                  </a:cubicBezTo>
                  <a:cubicBezTo>
                    <a:pt x="5587" y="51"/>
                    <a:pt x="5539" y="54"/>
                    <a:pt x="5457" y="54"/>
                  </a:cubicBezTo>
                  <a:lnTo>
                    <a:pt x="5458" y="52"/>
                  </a:lnTo>
                  <a:lnTo>
                    <a:pt x="5523" y="52"/>
                  </a:lnTo>
                  <a:cubicBezTo>
                    <a:pt x="5516" y="51"/>
                    <a:pt x="5549" y="51"/>
                    <a:pt x="5563" y="50"/>
                  </a:cubicBezTo>
                  <a:cubicBezTo>
                    <a:pt x="5443" y="49"/>
                    <a:pt x="5579" y="45"/>
                    <a:pt x="5456" y="46"/>
                  </a:cubicBezTo>
                  <a:cubicBezTo>
                    <a:pt x="5444" y="47"/>
                    <a:pt x="5452" y="46"/>
                    <a:pt x="5420" y="47"/>
                  </a:cubicBezTo>
                  <a:cubicBezTo>
                    <a:pt x="5435" y="47"/>
                    <a:pt x="5437" y="46"/>
                    <a:pt x="5413" y="45"/>
                  </a:cubicBezTo>
                  <a:lnTo>
                    <a:pt x="5390" y="47"/>
                  </a:lnTo>
                  <a:cubicBezTo>
                    <a:pt x="5347" y="44"/>
                    <a:pt x="5461" y="45"/>
                    <a:pt x="5424" y="42"/>
                  </a:cubicBezTo>
                  <a:cubicBezTo>
                    <a:pt x="5472" y="41"/>
                    <a:pt x="5554" y="40"/>
                    <a:pt x="5539" y="37"/>
                  </a:cubicBezTo>
                  <a:cubicBezTo>
                    <a:pt x="5461" y="36"/>
                    <a:pt x="5469" y="42"/>
                    <a:pt x="5388" y="41"/>
                  </a:cubicBezTo>
                  <a:lnTo>
                    <a:pt x="5379" y="40"/>
                  </a:lnTo>
                  <a:cubicBezTo>
                    <a:pt x="5351" y="41"/>
                    <a:pt x="5346" y="43"/>
                    <a:pt x="5330" y="44"/>
                  </a:cubicBezTo>
                  <a:cubicBezTo>
                    <a:pt x="5329" y="43"/>
                    <a:pt x="5322" y="43"/>
                    <a:pt x="5303" y="42"/>
                  </a:cubicBezTo>
                  <a:cubicBezTo>
                    <a:pt x="5255" y="45"/>
                    <a:pt x="5223" y="46"/>
                    <a:pt x="5179" y="49"/>
                  </a:cubicBezTo>
                  <a:cubicBezTo>
                    <a:pt x="5297" y="46"/>
                    <a:pt x="5280" y="51"/>
                    <a:pt x="5402" y="49"/>
                  </a:cubicBezTo>
                  <a:cubicBezTo>
                    <a:pt x="5383" y="49"/>
                    <a:pt x="5297" y="50"/>
                    <a:pt x="5292" y="53"/>
                  </a:cubicBezTo>
                  <a:lnTo>
                    <a:pt x="5293" y="51"/>
                  </a:lnTo>
                  <a:cubicBezTo>
                    <a:pt x="5253" y="52"/>
                    <a:pt x="5214" y="53"/>
                    <a:pt x="5164" y="53"/>
                  </a:cubicBezTo>
                  <a:lnTo>
                    <a:pt x="5194" y="51"/>
                  </a:lnTo>
                  <a:cubicBezTo>
                    <a:pt x="5128" y="53"/>
                    <a:pt x="5084" y="48"/>
                    <a:pt x="5032" y="52"/>
                  </a:cubicBezTo>
                  <a:cubicBezTo>
                    <a:pt x="5051" y="52"/>
                    <a:pt x="5065" y="52"/>
                    <a:pt x="5077" y="52"/>
                  </a:cubicBezTo>
                  <a:cubicBezTo>
                    <a:pt x="5043" y="53"/>
                    <a:pt x="5000" y="52"/>
                    <a:pt x="4963" y="52"/>
                  </a:cubicBezTo>
                  <a:lnTo>
                    <a:pt x="4887" y="56"/>
                  </a:lnTo>
                  <a:cubicBezTo>
                    <a:pt x="4887" y="55"/>
                    <a:pt x="4839" y="55"/>
                    <a:pt x="4862" y="53"/>
                  </a:cubicBezTo>
                  <a:cubicBezTo>
                    <a:pt x="4807" y="51"/>
                    <a:pt x="4781" y="55"/>
                    <a:pt x="4749" y="55"/>
                  </a:cubicBezTo>
                  <a:cubicBezTo>
                    <a:pt x="4693" y="53"/>
                    <a:pt x="4798" y="54"/>
                    <a:pt x="4804" y="51"/>
                  </a:cubicBezTo>
                  <a:cubicBezTo>
                    <a:pt x="4726" y="50"/>
                    <a:pt x="4644" y="51"/>
                    <a:pt x="4600" y="53"/>
                  </a:cubicBezTo>
                  <a:cubicBezTo>
                    <a:pt x="4616" y="54"/>
                    <a:pt x="4623" y="54"/>
                    <a:pt x="4623" y="55"/>
                  </a:cubicBezTo>
                  <a:cubicBezTo>
                    <a:pt x="4620" y="54"/>
                    <a:pt x="4589" y="54"/>
                    <a:pt x="4572" y="54"/>
                  </a:cubicBezTo>
                  <a:lnTo>
                    <a:pt x="4560" y="55"/>
                  </a:lnTo>
                  <a:cubicBezTo>
                    <a:pt x="4530" y="55"/>
                    <a:pt x="4535" y="54"/>
                    <a:pt x="4559" y="53"/>
                  </a:cubicBezTo>
                  <a:cubicBezTo>
                    <a:pt x="4532" y="52"/>
                    <a:pt x="4498" y="55"/>
                    <a:pt x="4470" y="53"/>
                  </a:cubicBezTo>
                  <a:cubicBezTo>
                    <a:pt x="4517" y="52"/>
                    <a:pt x="4578" y="53"/>
                    <a:pt x="4602" y="52"/>
                  </a:cubicBezTo>
                  <a:cubicBezTo>
                    <a:pt x="4503" y="53"/>
                    <a:pt x="4503" y="48"/>
                    <a:pt x="4377" y="50"/>
                  </a:cubicBezTo>
                  <a:cubicBezTo>
                    <a:pt x="4375" y="49"/>
                    <a:pt x="4397" y="48"/>
                    <a:pt x="4372" y="48"/>
                  </a:cubicBezTo>
                  <a:cubicBezTo>
                    <a:pt x="4316" y="48"/>
                    <a:pt x="4358" y="51"/>
                    <a:pt x="4340" y="52"/>
                  </a:cubicBezTo>
                  <a:cubicBezTo>
                    <a:pt x="4383" y="51"/>
                    <a:pt x="4404" y="52"/>
                    <a:pt x="4429" y="54"/>
                  </a:cubicBezTo>
                  <a:lnTo>
                    <a:pt x="4417" y="55"/>
                  </a:lnTo>
                  <a:cubicBezTo>
                    <a:pt x="4415" y="54"/>
                    <a:pt x="4388" y="54"/>
                    <a:pt x="4380" y="54"/>
                  </a:cubicBezTo>
                  <a:lnTo>
                    <a:pt x="4373" y="56"/>
                  </a:lnTo>
                  <a:cubicBezTo>
                    <a:pt x="4376" y="54"/>
                    <a:pt x="4333" y="52"/>
                    <a:pt x="4299" y="53"/>
                  </a:cubicBezTo>
                  <a:cubicBezTo>
                    <a:pt x="4333" y="54"/>
                    <a:pt x="4324" y="54"/>
                    <a:pt x="4334" y="57"/>
                  </a:cubicBezTo>
                  <a:cubicBezTo>
                    <a:pt x="4286" y="60"/>
                    <a:pt x="4279" y="55"/>
                    <a:pt x="4226" y="58"/>
                  </a:cubicBezTo>
                  <a:cubicBezTo>
                    <a:pt x="4230" y="57"/>
                    <a:pt x="4277" y="56"/>
                    <a:pt x="4236" y="56"/>
                  </a:cubicBezTo>
                  <a:cubicBezTo>
                    <a:pt x="4203" y="56"/>
                    <a:pt x="4207" y="57"/>
                    <a:pt x="4184" y="58"/>
                  </a:cubicBezTo>
                  <a:cubicBezTo>
                    <a:pt x="4210" y="56"/>
                    <a:pt x="4203" y="54"/>
                    <a:pt x="4231" y="52"/>
                  </a:cubicBezTo>
                  <a:cubicBezTo>
                    <a:pt x="4290" y="52"/>
                    <a:pt x="4255" y="52"/>
                    <a:pt x="4313" y="51"/>
                  </a:cubicBezTo>
                  <a:lnTo>
                    <a:pt x="4264" y="49"/>
                  </a:lnTo>
                  <a:cubicBezTo>
                    <a:pt x="4314" y="49"/>
                    <a:pt x="4301" y="47"/>
                    <a:pt x="4305" y="46"/>
                  </a:cubicBezTo>
                  <a:cubicBezTo>
                    <a:pt x="4218" y="44"/>
                    <a:pt x="4240" y="49"/>
                    <a:pt x="4184" y="49"/>
                  </a:cubicBezTo>
                  <a:cubicBezTo>
                    <a:pt x="4157" y="50"/>
                    <a:pt x="4236" y="49"/>
                    <a:pt x="4194" y="51"/>
                  </a:cubicBezTo>
                  <a:cubicBezTo>
                    <a:pt x="4142" y="50"/>
                    <a:pt x="4182" y="52"/>
                    <a:pt x="4124" y="53"/>
                  </a:cubicBezTo>
                  <a:lnTo>
                    <a:pt x="4134" y="52"/>
                  </a:lnTo>
                  <a:cubicBezTo>
                    <a:pt x="4116" y="51"/>
                    <a:pt x="4099" y="52"/>
                    <a:pt x="4078" y="53"/>
                  </a:cubicBezTo>
                  <a:cubicBezTo>
                    <a:pt x="4055" y="53"/>
                    <a:pt x="4104" y="60"/>
                    <a:pt x="4010" y="60"/>
                  </a:cubicBezTo>
                  <a:cubicBezTo>
                    <a:pt x="4015" y="60"/>
                    <a:pt x="4017" y="59"/>
                    <a:pt x="4017" y="59"/>
                  </a:cubicBezTo>
                  <a:lnTo>
                    <a:pt x="4108" y="41"/>
                  </a:lnTo>
                  <a:cubicBezTo>
                    <a:pt x="4013" y="41"/>
                    <a:pt x="3904" y="41"/>
                    <a:pt x="3795" y="40"/>
                  </a:cubicBezTo>
                  <a:cubicBezTo>
                    <a:pt x="3769" y="37"/>
                    <a:pt x="3873" y="37"/>
                    <a:pt x="3866" y="36"/>
                  </a:cubicBezTo>
                  <a:lnTo>
                    <a:pt x="3916" y="36"/>
                  </a:lnTo>
                  <a:cubicBezTo>
                    <a:pt x="3913" y="38"/>
                    <a:pt x="3812" y="37"/>
                    <a:pt x="3857" y="39"/>
                  </a:cubicBezTo>
                  <a:cubicBezTo>
                    <a:pt x="3945" y="38"/>
                    <a:pt x="3985" y="40"/>
                    <a:pt x="4068" y="37"/>
                  </a:cubicBezTo>
                  <a:cubicBezTo>
                    <a:pt x="4042" y="33"/>
                    <a:pt x="3958" y="37"/>
                    <a:pt x="3904" y="35"/>
                  </a:cubicBezTo>
                  <a:cubicBezTo>
                    <a:pt x="3927" y="35"/>
                    <a:pt x="3946" y="35"/>
                    <a:pt x="3965" y="34"/>
                  </a:cubicBezTo>
                  <a:lnTo>
                    <a:pt x="3801" y="33"/>
                  </a:lnTo>
                  <a:lnTo>
                    <a:pt x="3788" y="34"/>
                  </a:lnTo>
                  <a:lnTo>
                    <a:pt x="3858" y="34"/>
                  </a:lnTo>
                  <a:cubicBezTo>
                    <a:pt x="3806" y="34"/>
                    <a:pt x="3762" y="36"/>
                    <a:pt x="3758" y="39"/>
                  </a:cubicBezTo>
                  <a:lnTo>
                    <a:pt x="3768" y="39"/>
                  </a:lnTo>
                  <a:lnTo>
                    <a:pt x="3749" y="40"/>
                  </a:lnTo>
                  <a:lnTo>
                    <a:pt x="3713" y="3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4" name="フリーフォーム 64"/>
            <p:cNvSpPr>
              <a:spLocks/>
            </p:cNvSpPr>
            <p:nvPr/>
          </p:nvSpPr>
          <p:spPr bwMode="invGray">
            <a:xfrm>
              <a:off x="12117388" y="2779713"/>
              <a:ext cx="127000" cy="4762"/>
            </a:xfrm>
            <a:custGeom>
              <a:avLst/>
              <a:gdLst>
                <a:gd name="T0" fmla="*/ 19 w 66"/>
                <a:gd name="T1" fmla="*/ 2 h 2"/>
                <a:gd name="T2" fmla="*/ 19 w 66"/>
                <a:gd name="T3" fmla="*/ 2 h 2"/>
                <a:gd name="T4" fmla="*/ 60 w 66"/>
                <a:gd name="T5" fmla="*/ 0 h 2"/>
                <a:gd name="T6" fmla="*/ 19 w 66"/>
                <a:gd name="T7" fmla="*/ 2 h 2"/>
              </a:gdLst>
              <a:ahLst/>
              <a:cxnLst>
                <a:cxn ang="0">
                  <a:pos x="T0" y="T1"/>
                </a:cxn>
                <a:cxn ang="0">
                  <a:pos x="T2" y="T3"/>
                </a:cxn>
                <a:cxn ang="0">
                  <a:pos x="T4" y="T5"/>
                </a:cxn>
                <a:cxn ang="0">
                  <a:pos x="T6" y="T7"/>
                </a:cxn>
              </a:cxnLst>
              <a:rect l="0" t="0" r="r" b="b"/>
              <a:pathLst>
                <a:path w="66" h="2">
                  <a:moveTo>
                    <a:pt x="19" y="2"/>
                  </a:moveTo>
                  <a:lnTo>
                    <a:pt x="19" y="2"/>
                  </a:lnTo>
                  <a:cubicBezTo>
                    <a:pt x="33" y="2"/>
                    <a:pt x="66" y="2"/>
                    <a:pt x="60" y="0"/>
                  </a:cubicBezTo>
                  <a:cubicBezTo>
                    <a:pt x="60" y="2"/>
                    <a:pt x="0" y="0"/>
                    <a:pt x="19"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5" name="フリーフォーム 65"/>
            <p:cNvSpPr>
              <a:spLocks/>
            </p:cNvSpPr>
            <p:nvPr/>
          </p:nvSpPr>
          <p:spPr bwMode="invGray">
            <a:xfrm>
              <a:off x="12182475" y="2787650"/>
              <a:ext cx="79375" cy="1587"/>
            </a:xfrm>
            <a:custGeom>
              <a:avLst/>
              <a:gdLst>
                <a:gd name="T0" fmla="*/ 25 w 41"/>
                <a:gd name="T1" fmla="*/ 1 h 1"/>
                <a:gd name="T2" fmla="*/ 25 w 41"/>
                <a:gd name="T3" fmla="*/ 1 h 1"/>
                <a:gd name="T4" fmla="*/ 41 w 41"/>
                <a:gd name="T5" fmla="*/ 0 h 1"/>
                <a:gd name="T6" fmla="*/ 0 w 41"/>
                <a:gd name="T7" fmla="*/ 0 h 1"/>
                <a:gd name="T8" fmla="*/ 25 w 41"/>
                <a:gd name="T9" fmla="*/ 1 h 1"/>
              </a:gdLst>
              <a:ahLst/>
              <a:cxnLst>
                <a:cxn ang="0">
                  <a:pos x="T0" y="T1"/>
                </a:cxn>
                <a:cxn ang="0">
                  <a:pos x="T2" y="T3"/>
                </a:cxn>
                <a:cxn ang="0">
                  <a:pos x="T4" y="T5"/>
                </a:cxn>
                <a:cxn ang="0">
                  <a:pos x="T6" y="T7"/>
                </a:cxn>
                <a:cxn ang="0">
                  <a:pos x="T8" y="T9"/>
                </a:cxn>
              </a:cxnLst>
              <a:rect l="0" t="0" r="r" b="b"/>
              <a:pathLst>
                <a:path w="41" h="1">
                  <a:moveTo>
                    <a:pt x="25" y="1"/>
                  </a:moveTo>
                  <a:lnTo>
                    <a:pt x="25" y="1"/>
                  </a:lnTo>
                  <a:cubicBezTo>
                    <a:pt x="27" y="1"/>
                    <a:pt x="26" y="0"/>
                    <a:pt x="41" y="0"/>
                  </a:cubicBezTo>
                  <a:lnTo>
                    <a:pt x="0" y="0"/>
                  </a:lnTo>
                  <a:lnTo>
                    <a:pt x="2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6" name="フリーフォーム 66"/>
            <p:cNvSpPr>
              <a:spLocks/>
            </p:cNvSpPr>
            <p:nvPr/>
          </p:nvSpPr>
          <p:spPr bwMode="invGray">
            <a:xfrm>
              <a:off x="12307888" y="2809875"/>
              <a:ext cx="249238" cy="15875"/>
            </a:xfrm>
            <a:custGeom>
              <a:avLst/>
              <a:gdLst>
                <a:gd name="T0" fmla="*/ 2 w 130"/>
                <a:gd name="T1" fmla="*/ 3 h 7"/>
                <a:gd name="T2" fmla="*/ 2 w 130"/>
                <a:gd name="T3" fmla="*/ 3 h 7"/>
                <a:gd name="T4" fmla="*/ 70 w 130"/>
                <a:gd name="T5" fmla="*/ 2 h 7"/>
                <a:gd name="T6" fmla="*/ 0 w 130"/>
                <a:gd name="T7" fmla="*/ 6 h 7"/>
                <a:gd name="T8" fmla="*/ 130 w 130"/>
                <a:gd name="T9" fmla="*/ 4 h 7"/>
                <a:gd name="T10" fmla="*/ 2 w 130"/>
                <a:gd name="T11" fmla="*/ 3 h 7"/>
              </a:gdLst>
              <a:ahLst/>
              <a:cxnLst>
                <a:cxn ang="0">
                  <a:pos x="T0" y="T1"/>
                </a:cxn>
                <a:cxn ang="0">
                  <a:pos x="T2" y="T3"/>
                </a:cxn>
                <a:cxn ang="0">
                  <a:pos x="T4" y="T5"/>
                </a:cxn>
                <a:cxn ang="0">
                  <a:pos x="T6" y="T7"/>
                </a:cxn>
                <a:cxn ang="0">
                  <a:pos x="T8" y="T9"/>
                </a:cxn>
                <a:cxn ang="0">
                  <a:pos x="T10" y="T11"/>
                </a:cxn>
              </a:cxnLst>
              <a:rect l="0" t="0" r="r" b="b"/>
              <a:pathLst>
                <a:path w="130" h="7">
                  <a:moveTo>
                    <a:pt x="2" y="3"/>
                  </a:moveTo>
                  <a:lnTo>
                    <a:pt x="2" y="3"/>
                  </a:lnTo>
                  <a:cubicBezTo>
                    <a:pt x="23" y="2"/>
                    <a:pt x="37" y="1"/>
                    <a:pt x="70" y="2"/>
                  </a:cubicBezTo>
                  <a:cubicBezTo>
                    <a:pt x="82" y="6"/>
                    <a:pt x="15" y="2"/>
                    <a:pt x="0" y="6"/>
                  </a:cubicBezTo>
                  <a:cubicBezTo>
                    <a:pt x="61" y="7"/>
                    <a:pt x="80" y="4"/>
                    <a:pt x="130" y="4"/>
                  </a:cubicBezTo>
                  <a:cubicBezTo>
                    <a:pt x="106" y="2"/>
                    <a:pt x="4" y="0"/>
                    <a:pt x="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7" name="フリーフォーム 67"/>
            <p:cNvSpPr>
              <a:spLocks/>
            </p:cNvSpPr>
            <p:nvPr/>
          </p:nvSpPr>
          <p:spPr bwMode="invGray">
            <a:xfrm>
              <a:off x="12252325" y="2825750"/>
              <a:ext cx="73025" cy="1587"/>
            </a:xfrm>
            <a:custGeom>
              <a:avLst/>
              <a:gdLst>
                <a:gd name="T0" fmla="*/ 4 w 38"/>
                <a:gd name="T1" fmla="*/ 1 h 1"/>
                <a:gd name="T2" fmla="*/ 4 w 38"/>
                <a:gd name="T3" fmla="*/ 1 h 1"/>
                <a:gd name="T4" fmla="*/ 38 w 38"/>
                <a:gd name="T5" fmla="*/ 0 h 1"/>
                <a:gd name="T6" fmla="*/ 34 w 38"/>
                <a:gd name="T7" fmla="*/ 0 h 1"/>
                <a:gd name="T8" fmla="*/ 0 w 38"/>
                <a:gd name="T9" fmla="*/ 1 h 1"/>
                <a:gd name="T10" fmla="*/ 4 w 38"/>
                <a:gd name="T11" fmla="*/ 1 h 1"/>
              </a:gdLst>
              <a:ahLst/>
              <a:cxnLst>
                <a:cxn ang="0">
                  <a:pos x="T0" y="T1"/>
                </a:cxn>
                <a:cxn ang="0">
                  <a:pos x="T2" y="T3"/>
                </a:cxn>
                <a:cxn ang="0">
                  <a:pos x="T4" y="T5"/>
                </a:cxn>
                <a:cxn ang="0">
                  <a:pos x="T6" y="T7"/>
                </a:cxn>
                <a:cxn ang="0">
                  <a:pos x="T8" y="T9"/>
                </a:cxn>
                <a:cxn ang="0">
                  <a:pos x="T10" y="T11"/>
                </a:cxn>
              </a:cxnLst>
              <a:rect l="0" t="0" r="r" b="b"/>
              <a:pathLst>
                <a:path w="38" h="1">
                  <a:moveTo>
                    <a:pt x="4" y="1"/>
                  </a:moveTo>
                  <a:lnTo>
                    <a:pt x="4" y="1"/>
                  </a:lnTo>
                  <a:lnTo>
                    <a:pt x="38" y="0"/>
                  </a:lnTo>
                  <a:lnTo>
                    <a:pt x="34" y="0"/>
                  </a:lnTo>
                  <a:lnTo>
                    <a:pt x="0" y="1"/>
                  </a:lnTo>
                  <a:lnTo>
                    <a:pt x="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8" name="フリーフォーム 68"/>
            <p:cNvSpPr>
              <a:spLocks/>
            </p:cNvSpPr>
            <p:nvPr/>
          </p:nvSpPr>
          <p:spPr bwMode="invGray">
            <a:xfrm>
              <a:off x="10779125" y="2733675"/>
              <a:ext cx="66675" cy="4762"/>
            </a:xfrm>
            <a:custGeom>
              <a:avLst/>
              <a:gdLst>
                <a:gd name="T0" fmla="*/ 35 w 35"/>
                <a:gd name="T1" fmla="*/ 2 h 2"/>
                <a:gd name="T2" fmla="*/ 35 w 35"/>
                <a:gd name="T3" fmla="*/ 2 h 2"/>
                <a:gd name="T4" fmla="*/ 0 w 35"/>
                <a:gd name="T5" fmla="*/ 2 h 2"/>
                <a:gd name="T6" fmla="*/ 35 w 35"/>
                <a:gd name="T7" fmla="*/ 2 h 2"/>
              </a:gdLst>
              <a:ahLst/>
              <a:cxnLst>
                <a:cxn ang="0">
                  <a:pos x="T0" y="T1"/>
                </a:cxn>
                <a:cxn ang="0">
                  <a:pos x="T2" y="T3"/>
                </a:cxn>
                <a:cxn ang="0">
                  <a:pos x="T4" y="T5"/>
                </a:cxn>
                <a:cxn ang="0">
                  <a:pos x="T6" y="T7"/>
                </a:cxn>
              </a:cxnLst>
              <a:rect l="0" t="0" r="r" b="b"/>
              <a:pathLst>
                <a:path w="35" h="2">
                  <a:moveTo>
                    <a:pt x="35" y="2"/>
                  </a:moveTo>
                  <a:lnTo>
                    <a:pt x="35" y="2"/>
                  </a:lnTo>
                  <a:cubicBezTo>
                    <a:pt x="32" y="0"/>
                    <a:pt x="11" y="1"/>
                    <a:pt x="0" y="2"/>
                  </a:cubicBezTo>
                  <a:cubicBezTo>
                    <a:pt x="9" y="2"/>
                    <a:pt x="22" y="2"/>
                    <a:pt x="3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19" name="フリーフォーム 69"/>
            <p:cNvSpPr>
              <a:spLocks/>
            </p:cNvSpPr>
            <p:nvPr/>
          </p:nvSpPr>
          <p:spPr bwMode="invGray">
            <a:xfrm>
              <a:off x="-2471738" y="2738438"/>
              <a:ext cx="496888" cy="1587"/>
            </a:xfrm>
            <a:custGeom>
              <a:avLst/>
              <a:gdLst>
                <a:gd name="T0" fmla="*/ 259 w 259"/>
                <a:gd name="T1" fmla="*/ 0 h 1"/>
                <a:gd name="T2" fmla="*/ 259 w 259"/>
                <a:gd name="T3" fmla="*/ 0 h 1"/>
                <a:gd name="T4" fmla="*/ 0 w 259"/>
                <a:gd name="T5" fmla="*/ 1 h 1"/>
                <a:gd name="T6" fmla="*/ 259 w 259"/>
                <a:gd name="T7" fmla="*/ 0 h 1"/>
              </a:gdLst>
              <a:ahLst/>
              <a:cxnLst>
                <a:cxn ang="0">
                  <a:pos x="T0" y="T1"/>
                </a:cxn>
                <a:cxn ang="0">
                  <a:pos x="T2" y="T3"/>
                </a:cxn>
                <a:cxn ang="0">
                  <a:pos x="T4" y="T5"/>
                </a:cxn>
                <a:cxn ang="0">
                  <a:pos x="T6" y="T7"/>
                </a:cxn>
              </a:cxnLst>
              <a:rect l="0" t="0" r="r" b="b"/>
              <a:pathLst>
                <a:path w="259" h="1">
                  <a:moveTo>
                    <a:pt x="259" y="0"/>
                  </a:moveTo>
                  <a:lnTo>
                    <a:pt x="259" y="0"/>
                  </a:lnTo>
                  <a:lnTo>
                    <a:pt x="0" y="1"/>
                  </a:lnTo>
                  <a:lnTo>
                    <a:pt x="25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0" name="フリーフォーム 70"/>
            <p:cNvSpPr>
              <a:spLocks/>
            </p:cNvSpPr>
            <p:nvPr/>
          </p:nvSpPr>
          <p:spPr bwMode="invGray">
            <a:xfrm>
              <a:off x="9136063" y="2735263"/>
              <a:ext cx="387350" cy="14287"/>
            </a:xfrm>
            <a:custGeom>
              <a:avLst/>
              <a:gdLst>
                <a:gd name="T0" fmla="*/ 30 w 202"/>
                <a:gd name="T1" fmla="*/ 6 h 6"/>
                <a:gd name="T2" fmla="*/ 30 w 202"/>
                <a:gd name="T3" fmla="*/ 6 h 6"/>
                <a:gd name="T4" fmla="*/ 202 w 202"/>
                <a:gd name="T5" fmla="*/ 3 h 6"/>
                <a:gd name="T6" fmla="*/ 0 w 202"/>
                <a:gd name="T7" fmla="*/ 3 h 6"/>
                <a:gd name="T8" fmla="*/ 30 w 202"/>
                <a:gd name="T9" fmla="*/ 6 h 6"/>
              </a:gdLst>
              <a:ahLst/>
              <a:cxnLst>
                <a:cxn ang="0">
                  <a:pos x="T0" y="T1"/>
                </a:cxn>
                <a:cxn ang="0">
                  <a:pos x="T2" y="T3"/>
                </a:cxn>
                <a:cxn ang="0">
                  <a:pos x="T4" y="T5"/>
                </a:cxn>
                <a:cxn ang="0">
                  <a:pos x="T6" y="T7"/>
                </a:cxn>
                <a:cxn ang="0">
                  <a:pos x="T8" y="T9"/>
                </a:cxn>
              </a:cxnLst>
              <a:rect l="0" t="0" r="r" b="b"/>
              <a:pathLst>
                <a:path w="202" h="6">
                  <a:moveTo>
                    <a:pt x="30" y="6"/>
                  </a:moveTo>
                  <a:lnTo>
                    <a:pt x="30" y="6"/>
                  </a:lnTo>
                  <a:cubicBezTo>
                    <a:pt x="100" y="5"/>
                    <a:pt x="131" y="3"/>
                    <a:pt x="202" y="3"/>
                  </a:cubicBezTo>
                  <a:cubicBezTo>
                    <a:pt x="109" y="0"/>
                    <a:pt x="79" y="6"/>
                    <a:pt x="0" y="3"/>
                  </a:cubicBezTo>
                  <a:lnTo>
                    <a:pt x="30"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1" name="フリーフォーム 71"/>
            <p:cNvSpPr>
              <a:spLocks/>
            </p:cNvSpPr>
            <p:nvPr/>
          </p:nvSpPr>
          <p:spPr bwMode="invGray">
            <a:xfrm>
              <a:off x="9139238" y="2725738"/>
              <a:ext cx="142875" cy="9525"/>
            </a:xfrm>
            <a:custGeom>
              <a:avLst/>
              <a:gdLst>
                <a:gd name="T0" fmla="*/ 54 w 75"/>
                <a:gd name="T1" fmla="*/ 0 h 4"/>
                <a:gd name="T2" fmla="*/ 54 w 75"/>
                <a:gd name="T3" fmla="*/ 0 h 4"/>
                <a:gd name="T4" fmla="*/ 10 w 75"/>
                <a:gd name="T5" fmla="*/ 4 h 4"/>
                <a:gd name="T6" fmla="*/ 75 w 75"/>
                <a:gd name="T7" fmla="*/ 2 h 4"/>
                <a:gd name="T8" fmla="*/ 54 w 75"/>
                <a:gd name="T9" fmla="*/ 0 h 4"/>
              </a:gdLst>
              <a:ahLst/>
              <a:cxnLst>
                <a:cxn ang="0">
                  <a:pos x="T0" y="T1"/>
                </a:cxn>
                <a:cxn ang="0">
                  <a:pos x="T2" y="T3"/>
                </a:cxn>
                <a:cxn ang="0">
                  <a:pos x="T4" y="T5"/>
                </a:cxn>
                <a:cxn ang="0">
                  <a:pos x="T6" y="T7"/>
                </a:cxn>
                <a:cxn ang="0">
                  <a:pos x="T8" y="T9"/>
                </a:cxn>
              </a:cxnLst>
              <a:rect l="0" t="0" r="r" b="b"/>
              <a:pathLst>
                <a:path w="75" h="4">
                  <a:moveTo>
                    <a:pt x="54" y="0"/>
                  </a:moveTo>
                  <a:lnTo>
                    <a:pt x="54" y="0"/>
                  </a:lnTo>
                  <a:cubicBezTo>
                    <a:pt x="65" y="2"/>
                    <a:pt x="0" y="3"/>
                    <a:pt x="10" y="4"/>
                  </a:cubicBezTo>
                  <a:cubicBezTo>
                    <a:pt x="57" y="4"/>
                    <a:pt x="32" y="2"/>
                    <a:pt x="75" y="2"/>
                  </a:cubicBezTo>
                  <a:lnTo>
                    <a:pt x="5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2" name="フリーフォーム 72"/>
            <p:cNvSpPr>
              <a:spLocks/>
            </p:cNvSpPr>
            <p:nvPr/>
          </p:nvSpPr>
          <p:spPr bwMode="invGray">
            <a:xfrm>
              <a:off x="9805988" y="2817813"/>
              <a:ext cx="39688" cy="3175"/>
            </a:xfrm>
            <a:custGeom>
              <a:avLst/>
              <a:gdLst>
                <a:gd name="T0" fmla="*/ 21 w 21"/>
                <a:gd name="T1" fmla="*/ 0 h 1"/>
                <a:gd name="T2" fmla="*/ 21 w 21"/>
                <a:gd name="T3" fmla="*/ 0 h 1"/>
                <a:gd name="T4" fmla="*/ 0 w 21"/>
                <a:gd name="T5" fmla="*/ 1 h 1"/>
                <a:gd name="T6" fmla="*/ 17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lnTo>
                    <a:pt x="21" y="0"/>
                  </a:lnTo>
                  <a:lnTo>
                    <a:pt x="0" y="1"/>
                  </a:lnTo>
                  <a:lnTo>
                    <a:pt x="17" y="1"/>
                  </a:lnTo>
                  <a:lnTo>
                    <a:pt x="2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3" name="フリーフォーム 73"/>
            <p:cNvSpPr>
              <a:spLocks/>
            </p:cNvSpPr>
            <p:nvPr/>
          </p:nvSpPr>
          <p:spPr bwMode="invGray">
            <a:xfrm>
              <a:off x="8580438" y="2725738"/>
              <a:ext cx="66675" cy="3175"/>
            </a:xfrm>
            <a:custGeom>
              <a:avLst/>
              <a:gdLst>
                <a:gd name="T0" fmla="*/ 27 w 35"/>
                <a:gd name="T1" fmla="*/ 1 h 1"/>
                <a:gd name="T2" fmla="*/ 27 w 35"/>
                <a:gd name="T3" fmla="*/ 1 h 1"/>
                <a:gd name="T4" fmla="*/ 35 w 35"/>
                <a:gd name="T5" fmla="*/ 1 h 1"/>
                <a:gd name="T6" fmla="*/ 0 w 35"/>
                <a:gd name="T7" fmla="*/ 0 h 1"/>
                <a:gd name="T8" fmla="*/ 27 w 35"/>
                <a:gd name="T9" fmla="*/ 1 h 1"/>
              </a:gdLst>
              <a:ahLst/>
              <a:cxnLst>
                <a:cxn ang="0">
                  <a:pos x="T0" y="T1"/>
                </a:cxn>
                <a:cxn ang="0">
                  <a:pos x="T2" y="T3"/>
                </a:cxn>
                <a:cxn ang="0">
                  <a:pos x="T4" y="T5"/>
                </a:cxn>
                <a:cxn ang="0">
                  <a:pos x="T6" y="T7"/>
                </a:cxn>
                <a:cxn ang="0">
                  <a:pos x="T8" y="T9"/>
                </a:cxn>
              </a:cxnLst>
              <a:rect l="0" t="0" r="r" b="b"/>
              <a:pathLst>
                <a:path w="35" h="1">
                  <a:moveTo>
                    <a:pt x="27" y="1"/>
                  </a:moveTo>
                  <a:lnTo>
                    <a:pt x="27" y="1"/>
                  </a:lnTo>
                  <a:lnTo>
                    <a:pt x="35" y="1"/>
                  </a:lnTo>
                  <a:lnTo>
                    <a:pt x="0" y="0"/>
                  </a:lnTo>
                  <a:lnTo>
                    <a:pt x="2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4" name="フリーフォーム 74"/>
            <p:cNvSpPr>
              <a:spLocks/>
            </p:cNvSpPr>
            <p:nvPr/>
          </p:nvSpPr>
          <p:spPr bwMode="invGray">
            <a:xfrm>
              <a:off x="8647113" y="2725738"/>
              <a:ext cx="15875" cy="3175"/>
            </a:xfrm>
            <a:custGeom>
              <a:avLst/>
              <a:gdLst>
                <a:gd name="T0" fmla="*/ 8 w 8"/>
                <a:gd name="T1" fmla="*/ 0 h 1"/>
                <a:gd name="T2" fmla="*/ 8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8" y="0"/>
                  </a:lnTo>
                  <a:lnTo>
                    <a:pt x="0" y="1"/>
                  </a:lnTo>
                  <a:lnTo>
                    <a:pt x="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5" name="フリーフォーム 75"/>
            <p:cNvSpPr>
              <a:spLocks/>
            </p:cNvSpPr>
            <p:nvPr/>
          </p:nvSpPr>
          <p:spPr bwMode="invGray">
            <a:xfrm>
              <a:off x="9794875" y="2830513"/>
              <a:ext cx="90488" cy="1587"/>
            </a:xfrm>
            <a:custGeom>
              <a:avLst/>
              <a:gdLst>
                <a:gd name="T0" fmla="*/ 0 w 47"/>
                <a:gd name="T1" fmla="*/ 0 h 1"/>
                <a:gd name="T2" fmla="*/ 0 w 47"/>
                <a:gd name="T3" fmla="*/ 0 h 1"/>
                <a:gd name="T4" fmla="*/ 32 w 47"/>
                <a:gd name="T5" fmla="*/ 1 h 1"/>
                <a:gd name="T6" fmla="*/ 47 w 47"/>
                <a:gd name="T7" fmla="*/ 0 h 1"/>
                <a:gd name="T8" fmla="*/ 0 w 47"/>
                <a:gd name="T9" fmla="*/ 0 h 1"/>
              </a:gdLst>
              <a:ahLst/>
              <a:cxnLst>
                <a:cxn ang="0">
                  <a:pos x="T0" y="T1"/>
                </a:cxn>
                <a:cxn ang="0">
                  <a:pos x="T2" y="T3"/>
                </a:cxn>
                <a:cxn ang="0">
                  <a:pos x="T4" y="T5"/>
                </a:cxn>
                <a:cxn ang="0">
                  <a:pos x="T6" y="T7"/>
                </a:cxn>
                <a:cxn ang="0">
                  <a:pos x="T8" y="T9"/>
                </a:cxn>
              </a:cxnLst>
              <a:rect l="0" t="0" r="r" b="b"/>
              <a:pathLst>
                <a:path w="47" h="1">
                  <a:moveTo>
                    <a:pt x="0" y="0"/>
                  </a:moveTo>
                  <a:lnTo>
                    <a:pt x="0" y="0"/>
                  </a:lnTo>
                  <a:lnTo>
                    <a:pt x="32" y="1"/>
                  </a:lnTo>
                  <a:lnTo>
                    <a:pt x="47"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6" name="フリーフォーム 76"/>
            <p:cNvSpPr>
              <a:spLocks/>
            </p:cNvSpPr>
            <p:nvPr/>
          </p:nvSpPr>
          <p:spPr bwMode="invGray">
            <a:xfrm>
              <a:off x="9232900" y="2795588"/>
              <a:ext cx="84138" cy="3175"/>
            </a:xfrm>
            <a:custGeom>
              <a:avLst/>
              <a:gdLst>
                <a:gd name="T0" fmla="*/ 16 w 44"/>
                <a:gd name="T1" fmla="*/ 1 h 1"/>
                <a:gd name="T2" fmla="*/ 16 w 44"/>
                <a:gd name="T3" fmla="*/ 1 h 1"/>
                <a:gd name="T4" fmla="*/ 44 w 44"/>
                <a:gd name="T5" fmla="*/ 1 h 1"/>
                <a:gd name="T6" fmla="*/ 16 w 44"/>
                <a:gd name="T7" fmla="*/ 1 h 1"/>
              </a:gdLst>
              <a:ahLst/>
              <a:cxnLst>
                <a:cxn ang="0">
                  <a:pos x="T0" y="T1"/>
                </a:cxn>
                <a:cxn ang="0">
                  <a:pos x="T2" y="T3"/>
                </a:cxn>
                <a:cxn ang="0">
                  <a:pos x="T4" y="T5"/>
                </a:cxn>
                <a:cxn ang="0">
                  <a:pos x="T6" y="T7"/>
                </a:cxn>
              </a:cxnLst>
              <a:rect l="0" t="0" r="r" b="b"/>
              <a:pathLst>
                <a:path w="44" h="1">
                  <a:moveTo>
                    <a:pt x="16" y="1"/>
                  </a:moveTo>
                  <a:lnTo>
                    <a:pt x="16" y="1"/>
                  </a:lnTo>
                  <a:lnTo>
                    <a:pt x="44" y="1"/>
                  </a:lnTo>
                  <a:cubicBezTo>
                    <a:pt x="39" y="1"/>
                    <a:pt x="0" y="0"/>
                    <a:pt x="16"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7" name="フリーフォーム 77"/>
            <p:cNvSpPr>
              <a:spLocks/>
            </p:cNvSpPr>
            <p:nvPr/>
          </p:nvSpPr>
          <p:spPr bwMode="invGray">
            <a:xfrm>
              <a:off x="8158163" y="2725738"/>
              <a:ext cx="71438" cy="3175"/>
            </a:xfrm>
            <a:custGeom>
              <a:avLst/>
              <a:gdLst>
                <a:gd name="T0" fmla="*/ 34 w 37"/>
                <a:gd name="T1" fmla="*/ 0 h 1"/>
                <a:gd name="T2" fmla="*/ 34 w 37"/>
                <a:gd name="T3" fmla="*/ 0 h 1"/>
                <a:gd name="T4" fmla="*/ 0 w 37"/>
                <a:gd name="T5" fmla="*/ 1 h 1"/>
                <a:gd name="T6" fmla="*/ 3 w 37"/>
                <a:gd name="T7" fmla="*/ 1 h 1"/>
                <a:gd name="T8" fmla="*/ 37 w 37"/>
                <a:gd name="T9" fmla="*/ 0 h 1"/>
                <a:gd name="T10" fmla="*/ 34 w 37"/>
                <a:gd name="T11" fmla="*/ 0 h 1"/>
              </a:gdLst>
              <a:ahLst/>
              <a:cxnLst>
                <a:cxn ang="0">
                  <a:pos x="T0" y="T1"/>
                </a:cxn>
                <a:cxn ang="0">
                  <a:pos x="T2" y="T3"/>
                </a:cxn>
                <a:cxn ang="0">
                  <a:pos x="T4" y="T5"/>
                </a:cxn>
                <a:cxn ang="0">
                  <a:pos x="T6" y="T7"/>
                </a:cxn>
                <a:cxn ang="0">
                  <a:pos x="T8" y="T9"/>
                </a:cxn>
                <a:cxn ang="0">
                  <a:pos x="T10" y="T11"/>
                </a:cxn>
              </a:cxnLst>
              <a:rect l="0" t="0" r="r" b="b"/>
              <a:pathLst>
                <a:path w="37" h="1">
                  <a:moveTo>
                    <a:pt x="34" y="0"/>
                  </a:moveTo>
                  <a:lnTo>
                    <a:pt x="34" y="0"/>
                  </a:lnTo>
                  <a:lnTo>
                    <a:pt x="0" y="1"/>
                  </a:lnTo>
                  <a:lnTo>
                    <a:pt x="3" y="1"/>
                  </a:lnTo>
                  <a:lnTo>
                    <a:pt x="37" y="0"/>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8" name="フリーフォーム 78"/>
            <p:cNvSpPr>
              <a:spLocks/>
            </p:cNvSpPr>
            <p:nvPr/>
          </p:nvSpPr>
          <p:spPr bwMode="invGray">
            <a:xfrm>
              <a:off x="8734425" y="2814638"/>
              <a:ext cx="144463" cy="3175"/>
            </a:xfrm>
            <a:custGeom>
              <a:avLst/>
              <a:gdLst>
                <a:gd name="T0" fmla="*/ 56 w 76"/>
                <a:gd name="T1" fmla="*/ 0 h 2"/>
                <a:gd name="T2" fmla="*/ 56 w 76"/>
                <a:gd name="T3" fmla="*/ 0 h 2"/>
                <a:gd name="T4" fmla="*/ 40 w 76"/>
                <a:gd name="T5" fmla="*/ 2 h 2"/>
                <a:gd name="T6" fmla="*/ 56 w 76"/>
                <a:gd name="T7" fmla="*/ 0 h 2"/>
              </a:gdLst>
              <a:ahLst/>
              <a:cxnLst>
                <a:cxn ang="0">
                  <a:pos x="T0" y="T1"/>
                </a:cxn>
                <a:cxn ang="0">
                  <a:pos x="T2" y="T3"/>
                </a:cxn>
                <a:cxn ang="0">
                  <a:pos x="T4" y="T5"/>
                </a:cxn>
                <a:cxn ang="0">
                  <a:pos x="T6" y="T7"/>
                </a:cxn>
              </a:cxnLst>
              <a:rect l="0" t="0" r="r" b="b"/>
              <a:pathLst>
                <a:path w="76" h="2">
                  <a:moveTo>
                    <a:pt x="56" y="0"/>
                  </a:moveTo>
                  <a:lnTo>
                    <a:pt x="56" y="0"/>
                  </a:lnTo>
                  <a:cubicBezTo>
                    <a:pt x="76" y="2"/>
                    <a:pt x="0" y="0"/>
                    <a:pt x="40" y="2"/>
                  </a:cubicBezTo>
                  <a:cubicBezTo>
                    <a:pt x="76" y="2"/>
                    <a:pt x="61" y="1"/>
                    <a:pt x="5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29" name="フリーフォーム 79"/>
            <p:cNvSpPr>
              <a:spLocks/>
            </p:cNvSpPr>
            <p:nvPr/>
          </p:nvSpPr>
          <p:spPr bwMode="invGray">
            <a:xfrm>
              <a:off x="8023225" y="2782888"/>
              <a:ext cx="26988" cy="1587"/>
            </a:xfrm>
            <a:custGeom>
              <a:avLst/>
              <a:gdLst>
                <a:gd name="T0" fmla="*/ 14 w 14"/>
                <a:gd name="T1" fmla="*/ 0 h 1"/>
                <a:gd name="T2" fmla="*/ 14 w 14"/>
                <a:gd name="T3" fmla="*/ 0 h 1"/>
                <a:gd name="T4" fmla="*/ 0 w 14"/>
                <a:gd name="T5" fmla="*/ 1 h 1"/>
                <a:gd name="T6" fmla="*/ 14 w 14"/>
                <a:gd name="T7" fmla="*/ 0 h 1"/>
              </a:gdLst>
              <a:ahLst/>
              <a:cxnLst>
                <a:cxn ang="0">
                  <a:pos x="T0" y="T1"/>
                </a:cxn>
                <a:cxn ang="0">
                  <a:pos x="T2" y="T3"/>
                </a:cxn>
                <a:cxn ang="0">
                  <a:pos x="T4" y="T5"/>
                </a:cxn>
                <a:cxn ang="0">
                  <a:pos x="T6" y="T7"/>
                </a:cxn>
              </a:cxnLst>
              <a:rect l="0" t="0" r="r" b="b"/>
              <a:pathLst>
                <a:path w="14" h="1">
                  <a:moveTo>
                    <a:pt x="14" y="0"/>
                  </a:moveTo>
                  <a:lnTo>
                    <a:pt x="14" y="0"/>
                  </a:lnTo>
                  <a:cubicBezTo>
                    <a:pt x="9" y="0"/>
                    <a:pt x="5" y="0"/>
                    <a:pt x="0" y="1"/>
                  </a:cubicBezTo>
                  <a:lnTo>
                    <a:pt x="1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0" name="フリーフォーム 80"/>
            <p:cNvSpPr>
              <a:spLocks/>
            </p:cNvSpPr>
            <p:nvPr/>
          </p:nvSpPr>
          <p:spPr bwMode="invGray">
            <a:xfrm>
              <a:off x="8050213" y="2782888"/>
              <a:ext cx="77788" cy="1587"/>
            </a:xfrm>
            <a:custGeom>
              <a:avLst/>
              <a:gdLst>
                <a:gd name="T0" fmla="*/ 0 w 40"/>
                <a:gd name="T1" fmla="*/ 0 h 1"/>
                <a:gd name="T2" fmla="*/ 0 w 40"/>
                <a:gd name="T3" fmla="*/ 0 h 1"/>
                <a:gd name="T4" fmla="*/ 40 w 40"/>
                <a:gd name="T5" fmla="*/ 1 h 1"/>
                <a:gd name="T6" fmla="*/ 0 w 40"/>
                <a:gd name="T7" fmla="*/ 0 h 1"/>
              </a:gdLst>
              <a:ahLst/>
              <a:cxnLst>
                <a:cxn ang="0">
                  <a:pos x="T0" y="T1"/>
                </a:cxn>
                <a:cxn ang="0">
                  <a:pos x="T2" y="T3"/>
                </a:cxn>
                <a:cxn ang="0">
                  <a:pos x="T4" y="T5"/>
                </a:cxn>
                <a:cxn ang="0">
                  <a:pos x="T6" y="T7"/>
                </a:cxn>
              </a:cxnLst>
              <a:rect l="0" t="0" r="r" b="b"/>
              <a:pathLst>
                <a:path w="40" h="1">
                  <a:moveTo>
                    <a:pt x="0" y="0"/>
                  </a:moveTo>
                  <a:lnTo>
                    <a:pt x="0" y="0"/>
                  </a:lnTo>
                  <a:cubicBezTo>
                    <a:pt x="15" y="0"/>
                    <a:pt x="30" y="1"/>
                    <a:pt x="40" y="1"/>
                  </a:cubicBezTo>
                  <a:cubicBezTo>
                    <a:pt x="21" y="0"/>
                    <a:pt x="15"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1" name="フリーフォーム 81"/>
            <p:cNvSpPr>
              <a:spLocks/>
            </p:cNvSpPr>
            <p:nvPr/>
          </p:nvSpPr>
          <p:spPr bwMode="invGray">
            <a:xfrm>
              <a:off x="7715250" y="2779713"/>
              <a:ext cx="90488" cy="7937"/>
            </a:xfrm>
            <a:custGeom>
              <a:avLst/>
              <a:gdLst>
                <a:gd name="T0" fmla="*/ 5 w 47"/>
                <a:gd name="T1" fmla="*/ 2 h 3"/>
                <a:gd name="T2" fmla="*/ 5 w 47"/>
                <a:gd name="T3" fmla="*/ 2 h 3"/>
                <a:gd name="T4" fmla="*/ 18 w 47"/>
                <a:gd name="T5" fmla="*/ 2 h 3"/>
                <a:gd name="T6" fmla="*/ 23 w 47"/>
                <a:gd name="T7" fmla="*/ 2 h 3"/>
                <a:gd name="T8" fmla="*/ 38 w 47"/>
                <a:gd name="T9" fmla="*/ 1 h 3"/>
                <a:gd name="T10" fmla="*/ 47 w 47"/>
                <a:gd name="T11" fmla="*/ 0 h 3"/>
                <a:gd name="T12" fmla="*/ 35 w 47"/>
                <a:gd name="T13" fmla="*/ 1 h 3"/>
                <a:gd name="T14" fmla="*/ 5 w 4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
                  <a:moveTo>
                    <a:pt x="5" y="2"/>
                  </a:moveTo>
                  <a:lnTo>
                    <a:pt x="5" y="2"/>
                  </a:lnTo>
                  <a:lnTo>
                    <a:pt x="18" y="2"/>
                  </a:lnTo>
                  <a:cubicBezTo>
                    <a:pt x="4" y="3"/>
                    <a:pt x="11" y="3"/>
                    <a:pt x="23" y="2"/>
                  </a:cubicBezTo>
                  <a:cubicBezTo>
                    <a:pt x="37" y="2"/>
                    <a:pt x="37" y="1"/>
                    <a:pt x="38" y="1"/>
                  </a:cubicBezTo>
                  <a:lnTo>
                    <a:pt x="47" y="0"/>
                  </a:lnTo>
                  <a:lnTo>
                    <a:pt x="35" y="1"/>
                  </a:lnTo>
                  <a:cubicBezTo>
                    <a:pt x="13" y="1"/>
                    <a:pt x="0" y="1"/>
                    <a:pt x="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2" name="フリーフォーム 82"/>
            <p:cNvSpPr>
              <a:spLocks/>
            </p:cNvSpPr>
            <p:nvPr/>
          </p:nvSpPr>
          <p:spPr bwMode="invGray">
            <a:xfrm>
              <a:off x="6508749" y="2719388"/>
              <a:ext cx="247653" cy="0"/>
            </a:xfrm>
            <a:custGeom>
              <a:avLst/>
              <a:gdLst>
                <a:gd name="T0" fmla="*/ 0 w 129"/>
                <a:gd name="T1" fmla="*/ 0 h 3"/>
                <a:gd name="T2" fmla="*/ 0 w 129"/>
                <a:gd name="T3" fmla="*/ 0 h 3"/>
                <a:gd name="T4" fmla="*/ 60 w 129"/>
                <a:gd name="T5" fmla="*/ 2 h 3"/>
                <a:gd name="T6" fmla="*/ 129 w 129"/>
                <a:gd name="T7" fmla="*/ 0 h 3"/>
                <a:gd name="T8" fmla="*/ 0 w 129"/>
                <a:gd name="T9" fmla="*/ 0 h 3"/>
              </a:gdLst>
              <a:ahLst/>
              <a:cxnLst>
                <a:cxn ang="0">
                  <a:pos x="T0" y="T1"/>
                </a:cxn>
                <a:cxn ang="0">
                  <a:pos x="T2" y="T3"/>
                </a:cxn>
                <a:cxn ang="0">
                  <a:pos x="T4" y="T5"/>
                </a:cxn>
                <a:cxn ang="0">
                  <a:pos x="T6" y="T7"/>
                </a:cxn>
                <a:cxn ang="0">
                  <a:pos x="T8" y="T9"/>
                </a:cxn>
              </a:cxnLst>
              <a:rect l="0" t="0" r="r" b="b"/>
              <a:pathLst>
                <a:path w="129" h="3">
                  <a:moveTo>
                    <a:pt x="0" y="0"/>
                  </a:moveTo>
                  <a:lnTo>
                    <a:pt x="0" y="0"/>
                  </a:lnTo>
                  <a:cubicBezTo>
                    <a:pt x="50" y="1"/>
                    <a:pt x="63" y="1"/>
                    <a:pt x="60" y="2"/>
                  </a:cubicBezTo>
                  <a:cubicBezTo>
                    <a:pt x="108" y="3"/>
                    <a:pt x="100" y="0"/>
                    <a:pt x="129"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3" name="フリーフォーム 83"/>
            <p:cNvSpPr>
              <a:spLocks/>
            </p:cNvSpPr>
            <p:nvPr/>
          </p:nvSpPr>
          <p:spPr bwMode="invGray">
            <a:xfrm>
              <a:off x="6756400" y="2713038"/>
              <a:ext cx="33338" cy="0"/>
            </a:xfrm>
            <a:custGeom>
              <a:avLst/>
              <a:gdLst>
                <a:gd name="T0" fmla="*/ 0 w 18"/>
                <a:gd name="T1" fmla="*/ 0 w 18"/>
                <a:gd name="T2" fmla="*/ 18 w 18"/>
                <a:gd name="T3" fmla="*/ 0 w 18"/>
              </a:gdLst>
              <a:ahLst/>
              <a:cxnLst>
                <a:cxn ang="0">
                  <a:pos x="T0" y="0"/>
                </a:cxn>
                <a:cxn ang="0">
                  <a:pos x="T1" y="0"/>
                </a:cxn>
                <a:cxn ang="0">
                  <a:pos x="T2" y="0"/>
                </a:cxn>
                <a:cxn ang="0">
                  <a:pos x="T3" y="0"/>
                </a:cxn>
              </a:cxnLst>
              <a:rect l="0" t="0" r="r" b="b"/>
              <a:pathLst>
                <a:path w="18">
                  <a:moveTo>
                    <a:pt x="0" y="0"/>
                  </a:moveTo>
                  <a:lnTo>
                    <a:pt x="0" y="0"/>
                  </a:lnTo>
                  <a:lnTo>
                    <a:pt x="18"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4" name="フリーフォーム 84"/>
            <p:cNvSpPr>
              <a:spLocks/>
            </p:cNvSpPr>
            <p:nvPr/>
          </p:nvSpPr>
          <p:spPr bwMode="invGray">
            <a:xfrm>
              <a:off x="8047038" y="2820988"/>
              <a:ext cx="58738" cy="4762"/>
            </a:xfrm>
            <a:custGeom>
              <a:avLst/>
              <a:gdLst>
                <a:gd name="T0" fmla="*/ 31 w 31"/>
                <a:gd name="T1" fmla="*/ 0 h 2"/>
                <a:gd name="T2" fmla="*/ 31 w 31"/>
                <a:gd name="T3" fmla="*/ 0 h 2"/>
                <a:gd name="T4" fmla="*/ 0 w 31"/>
                <a:gd name="T5" fmla="*/ 2 h 2"/>
                <a:gd name="T6" fmla="*/ 11 w 31"/>
                <a:gd name="T7" fmla="*/ 2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lnTo>
                    <a:pt x="31" y="0"/>
                  </a:lnTo>
                  <a:lnTo>
                    <a:pt x="0" y="2"/>
                  </a:lnTo>
                  <a:lnTo>
                    <a:pt x="11" y="2"/>
                  </a:lnTo>
                  <a:lnTo>
                    <a:pt x="3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5" name="フリーフォーム 85"/>
            <p:cNvSpPr>
              <a:spLocks/>
            </p:cNvSpPr>
            <p:nvPr/>
          </p:nvSpPr>
          <p:spPr bwMode="invGray">
            <a:xfrm>
              <a:off x="6348413" y="2711451"/>
              <a:ext cx="82550" cy="1587"/>
            </a:xfrm>
            <a:custGeom>
              <a:avLst/>
              <a:gdLst>
                <a:gd name="T0" fmla="*/ 9 w 43"/>
                <a:gd name="T1" fmla="*/ 1 h 1"/>
                <a:gd name="T2" fmla="*/ 9 w 43"/>
                <a:gd name="T3" fmla="*/ 1 h 1"/>
                <a:gd name="T4" fmla="*/ 41 w 43"/>
                <a:gd name="T5" fmla="*/ 1 h 1"/>
                <a:gd name="T6" fmla="*/ 9 w 43"/>
                <a:gd name="T7" fmla="*/ 1 h 1"/>
              </a:gdLst>
              <a:ahLst/>
              <a:cxnLst>
                <a:cxn ang="0">
                  <a:pos x="T0" y="T1"/>
                </a:cxn>
                <a:cxn ang="0">
                  <a:pos x="T2" y="T3"/>
                </a:cxn>
                <a:cxn ang="0">
                  <a:pos x="T4" y="T5"/>
                </a:cxn>
                <a:cxn ang="0">
                  <a:pos x="T6" y="T7"/>
                </a:cxn>
              </a:cxnLst>
              <a:rect l="0" t="0" r="r" b="b"/>
              <a:pathLst>
                <a:path w="43" h="1">
                  <a:moveTo>
                    <a:pt x="9" y="1"/>
                  </a:moveTo>
                  <a:lnTo>
                    <a:pt x="9" y="1"/>
                  </a:lnTo>
                  <a:cubicBezTo>
                    <a:pt x="18" y="1"/>
                    <a:pt x="33" y="1"/>
                    <a:pt x="41" y="1"/>
                  </a:cubicBezTo>
                  <a:cubicBezTo>
                    <a:pt x="43" y="0"/>
                    <a:pt x="0" y="1"/>
                    <a:pt x="9"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6" name="フリーフォーム 86"/>
            <p:cNvSpPr>
              <a:spLocks/>
            </p:cNvSpPr>
            <p:nvPr/>
          </p:nvSpPr>
          <p:spPr bwMode="invGray">
            <a:xfrm>
              <a:off x="6734175" y="2771775"/>
              <a:ext cx="96838" cy="6350"/>
            </a:xfrm>
            <a:custGeom>
              <a:avLst/>
              <a:gdLst>
                <a:gd name="T0" fmla="*/ 0 w 50"/>
                <a:gd name="T1" fmla="*/ 2 h 3"/>
                <a:gd name="T2" fmla="*/ 0 w 50"/>
                <a:gd name="T3" fmla="*/ 2 h 3"/>
                <a:gd name="T4" fmla="*/ 50 w 50"/>
                <a:gd name="T5" fmla="*/ 3 h 3"/>
                <a:gd name="T6" fmla="*/ 0 w 50"/>
                <a:gd name="T7" fmla="*/ 2 h 3"/>
              </a:gdLst>
              <a:ahLst/>
              <a:cxnLst>
                <a:cxn ang="0">
                  <a:pos x="T0" y="T1"/>
                </a:cxn>
                <a:cxn ang="0">
                  <a:pos x="T2" y="T3"/>
                </a:cxn>
                <a:cxn ang="0">
                  <a:pos x="T4" y="T5"/>
                </a:cxn>
                <a:cxn ang="0">
                  <a:pos x="T6" y="T7"/>
                </a:cxn>
              </a:cxnLst>
              <a:rect l="0" t="0" r="r" b="b"/>
              <a:pathLst>
                <a:path w="50" h="3">
                  <a:moveTo>
                    <a:pt x="0" y="2"/>
                  </a:moveTo>
                  <a:lnTo>
                    <a:pt x="0" y="2"/>
                  </a:lnTo>
                  <a:cubicBezTo>
                    <a:pt x="6" y="3"/>
                    <a:pt x="37" y="2"/>
                    <a:pt x="50" y="3"/>
                  </a:cubicBezTo>
                  <a:cubicBezTo>
                    <a:pt x="32" y="2"/>
                    <a:pt x="17"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7" name="フリーフォーム 87"/>
            <p:cNvSpPr>
              <a:spLocks/>
            </p:cNvSpPr>
            <p:nvPr/>
          </p:nvSpPr>
          <p:spPr bwMode="invGray">
            <a:xfrm>
              <a:off x="6091238" y="2722563"/>
              <a:ext cx="95250" cy="7937"/>
            </a:xfrm>
            <a:custGeom>
              <a:avLst/>
              <a:gdLst>
                <a:gd name="T0" fmla="*/ 0 w 49"/>
                <a:gd name="T1" fmla="*/ 1 h 4"/>
                <a:gd name="T2" fmla="*/ 0 w 49"/>
                <a:gd name="T3" fmla="*/ 1 h 4"/>
                <a:gd name="T4" fmla="*/ 18 w 49"/>
                <a:gd name="T5" fmla="*/ 4 h 4"/>
                <a:gd name="T6" fmla="*/ 0 w 49"/>
                <a:gd name="T7" fmla="*/ 1 h 4"/>
              </a:gdLst>
              <a:ahLst/>
              <a:cxnLst>
                <a:cxn ang="0">
                  <a:pos x="T0" y="T1"/>
                </a:cxn>
                <a:cxn ang="0">
                  <a:pos x="T2" y="T3"/>
                </a:cxn>
                <a:cxn ang="0">
                  <a:pos x="T4" y="T5"/>
                </a:cxn>
                <a:cxn ang="0">
                  <a:pos x="T6" y="T7"/>
                </a:cxn>
              </a:cxnLst>
              <a:rect l="0" t="0" r="r" b="b"/>
              <a:pathLst>
                <a:path w="49" h="4">
                  <a:moveTo>
                    <a:pt x="0" y="1"/>
                  </a:moveTo>
                  <a:lnTo>
                    <a:pt x="0" y="1"/>
                  </a:lnTo>
                  <a:cubicBezTo>
                    <a:pt x="10" y="2"/>
                    <a:pt x="24" y="2"/>
                    <a:pt x="18" y="4"/>
                  </a:cubicBezTo>
                  <a:cubicBezTo>
                    <a:pt x="31" y="3"/>
                    <a:pt x="4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8" name="フリーフォーム 88"/>
            <p:cNvSpPr>
              <a:spLocks/>
            </p:cNvSpPr>
            <p:nvPr/>
          </p:nvSpPr>
          <p:spPr bwMode="invGray">
            <a:xfrm>
              <a:off x="6559550" y="2773363"/>
              <a:ext cx="80963" cy="3175"/>
            </a:xfrm>
            <a:custGeom>
              <a:avLst/>
              <a:gdLst>
                <a:gd name="T0" fmla="*/ 0 w 42"/>
                <a:gd name="T1" fmla="*/ 1 h 1"/>
                <a:gd name="T2" fmla="*/ 0 w 42"/>
                <a:gd name="T3" fmla="*/ 1 h 1"/>
                <a:gd name="T4" fmla="*/ 8 w 42"/>
                <a:gd name="T5" fmla="*/ 1 h 1"/>
                <a:gd name="T6" fmla="*/ 42 w 42"/>
                <a:gd name="T7" fmla="*/ 0 h 1"/>
                <a:gd name="T8" fmla="*/ 0 w 42"/>
                <a:gd name="T9" fmla="*/ 1 h 1"/>
              </a:gdLst>
              <a:ahLst/>
              <a:cxnLst>
                <a:cxn ang="0">
                  <a:pos x="T0" y="T1"/>
                </a:cxn>
                <a:cxn ang="0">
                  <a:pos x="T2" y="T3"/>
                </a:cxn>
                <a:cxn ang="0">
                  <a:pos x="T4" y="T5"/>
                </a:cxn>
                <a:cxn ang="0">
                  <a:pos x="T6" y="T7"/>
                </a:cxn>
                <a:cxn ang="0">
                  <a:pos x="T8" y="T9"/>
                </a:cxn>
              </a:cxnLst>
              <a:rect l="0" t="0" r="r" b="b"/>
              <a:pathLst>
                <a:path w="42" h="1">
                  <a:moveTo>
                    <a:pt x="0" y="1"/>
                  </a:moveTo>
                  <a:lnTo>
                    <a:pt x="0" y="1"/>
                  </a:lnTo>
                  <a:lnTo>
                    <a:pt x="8" y="1"/>
                  </a:lnTo>
                  <a:lnTo>
                    <a:pt x="42"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39" name="フリーフォーム 89"/>
            <p:cNvSpPr>
              <a:spLocks/>
            </p:cNvSpPr>
            <p:nvPr/>
          </p:nvSpPr>
          <p:spPr bwMode="invGray">
            <a:xfrm>
              <a:off x="6640513" y="2806700"/>
              <a:ext cx="227013" cy="15875"/>
            </a:xfrm>
            <a:custGeom>
              <a:avLst/>
              <a:gdLst>
                <a:gd name="T0" fmla="*/ 80 w 118"/>
                <a:gd name="T1" fmla="*/ 7 h 7"/>
                <a:gd name="T2" fmla="*/ 80 w 118"/>
                <a:gd name="T3" fmla="*/ 7 h 7"/>
                <a:gd name="T4" fmla="*/ 85 w 118"/>
                <a:gd name="T5" fmla="*/ 1 h 7"/>
                <a:gd name="T6" fmla="*/ 29 w 118"/>
                <a:gd name="T7" fmla="*/ 4 h 7"/>
                <a:gd name="T8" fmla="*/ 80 w 118"/>
                <a:gd name="T9" fmla="*/ 7 h 7"/>
              </a:gdLst>
              <a:ahLst/>
              <a:cxnLst>
                <a:cxn ang="0">
                  <a:pos x="T0" y="T1"/>
                </a:cxn>
                <a:cxn ang="0">
                  <a:pos x="T2" y="T3"/>
                </a:cxn>
                <a:cxn ang="0">
                  <a:pos x="T4" y="T5"/>
                </a:cxn>
                <a:cxn ang="0">
                  <a:pos x="T6" y="T7"/>
                </a:cxn>
                <a:cxn ang="0">
                  <a:pos x="T8" y="T9"/>
                </a:cxn>
              </a:cxnLst>
              <a:rect l="0" t="0" r="r" b="b"/>
              <a:pathLst>
                <a:path w="118" h="7">
                  <a:moveTo>
                    <a:pt x="80" y="7"/>
                  </a:moveTo>
                  <a:lnTo>
                    <a:pt x="80" y="7"/>
                  </a:lnTo>
                  <a:cubicBezTo>
                    <a:pt x="118" y="5"/>
                    <a:pt x="19" y="3"/>
                    <a:pt x="85" y="1"/>
                  </a:cubicBezTo>
                  <a:cubicBezTo>
                    <a:pt x="0" y="0"/>
                    <a:pt x="92" y="4"/>
                    <a:pt x="29" y="4"/>
                  </a:cubicBezTo>
                  <a:cubicBezTo>
                    <a:pt x="66" y="4"/>
                    <a:pt x="84" y="6"/>
                    <a:pt x="80"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0" name="フリーフォーム 90"/>
            <p:cNvSpPr>
              <a:spLocks/>
            </p:cNvSpPr>
            <p:nvPr/>
          </p:nvSpPr>
          <p:spPr bwMode="invGray">
            <a:xfrm>
              <a:off x="6661150" y="2814638"/>
              <a:ext cx="34925" cy="1587"/>
            </a:xfrm>
            <a:custGeom>
              <a:avLst/>
              <a:gdLst>
                <a:gd name="T0" fmla="*/ 18 w 18"/>
                <a:gd name="T1" fmla="*/ 1 h 1"/>
                <a:gd name="T2" fmla="*/ 18 w 18"/>
                <a:gd name="T3" fmla="*/ 1 h 1"/>
                <a:gd name="T4" fmla="*/ 0 w 18"/>
                <a:gd name="T5" fmla="*/ 0 h 1"/>
                <a:gd name="T6" fmla="*/ 18 w 18"/>
                <a:gd name="T7" fmla="*/ 1 h 1"/>
              </a:gdLst>
              <a:ahLst/>
              <a:cxnLst>
                <a:cxn ang="0">
                  <a:pos x="T0" y="T1"/>
                </a:cxn>
                <a:cxn ang="0">
                  <a:pos x="T2" y="T3"/>
                </a:cxn>
                <a:cxn ang="0">
                  <a:pos x="T4" y="T5"/>
                </a:cxn>
                <a:cxn ang="0">
                  <a:pos x="T6" y="T7"/>
                </a:cxn>
              </a:cxnLst>
              <a:rect l="0" t="0" r="r" b="b"/>
              <a:pathLst>
                <a:path w="18" h="1">
                  <a:moveTo>
                    <a:pt x="18" y="1"/>
                  </a:moveTo>
                  <a:lnTo>
                    <a:pt x="18" y="1"/>
                  </a:lnTo>
                  <a:lnTo>
                    <a:pt x="0" y="0"/>
                  </a:lnTo>
                  <a:lnTo>
                    <a:pt x="18"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1" name="フリーフォーム 91"/>
            <p:cNvSpPr>
              <a:spLocks/>
            </p:cNvSpPr>
            <p:nvPr/>
          </p:nvSpPr>
          <p:spPr bwMode="invGray">
            <a:xfrm>
              <a:off x="5661025" y="2789238"/>
              <a:ext cx="23813" cy="1587"/>
            </a:xfrm>
            <a:custGeom>
              <a:avLst/>
              <a:gdLst>
                <a:gd name="T0" fmla="*/ 0 w 13"/>
                <a:gd name="T1" fmla="*/ 1 h 1"/>
                <a:gd name="T2" fmla="*/ 0 w 13"/>
                <a:gd name="T3" fmla="*/ 1 h 1"/>
                <a:gd name="T4" fmla="*/ 13 w 13"/>
                <a:gd name="T5" fmla="*/ 0 h 1"/>
                <a:gd name="T6" fmla="*/ 0 w 13"/>
                <a:gd name="T7" fmla="*/ 1 h 1"/>
              </a:gdLst>
              <a:ahLst/>
              <a:cxnLst>
                <a:cxn ang="0">
                  <a:pos x="T0" y="T1"/>
                </a:cxn>
                <a:cxn ang="0">
                  <a:pos x="T2" y="T3"/>
                </a:cxn>
                <a:cxn ang="0">
                  <a:pos x="T4" y="T5"/>
                </a:cxn>
                <a:cxn ang="0">
                  <a:pos x="T6" y="T7"/>
                </a:cxn>
              </a:cxnLst>
              <a:rect l="0" t="0" r="r" b="b"/>
              <a:pathLst>
                <a:path w="13" h="1">
                  <a:moveTo>
                    <a:pt x="0" y="1"/>
                  </a:moveTo>
                  <a:lnTo>
                    <a:pt x="0" y="1"/>
                  </a:lnTo>
                  <a:lnTo>
                    <a:pt x="13"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2" name="フリーフォーム 92"/>
            <p:cNvSpPr>
              <a:spLocks/>
            </p:cNvSpPr>
            <p:nvPr/>
          </p:nvSpPr>
          <p:spPr bwMode="invGray">
            <a:xfrm>
              <a:off x="6162675" y="2814638"/>
              <a:ext cx="258763" cy="7937"/>
            </a:xfrm>
            <a:custGeom>
              <a:avLst/>
              <a:gdLst>
                <a:gd name="T0" fmla="*/ 77 w 135"/>
                <a:gd name="T1" fmla="*/ 2 h 4"/>
                <a:gd name="T2" fmla="*/ 77 w 135"/>
                <a:gd name="T3" fmla="*/ 2 h 4"/>
                <a:gd name="T4" fmla="*/ 135 w 135"/>
                <a:gd name="T5" fmla="*/ 0 h 4"/>
                <a:gd name="T6" fmla="*/ 6 w 135"/>
                <a:gd name="T7" fmla="*/ 4 h 4"/>
                <a:gd name="T8" fmla="*/ 90 w 135"/>
                <a:gd name="T9" fmla="*/ 3 h 4"/>
                <a:gd name="T10" fmla="*/ 77 w 135"/>
                <a:gd name="T11" fmla="*/ 2 h 4"/>
              </a:gdLst>
              <a:ahLst/>
              <a:cxnLst>
                <a:cxn ang="0">
                  <a:pos x="T0" y="T1"/>
                </a:cxn>
                <a:cxn ang="0">
                  <a:pos x="T2" y="T3"/>
                </a:cxn>
                <a:cxn ang="0">
                  <a:pos x="T4" y="T5"/>
                </a:cxn>
                <a:cxn ang="0">
                  <a:pos x="T6" y="T7"/>
                </a:cxn>
                <a:cxn ang="0">
                  <a:pos x="T8" y="T9"/>
                </a:cxn>
                <a:cxn ang="0">
                  <a:pos x="T10" y="T11"/>
                </a:cxn>
              </a:cxnLst>
              <a:rect l="0" t="0" r="r" b="b"/>
              <a:pathLst>
                <a:path w="135" h="4">
                  <a:moveTo>
                    <a:pt x="77" y="2"/>
                  </a:moveTo>
                  <a:lnTo>
                    <a:pt x="77" y="2"/>
                  </a:lnTo>
                  <a:lnTo>
                    <a:pt x="135" y="0"/>
                  </a:lnTo>
                  <a:cubicBezTo>
                    <a:pt x="96" y="1"/>
                    <a:pt x="0" y="1"/>
                    <a:pt x="6" y="4"/>
                  </a:cubicBezTo>
                  <a:cubicBezTo>
                    <a:pt x="37" y="4"/>
                    <a:pt x="75" y="4"/>
                    <a:pt x="90" y="3"/>
                  </a:cubicBezTo>
                  <a:lnTo>
                    <a:pt x="77"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3" name="フリーフォーム 93"/>
            <p:cNvSpPr>
              <a:spLocks/>
            </p:cNvSpPr>
            <p:nvPr/>
          </p:nvSpPr>
          <p:spPr bwMode="invGray">
            <a:xfrm>
              <a:off x="5019675" y="2713038"/>
              <a:ext cx="73025" cy="4762"/>
            </a:xfrm>
            <a:custGeom>
              <a:avLst/>
              <a:gdLst>
                <a:gd name="T0" fmla="*/ 13 w 38"/>
                <a:gd name="T1" fmla="*/ 1 h 2"/>
                <a:gd name="T2" fmla="*/ 13 w 38"/>
                <a:gd name="T3" fmla="*/ 1 h 2"/>
                <a:gd name="T4" fmla="*/ 38 w 38"/>
                <a:gd name="T5" fmla="*/ 0 h 2"/>
                <a:gd name="T6" fmla="*/ 7 w 38"/>
                <a:gd name="T7" fmla="*/ 0 h 2"/>
                <a:gd name="T8" fmla="*/ 13 w 38"/>
                <a:gd name="T9" fmla="*/ 1 h 2"/>
              </a:gdLst>
              <a:ahLst/>
              <a:cxnLst>
                <a:cxn ang="0">
                  <a:pos x="T0" y="T1"/>
                </a:cxn>
                <a:cxn ang="0">
                  <a:pos x="T2" y="T3"/>
                </a:cxn>
                <a:cxn ang="0">
                  <a:pos x="T4" y="T5"/>
                </a:cxn>
                <a:cxn ang="0">
                  <a:pos x="T6" y="T7"/>
                </a:cxn>
                <a:cxn ang="0">
                  <a:pos x="T8" y="T9"/>
                </a:cxn>
              </a:cxnLst>
              <a:rect l="0" t="0" r="r" b="b"/>
              <a:pathLst>
                <a:path w="38" h="2">
                  <a:moveTo>
                    <a:pt x="13" y="1"/>
                  </a:moveTo>
                  <a:lnTo>
                    <a:pt x="13" y="1"/>
                  </a:lnTo>
                  <a:lnTo>
                    <a:pt x="38" y="0"/>
                  </a:lnTo>
                  <a:lnTo>
                    <a:pt x="7" y="0"/>
                  </a:lnTo>
                  <a:cubicBezTo>
                    <a:pt x="16" y="0"/>
                    <a:pt x="0" y="2"/>
                    <a:pt x="1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4" name="フリーフォーム 94"/>
            <p:cNvSpPr>
              <a:spLocks/>
            </p:cNvSpPr>
            <p:nvPr/>
          </p:nvSpPr>
          <p:spPr bwMode="invGray">
            <a:xfrm>
              <a:off x="5021263" y="2713038"/>
              <a:ext cx="11113"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lnTo>
                    <a:pt x="0" y="0"/>
                  </a:ln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5" name="フリーフォーム 95"/>
            <p:cNvSpPr>
              <a:spLocks/>
            </p:cNvSpPr>
            <p:nvPr/>
          </p:nvSpPr>
          <p:spPr bwMode="invGray">
            <a:xfrm>
              <a:off x="5864225" y="2784475"/>
              <a:ext cx="101600" cy="4762"/>
            </a:xfrm>
            <a:custGeom>
              <a:avLst/>
              <a:gdLst>
                <a:gd name="T0" fmla="*/ 3 w 53"/>
                <a:gd name="T1" fmla="*/ 2 h 2"/>
                <a:gd name="T2" fmla="*/ 3 w 53"/>
                <a:gd name="T3" fmla="*/ 2 h 2"/>
                <a:gd name="T4" fmla="*/ 53 w 53"/>
                <a:gd name="T5" fmla="*/ 1 h 2"/>
                <a:gd name="T6" fmla="*/ 3 w 53"/>
                <a:gd name="T7" fmla="*/ 2 h 2"/>
              </a:gdLst>
              <a:ahLst/>
              <a:cxnLst>
                <a:cxn ang="0">
                  <a:pos x="T0" y="T1"/>
                </a:cxn>
                <a:cxn ang="0">
                  <a:pos x="T2" y="T3"/>
                </a:cxn>
                <a:cxn ang="0">
                  <a:pos x="T4" y="T5"/>
                </a:cxn>
                <a:cxn ang="0">
                  <a:pos x="T6" y="T7"/>
                </a:cxn>
              </a:cxnLst>
              <a:rect l="0" t="0" r="r" b="b"/>
              <a:pathLst>
                <a:path w="53" h="2">
                  <a:moveTo>
                    <a:pt x="3" y="2"/>
                  </a:moveTo>
                  <a:lnTo>
                    <a:pt x="3" y="2"/>
                  </a:lnTo>
                  <a:cubicBezTo>
                    <a:pt x="21" y="2"/>
                    <a:pt x="36" y="2"/>
                    <a:pt x="53" y="1"/>
                  </a:cubicBezTo>
                  <a:cubicBezTo>
                    <a:pt x="46" y="1"/>
                    <a:pt x="0" y="0"/>
                    <a:pt x="3"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6" name="フリーフォーム 96"/>
            <p:cNvSpPr>
              <a:spLocks/>
            </p:cNvSpPr>
            <p:nvPr/>
          </p:nvSpPr>
          <p:spPr bwMode="invGray">
            <a:xfrm>
              <a:off x="4703763" y="2722563"/>
              <a:ext cx="84138" cy="1587"/>
            </a:xfrm>
            <a:custGeom>
              <a:avLst/>
              <a:gdLst>
                <a:gd name="T0" fmla="*/ 3 w 44"/>
                <a:gd name="T1" fmla="*/ 1 h 1"/>
                <a:gd name="T2" fmla="*/ 3 w 44"/>
                <a:gd name="T3" fmla="*/ 1 h 1"/>
                <a:gd name="T4" fmla="*/ 44 w 44"/>
                <a:gd name="T5" fmla="*/ 0 h 1"/>
                <a:gd name="T6" fmla="*/ 0 w 44"/>
                <a:gd name="T7" fmla="*/ 0 h 1"/>
                <a:gd name="T8" fmla="*/ 3 w 44"/>
                <a:gd name="T9" fmla="*/ 1 h 1"/>
              </a:gdLst>
              <a:ahLst/>
              <a:cxnLst>
                <a:cxn ang="0">
                  <a:pos x="T0" y="T1"/>
                </a:cxn>
                <a:cxn ang="0">
                  <a:pos x="T2" y="T3"/>
                </a:cxn>
                <a:cxn ang="0">
                  <a:pos x="T4" y="T5"/>
                </a:cxn>
                <a:cxn ang="0">
                  <a:pos x="T6" y="T7"/>
                </a:cxn>
                <a:cxn ang="0">
                  <a:pos x="T8" y="T9"/>
                </a:cxn>
              </a:cxnLst>
              <a:rect l="0" t="0" r="r" b="b"/>
              <a:pathLst>
                <a:path w="44" h="1">
                  <a:moveTo>
                    <a:pt x="3" y="1"/>
                  </a:moveTo>
                  <a:lnTo>
                    <a:pt x="3" y="1"/>
                  </a:lnTo>
                  <a:lnTo>
                    <a:pt x="44" y="0"/>
                  </a:lnTo>
                  <a:lnTo>
                    <a:pt x="0" y="0"/>
                  </a:lnTo>
                  <a:lnTo>
                    <a:pt x="3"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7" name="フリーフォーム 97"/>
            <p:cNvSpPr>
              <a:spLocks/>
            </p:cNvSpPr>
            <p:nvPr/>
          </p:nvSpPr>
          <p:spPr bwMode="invGray">
            <a:xfrm>
              <a:off x="4264025" y="2713038"/>
              <a:ext cx="77788" cy="4762"/>
            </a:xfrm>
            <a:custGeom>
              <a:avLst/>
              <a:gdLst>
                <a:gd name="T0" fmla="*/ 41 w 41"/>
                <a:gd name="T1" fmla="*/ 1 h 2"/>
                <a:gd name="T2" fmla="*/ 41 w 41"/>
                <a:gd name="T3" fmla="*/ 1 h 2"/>
                <a:gd name="T4" fmla="*/ 34 w 41"/>
                <a:gd name="T5" fmla="*/ 0 h 2"/>
                <a:gd name="T6" fmla="*/ 0 w 41"/>
                <a:gd name="T7" fmla="*/ 1 h 2"/>
                <a:gd name="T8" fmla="*/ 7 w 41"/>
                <a:gd name="T9" fmla="*/ 2 h 2"/>
                <a:gd name="T10" fmla="*/ 41 w 41"/>
                <a:gd name="T11" fmla="*/ 1 h 2"/>
              </a:gdLst>
              <a:ahLst/>
              <a:cxnLst>
                <a:cxn ang="0">
                  <a:pos x="T0" y="T1"/>
                </a:cxn>
                <a:cxn ang="0">
                  <a:pos x="T2" y="T3"/>
                </a:cxn>
                <a:cxn ang="0">
                  <a:pos x="T4" y="T5"/>
                </a:cxn>
                <a:cxn ang="0">
                  <a:pos x="T6" y="T7"/>
                </a:cxn>
                <a:cxn ang="0">
                  <a:pos x="T8" y="T9"/>
                </a:cxn>
                <a:cxn ang="0">
                  <a:pos x="T10" y="T11"/>
                </a:cxn>
              </a:cxnLst>
              <a:rect l="0" t="0" r="r" b="b"/>
              <a:pathLst>
                <a:path w="41" h="2">
                  <a:moveTo>
                    <a:pt x="41" y="1"/>
                  </a:moveTo>
                  <a:lnTo>
                    <a:pt x="41" y="1"/>
                  </a:lnTo>
                  <a:lnTo>
                    <a:pt x="34" y="0"/>
                  </a:lnTo>
                  <a:lnTo>
                    <a:pt x="0" y="1"/>
                  </a:lnTo>
                  <a:lnTo>
                    <a:pt x="7" y="2"/>
                  </a:lnTo>
                  <a:lnTo>
                    <a:pt x="4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8" name="フリーフォーム 98"/>
            <p:cNvSpPr>
              <a:spLocks/>
            </p:cNvSpPr>
            <p:nvPr/>
          </p:nvSpPr>
          <p:spPr bwMode="invGray">
            <a:xfrm>
              <a:off x="4800600" y="2822575"/>
              <a:ext cx="117475" cy="7937"/>
            </a:xfrm>
            <a:custGeom>
              <a:avLst/>
              <a:gdLst>
                <a:gd name="T0" fmla="*/ 11 w 61"/>
                <a:gd name="T1" fmla="*/ 2 h 3"/>
                <a:gd name="T2" fmla="*/ 11 w 61"/>
                <a:gd name="T3" fmla="*/ 2 h 3"/>
                <a:gd name="T4" fmla="*/ 54 w 61"/>
                <a:gd name="T5" fmla="*/ 0 h 3"/>
                <a:gd name="T6" fmla="*/ 0 w 61"/>
                <a:gd name="T7" fmla="*/ 0 h 3"/>
                <a:gd name="T8" fmla="*/ 46 w 61"/>
                <a:gd name="T9" fmla="*/ 0 h 3"/>
                <a:gd name="T10" fmla="*/ 11 w 61"/>
                <a:gd name="T11" fmla="*/ 2 h 3"/>
              </a:gdLst>
              <a:ahLst/>
              <a:cxnLst>
                <a:cxn ang="0">
                  <a:pos x="T0" y="T1"/>
                </a:cxn>
                <a:cxn ang="0">
                  <a:pos x="T2" y="T3"/>
                </a:cxn>
                <a:cxn ang="0">
                  <a:pos x="T4" y="T5"/>
                </a:cxn>
                <a:cxn ang="0">
                  <a:pos x="T6" y="T7"/>
                </a:cxn>
                <a:cxn ang="0">
                  <a:pos x="T8" y="T9"/>
                </a:cxn>
                <a:cxn ang="0">
                  <a:pos x="T10" y="T11"/>
                </a:cxn>
              </a:cxnLst>
              <a:rect l="0" t="0" r="r" b="b"/>
              <a:pathLst>
                <a:path w="61" h="3">
                  <a:moveTo>
                    <a:pt x="11" y="2"/>
                  </a:moveTo>
                  <a:lnTo>
                    <a:pt x="11" y="2"/>
                  </a:lnTo>
                  <a:cubicBezTo>
                    <a:pt x="39" y="3"/>
                    <a:pt x="61" y="0"/>
                    <a:pt x="54" y="0"/>
                  </a:cubicBezTo>
                  <a:lnTo>
                    <a:pt x="0" y="0"/>
                  </a:lnTo>
                  <a:cubicBezTo>
                    <a:pt x="13" y="2"/>
                    <a:pt x="15" y="0"/>
                    <a:pt x="46" y="0"/>
                  </a:cubicBezTo>
                  <a:lnTo>
                    <a:pt x="11"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49" name="フリーフォーム 99"/>
            <p:cNvSpPr>
              <a:spLocks/>
            </p:cNvSpPr>
            <p:nvPr/>
          </p:nvSpPr>
          <p:spPr bwMode="invGray">
            <a:xfrm>
              <a:off x="187325" y="2714625"/>
              <a:ext cx="1925638" cy="31750"/>
            </a:xfrm>
            <a:custGeom>
              <a:avLst/>
              <a:gdLst>
                <a:gd name="T0" fmla="*/ 746 w 1004"/>
                <a:gd name="T1" fmla="*/ 6 h 14"/>
                <a:gd name="T2" fmla="*/ 746 w 1004"/>
                <a:gd name="T3" fmla="*/ 6 h 14"/>
                <a:gd name="T4" fmla="*/ 820 w 1004"/>
                <a:gd name="T5" fmla="*/ 7 h 14"/>
                <a:gd name="T6" fmla="*/ 800 w 1004"/>
                <a:gd name="T7" fmla="*/ 8 h 14"/>
                <a:gd name="T8" fmla="*/ 847 w 1004"/>
                <a:gd name="T9" fmla="*/ 5 h 14"/>
                <a:gd name="T10" fmla="*/ 769 w 1004"/>
                <a:gd name="T11" fmla="*/ 11 h 14"/>
                <a:gd name="T12" fmla="*/ 918 w 1004"/>
                <a:gd name="T13" fmla="*/ 9 h 14"/>
                <a:gd name="T14" fmla="*/ 876 w 1004"/>
                <a:gd name="T15" fmla="*/ 7 h 14"/>
                <a:gd name="T16" fmla="*/ 981 w 1004"/>
                <a:gd name="T17" fmla="*/ 5 h 14"/>
                <a:gd name="T18" fmla="*/ 989 w 1004"/>
                <a:gd name="T19" fmla="*/ 2 h 14"/>
                <a:gd name="T20" fmla="*/ 997 w 1004"/>
                <a:gd name="T21" fmla="*/ 2 h 14"/>
                <a:gd name="T22" fmla="*/ 1004 w 1004"/>
                <a:gd name="T23" fmla="*/ 2 h 14"/>
                <a:gd name="T24" fmla="*/ 999 w 1004"/>
                <a:gd name="T25" fmla="*/ 2 h 14"/>
                <a:gd name="T26" fmla="*/ 994 w 1004"/>
                <a:gd name="T27" fmla="*/ 1 h 14"/>
                <a:gd name="T28" fmla="*/ 904 w 1004"/>
                <a:gd name="T29" fmla="*/ 0 h 14"/>
                <a:gd name="T30" fmla="*/ 791 w 1004"/>
                <a:gd name="T31" fmla="*/ 2 h 14"/>
                <a:gd name="T32" fmla="*/ 756 w 1004"/>
                <a:gd name="T33" fmla="*/ 2 h 14"/>
                <a:gd name="T34" fmla="*/ 743 w 1004"/>
                <a:gd name="T35" fmla="*/ 2 h 14"/>
                <a:gd name="T36" fmla="*/ 764 w 1004"/>
                <a:gd name="T37" fmla="*/ 1 h 14"/>
                <a:gd name="T38" fmla="*/ 697 w 1004"/>
                <a:gd name="T39" fmla="*/ 2 h 14"/>
                <a:gd name="T40" fmla="*/ 570 w 1004"/>
                <a:gd name="T41" fmla="*/ 3 h 14"/>
                <a:gd name="T42" fmla="*/ 559 w 1004"/>
                <a:gd name="T43" fmla="*/ 2 h 14"/>
                <a:gd name="T44" fmla="*/ 554 w 1004"/>
                <a:gd name="T45" fmla="*/ 3 h 14"/>
                <a:gd name="T46" fmla="*/ 0 w 1004"/>
                <a:gd name="T47" fmla="*/ 4 h 14"/>
                <a:gd name="T48" fmla="*/ 79 w 1004"/>
                <a:gd name="T49" fmla="*/ 5 h 14"/>
                <a:gd name="T50" fmla="*/ 113 w 1004"/>
                <a:gd name="T51" fmla="*/ 8 h 14"/>
                <a:gd name="T52" fmla="*/ 49 w 1004"/>
                <a:gd name="T53" fmla="*/ 8 h 14"/>
                <a:gd name="T54" fmla="*/ 64 w 1004"/>
                <a:gd name="T55" fmla="*/ 12 h 14"/>
                <a:gd name="T56" fmla="*/ 213 w 1004"/>
                <a:gd name="T57" fmla="*/ 8 h 14"/>
                <a:gd name="T58" fmla="*/ 234 w 1004"/>
                <a:gd name="T59" fmla="*/ 11 h 14"/>
                <a:gd name="T60" fmla="*/ 223 w 1004"/>
                <a:gd name="T61" fmla="*/ 11 h 14"/>
                <a:gd name="T62" fmla="*/ 324 w 1004"/>
                <a:gd name="T63" fmla="*/ 10 h 14"/>
                <a:gd name="T64" fmla="*/ 322 w 1004"/>
                <a:gd name="T65" fmla="*/ 12 h 14"/>
                <a:gd name="T66" fmla="*/ 454 w 1004"/>
                <a:gd name="T67" fmla="*/ 10 h 14"/>
                <a:gd name="T68" fmla="*/ 452 w 1004"/>
                <a:gd name="T69" fmla="*/ 11 h 14"/>
                <a:gd name="T70" fmla="*/ 620 w 1004"/>
                <a:gd name="T71" fmla="*/ 9 h 14"/>
                <a:gd name="T72" fmla="*/ 568 w 1004"/>
                <a:gd name="T73" fmla="*/ 11 h 14"/>
                <a:gd name="T74" fmla="*/ 643 w 1004"/>
                <a:gd name="T75" fmla="*/ 10 h 14"/>
                <a:gd name="T76" fmla="*/ 622 w 1004"/>
                <a:gd name="T77" fmla="*/ 12 h 14"/>
                <a:gd name="T78" fmla="*/ 758 w 1004"/>
                <a:gd name="T79" fmla="*/ 8 h 14"/>
                <a:gd name="T80" fmla="*/ 746 w 1004"/>
                <a:gd name="T8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4" h="14">
                  <a:moveTo>
                    <a:pt x="746" y="6"/>
                  </a:moveTo>
                  <a:lnTo>
                    <a:pt x="746" y="6"/>
                  </a:lnTo>
                  <a:cubicBezTo>
                    <a:pt x="758" y="5"/>
                    <a:pt x="817" y="5"/>
                    <a:pt x="820" y="7"/>
                  </a:cubicBezTo>
                  <a:cubicBezTo>
                    <a:pt x="812" y="7"/>
                    <a:pt x="780" y="8"/>
                    <a:pt x="800" y="8"/>
                  </a:cubicBezTo>
                  <a:lnTo>
                    <a:pt x="847" y="5"/>
                  </a:lnTo>
                  <a:cubicBezTo>
                    <a:pt x="909" y="7"/>
                    <a:pt x="800" y="10"/>
                    <a:pt x="769" y="11"/>
                  </a:cubicBezTo>
                  <a:cubicBezTo>
                    <a:pt x="832" y="11"/>
                    <a:pt x="851" y="9"/>
                    <a:pt x="918" y="9"/>
                  </a:cubicBezTo>
                  <a:cubicBezTo>
                    <a:pt x="899" y="9"/>
                    <a:pt x="886" y="8"/>
                    <a:pt x="876" y="7"/>
                  </a:cubicBezTo>
                  <a:cubicBezTo>
                    <a:pt x="873" y="5"/>
                    <a:pt x="936" y="6"/>
                    <a:pt x="981" y="5"/>
                  </a:cubicBezTo>
                  <a:cubicBezTo>
                    <a:pt x="952" y="4"/>
                    <a:pt x="969" y="3"/>
                    <a:pt x="989" y="2"/>
                  </a:cubicBezTo>
                  <a:cubicBezTo>
                    <a:pt x="993" y="2"/>
                    <a:pt x="996" y="2"/>
                    <a:pt x="997" y="2"/>
                  </a:cubicBezTo>
                  <a:lnTo>
                    <a:pt x="1004" y="2"/>
                  </a:lnTo>
                  <a:lnTo>
                    <a:pt x="999" y="2"/>
                  </a:lnTo>
                  <a:cubicBezTo>
                    <a:pt x="999" y="1"/>
                    <a:pt x="998" y="1"/>
                    <a:pt x="994" y="1"/>
                  </a:cubicBezTo>
                  <a:cubicBezTo>
                    <a:pt x="957" y="1"/>
                    <a:pt x="928" y="0"/>
                    <a:pt x="904" y="0"/>
                  </a:cubicBezTo>
                  <a:cubicBezTo>
                    <a:pt x="928" y="3"/>
                    <a:pt x="822" y="1"/>
                    <a:pt x="791" y="2"/>
                  </a:cubicBezTo>
                  <a:lnTo>
                    <a:pt x="756" y="2"/>
                  </a:lnTo>
                  <a:lnTo>
                    <a:pt x="743" y="2"/>
                  </a:lnTo>
                  <a:cubicBezTo>
                    <a:pt x="740" y="2"/>
                    <a:pt x="744" y="1"/>
                    <a:pt x="764" y="1"/>
                  </a:cubicBezTo>
                  <a:cubicBezTo>
                    <a:pt x="747" y="1"/>
                    <a:pt x="692" y="1"/>
                    <a:pt x="697" y="2"/>
                  </a:cubicBezTo>
                  <a:lnTo>
                    <a:pt x="570" y="3"/>
                  </a:lnTo>
                  <a:cubicBezTo>
                    <a:pt x="566" y="3"/>
                    <a:pt x="562" y="2"/>
                    <a:pt x="559" y="2"/>
                  </a:cubicBezTo>
                  <a:cubicBezTo>
                    <a:pt x="554" y="2"/>
                    <a:pt x="554" y="3"/>
                    <a:pt x="554" y="3"/>
                  </a:cubicBezTo>
                  <a:lnTo>
                    <a:pt x="0" y="4"/>
                  </a:lnTo>
                  <a:lnTo>
                    <a:pt x="79" y="5"/>
                  </a:lnTo>
                  <a:cubicBezTo>
                    <a:pt x="37" y="8"/>
                    <a:pt x="125" y="6"/>
                    <a:pt x="113" y="8"/>
                  </a:cubicBezTo>
                  <a:cubicBezTo>
                    <a:pt x="94" y="9"/>
                    <a:pt x="66" y="9"/>
                    <a:pt x="49" y="8"/>
                  </a:cubicBezTo>
                  <a:cubicBezTo>
                    <a:pt x="43" y="9"/>
                    <a:pt x="67" y="10"/>
                    <a:pt x="64" y="12"/>
                  </a:cubicBezTo>
                  <a:cubicBezTo>
                    <a:pt x="134" y="13"/>
                    <a:pt x="145" y="7"/>
                    <a:pt x="213" y="8"/>
                  </a:cubicBezTo>
                  <a:cubicBezTo>
                    <a:pt x="210" y="10"/>
                    <a:pt x="189" y="11"/>
                    <a:pt x="234" y="11"/>
                  </a:cubicBezTo>
                  <a:lnTo>
                    <a:pt x="223" y="11"/>
                  </a:lnTo>
                  <a:cubicBezTo>
                    <a:pt x="294" y="9"/>
                    <a:pt x="278" y="14"/>
                    <a:pt x="324" y="10"/>
                  </a:cubicBezTo>
                  <a:lnTo>
                    <a:pt x="322" y="12"/>
                  </a:lnTo>
                  <a:cubicBezTo>
                    <a:pt x="355" y="11"/>
                    <a:pt x="418" y="11"/>
                    <a:pt x="454" y="10"/>
                  </a:cubicBezTo>
                  <a:lnTo>
                    <a:pt x="452" y="11"/>
                  </a:lnTo>
                  <a:cubicBezTo>
                    <a:pt x="551" y="8"/>
                    <a:pt x="508" y="10"/>
                    <a:pt x="620" y="9"/>
                  </a:cubicBezTo>
                  <a:lnTo>
                    <a:pt x="568" y="11"/>
                  </a:lnTo>
                  <a:cubicBezTo>
                    <a:pt x="607" y="12"/>
                    <a:pt x="616" y="10"/>
                    <a:pt x="643" y="10"/>
                  </a:cubicBezTo>
                  <a:cubicBezTo>
                    <a:pt x="641" y="10"/>
                    <a:pt x="648" y="12"/>
                    <a:pt x="622" y="12"/>
                  </a:cubicBezTo>
                  <a:lnTo>
                    <a:pt x="758" y="8"/>
                  </a:lnTo>
                  <a:cubicBezTo>
                    <a:pt x="790" y="7"/>
                    <a:pt x="751" y="7"/>
                    <a:pt x="746"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0" name="フリーフォーム 100"/>
            <p:cNvSpPr>
              <a:spLocks/>
            </p:cNvSpPr>
            <p:nvPr/>
          </p:nvSpPr>
          <p:spPr bwMode="invGray">
            <a:xfrm>
              <a:off x="1947862" y="2735263"/>
              <a:ext cx="47625" cy="0"/>
            </a:xfrm>
            <a:custGeom>
              <a:avLst/>
              <a:gdLst>
                <a:gd name="T0" fmla="*/ 0 w 25"/>
                <a:gd name="T1" fmla="*/ 0 w 25"/>
                <a:gd name="T2" fmla="*/ 25 w 25"/>
                <a:gd name="T3" fmla="*/ 0 w 25"/>
              </a:gdLst>
              <a:ahLst/>
              <a:cxnLst>
                <a:cxn ang="0">
                  <a:pos x="T0" y="0"/>
                </a:cxn>
                <a:cxn ang="0">
                  <a:pos x="T1" y="0"/>
                </a:cxn>
                <a:cxn ang="0">
                  <a:pos x="T2" y="0"/>
                </a:cxn>
                <a:cxn ang="0">
                  <a:pos x="T3" y="0"/>
                </a:cxn>
              </a:cxnLst>
              <a:rect l="0" t="0" r="r" b="b"/>
              <a:pathLst>
                <a:path w="25">
                  <a:moveTo>
                    <a:pt x="0" y="0"/>
                  </a:moveTo>
                  <a:lnTo>
                    <a:pt x="0" y="0"/>
                  </a:lnTo>
                  <a:lnTo>
                    <a:pt x="2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1" name="フリーフォーム 101"/>
            <p:cNvSpPr>
              <a:spLocks/>
            </p:cNvSpPr>
            <p:nvPr/>
          </p:nvSpPr>
          <p:spPr bwMode="invGray">
            <a:xfrm>
              <a:off x="112712" y="2724150"/>
              <a:ext cx="74613" cy="0"/>
            </a:xfrm>
            <a:custGeom>
              <a:avLst/>
              <a:gdLst>
                <a:gd name="T0" fmla="*/ 0 w 39"/>
                <a:gd name="T1" fmla="*/ 0 w 39"/>
                <a:gd name="T2" fmla="*/ 39 w 39"/>
                <a:gd name="T3" fmla="*/ 0 w 39"/>
              </a:gdLst>
              <a:ahLst/>
              <a:cxnLst>
                <a:cxn ang="0">
                  <a:pos x="T0" y="0"/>
                </a:cxn>
                <a:cxn ang="0">
                  <a:pos x="T1" y="0"/>
                </a:cxn>
                <a:cxn ang="0">
                  <a:pos x="T2" y="0"/>
                </a:cxn>
                <a:cxn ang="0">
                  <a:pos x="T3" y="0"/>
                </a:cxn>
              </a:cxnLst>
              <a:rect l="0" t="0" r="r" b="b"/>
              <a:pathLst>
                <a:path w="39">
                  <a:moveTo>
                    <a:pt x="0" y="0"/>
                  </a:moveTo>
                  <a:lnTo>
                    <a:pt x="0" y="0"/>
                  </a:lnTo>
                  <a:lnTo>
                    <a:pt x="39" y="0"/>
                  </a:lnTo>
                  <a:cubicBezTo>
                    <a:pt x="27" y="0"/>
                    <a:pt x="14"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2" name="フリーフォーム 102"/>
            <p:cNvSpPr>
              <a:spLocks/>
            </p:cNvSpPr>
            <p:nvPr/>
          </p:nvSpPr>
          <p:spPr bwMode="invGray">
            <a:xfrm>
              <a:off x="2187575" y="2717800"/>
              <a:ext cx="176213" cy="6350"/>
            </a:xfrm>
            <a:custGeom>
              <a:avLst/>
              <a:gdLst>
                <a:gd name="T0" fmla="*/ 71 w 92"/>
                <a:gd name="T1" fmla="*/ 3 h 3"/>
                <a:gd name="T2" fmla="*/ 71 w 92"/>
                <a:gd name="T3" fmla="*/ 3 h 3"/>
                <a:gd name="T4" fmla="*/ 92 w 92"/>
                <a:gd name="T5" fmla="*/ 0 h 3"/>
                <a:gd name="T6" fmla="*/ 8 w 92"/>
                <a:gd name="T7" fmla="*/ 1 h 3"/>
                <a:gd name="T8" fmla="*/ 2 w 92"/>
                <a:gd name="T9" fmla="*/ 3 h 3"/>
                <a:gd name="T10" fmla="*/ 71 w 92"/>
                <a:gd name="T11" fmla="*/ 3 h 3"/>
              </a:gdLst>
              <a:ahLst/>
              <a:cxnLst>
                <a:cxn ang="0">
                  <a:pos x="T0" y="T1"/>
                </a:cxn>
                <a:cxn ang="0">
                  <a:pos x="T2" y="T3"/>
                </a:cxn>
                <a:cxn ang="0">
                  <a:pos x="T4" y="T5"/>
                </a:cxn>
                <a:cxn ang="0">
                  <a:pos x="T6" y="T7"/>
                </a:cxn>
                <a:cxn ang="0">
                  <a:pos x="T8" y="T9"/>
                </a:cxn>
                <a:cxn ang="0">
                  <a:pos x="T10" y="T11"/>
                </a:cxn>
              </a:cxnLst>
              <a:rect l="0" t="0" r="r" b="b"/>
              <a:pathLst>
                <a:path w="92" h="3">
                  <a:moveTo>
                    <a:pt x="71" y="3"/>
                  </a:moveTo>
                  <a:lnTo>
                    <a:pt x="71" y="3"/>
                  </a:lnTo>
                  <a:cubicBezTo>
                    <a:pt x="47" y="2"/>
                    <a:pt x="88" y="1"/>
                    <a:pt x="92" y="0"/>
                  </a:cubicBezTo>
                  <a:lnTo>
                    <a:pt x="8" y="1"/>
                  </a:lnTo>
                  <a:cubicBezTo>
                    <a:pt x="8" y="1"/>
                    <a:pt x="0" y="2"/>
                    <a:pt x="2" y="3"/>
                  </a:cubicBezTo>
                  <a:lnTo>
                    <a:pt x="71"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3" name="フリーフォーム 103"/>
            <p:cNvSpPr>
              <a:spLocks/>
            </p:cNvSpPr>
            <p:nvPr/>
          </p:nvSpPr>
          <p:spPr bwMode="invGray">
            <a:xfrm>
              <a:off x="2112962" y="2714625"/>
              <a:ext cx="90488" cy="4762"/>
            </a:xfrm>
            <a:custGeom>
              <a:avLst/>
              <a:gdLst>
                <a:gd name="T0" fmla="*/ 22 w 47"/>
                <a:gd name="T1" fmla="*/ 0 h 2"/>
                <a:gd name="T2" fmla="*/ 22 w 47"/>
                <a:gd name="T3" fmla="*/ 0 h 2"/>
                <a:gd name="T4" fmla="*/ 0 w 47"/>
                <a:gd name="T5" fmla="*/ 2 h 2"/>
                <a:gd name="T6" fmla="*/ 47 w 47"/>
                <a:gd name="T7" fmla="*/ 2 h 2"/>
                <a:gd name="T8" fmla="*/ 22 w 47"/>
                <a:gd name="T9" fmla="*/ 0 h 2"/>
              </a:gdLst>
              <a:ahLst/>
              <a:cxnLst>
                <a:cxn ang="0">
                  <a:pos x="T0" y="T1"/>
                </a:cxn>
                <a:cxn ang="0">
                  <a:pos x="T2" y="T3"/>
                </a:cxn>
                <a:cxn ang="0">
                  <a:pos x="T4" y="T5"/>
                </a:cxn>
                <a:cxn ang="0">
                  <a:pos x="T6" y="T7"/>
                </a:cxn>
                <a:cxn ang="0">
                  <a:pos x="T8" y="T9"/>
                </a:cxn>
              </a:cxnLst>
              <a:rect l="0" t="0" r="r" b="b"/>
              <a:pathLst>
                <a:path w="47" h="2">
                  <a:moveTo>
                    <a:pt x="22" y="0"/>
                  </a:moveTo>
                  <a:lnTo>
                    <a:pt x="22" y="0"/>
                  </a:lnTo>
                  <a:cubicBezTo>
                    <a:pt x="19" y="1"/>
                    <a:pt x="11" y="1"/>
                    <a:pt x="0" y="2"/>
                  </a:cubicBezTo>
                  <a:lnTo>
                    <a:pt x="47" y="2"/>
                  </a:lnTo>
                  <a:cubicBezTo>
                    <a:pt x="47" y="1"/>
                    <a:pt x="41" y="0"/>
                    <a:pt x="2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4" name="フリーフォーム 104"/>
            <p:cNvSpPr>
              <a:spLocks/>
            </p:cNvSpPr>
            <p:nvPr/>
          </p:nvSpPr>
          <p:spPr bwMode="invGray">
            <a:xfrm>
              <a:off x="2101850" y="2811463"/>
              <a:ext cx="71438" cy="3175"/>
            </a:xfrm>
            <a:custGeom>
              <a:avLst/>
              <a:gdLst>
                <a:gd name="T0" fmla="*/ 37 w 37"/>
                <a:gd name="T1" fmla="*/ 0 h 1"/>
                <a:gd name="T2" fmla="*/ 37 w 37"/>
                <a:gd name="T3" fmla="*/ 0 h 1"/>
                <a:gd name="T4" fmla="*/ 22 w 37"/>
                <a:gd name="T5" fmla="*/ 1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lnTo>
                    <a:pt x="37" y="0"/>
                  </a:lnTo>
                  <a:lnTo>
                    <a:pt x="22" y="1"/>
                  </a:lnTo>
                  <a:lnTo>
                    <a:pt x="0" y="1"/>
                  </a:lnTo>
                  <a:lnTo>
                    <a:pt x="37"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5" name="フリーフォーム 105"/>
            <p:cNvSpPr>
              <a:spLocks/>
            </p:cNvSpPr>
            <p:nvPr/>
          </p:nvSpPr>
          <p:spPr bwMode="invGray">
            <a:xfrm>
              <a:off x="1724025" y="2805113"/>
              <a:ext cx="120650" cy="4762"/>
            </a:xfrm>
            <a:custGeom>
              <a:avLst/>
              <a:gdLst>
                <a:gd name="T0" fmla="*/ 0 w 63"/>
                <a:gd name="T1" fmla="*/ 0 h 2"/>
                <a:gd name="T2" fmla="*/ 0 w 63"/>
                <a:gd name="T3" fmla="*/ 0 h 2"/>
                <a:gd name="T4" fmla="*/ 63 w 63"/>
                <a:gd name="T5" fmla="*/ 0 h 2"/>
                <a:gd name="T6" fmla="*/ 0 w 63"/>
                <a:gd name="T7" fmla="*/ 0 h 2"/>
              </a:gdLst>
              <a:ahLst/>
              <a:cxnLst>
                <a:cxn ang="0">
                  <a:pos x="T0" y="T1"/>
                </a:cxn>
                <a:cxn ang="0">
                  <a:pos x="T2" y="T3"/>
                </a:cxn>
                <a:cxn ang="0">
                  <a:pos x="T4" y="T5"/>
                </a:cxn>
                <a:cxn ang="0">
                  <a:pos x="T6" y="T7"/>
                </a:cxn>
              </a:cxnLst>
              <a:rect l="0" t="0" r="r" b="b"/>
              <a:pathLst>
                <a:path w="63" h="2">
                  <a:moveTo>
                    <a:pt x="0" y="0"/>
                  </a:moveTo>
                  <a:lnTo>
                    <a:pt x="0" y="0"/>
                  </a:lnTo>
                  <a:cubicBezTo>
                    <a:pt x="18" y="2"/>
                    <a:pt x="52" y="1"/>
                    <a:pt x="63" y="0"/>
                  </a:cubicBezTo>
                  <a:cubicBezTo>
                    <a:pt x="24" y="0"/>
                    <a:pt x="41"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6" name="フリーフォーム 106"/>
            <p:cNvSpPr>
              <a:spLocks/>
            </p:cNvSpPr>
            <p:nvPr/>
          </p:nvSpPr>
          <p:spPr bwMode="invGray">
            <a:xfrm>
              <a:off x="1744662" y="2833688"/>
              <a:ext cx="73025" cy="3175"/>
            </a:xfrm>
            <a:custGeom>
              <a:avLst/>
              <a:gdLst>
                <a:gd name="T0" fmla="*/ 38 w 38"/>
                <a:gd name="T1" fmla="*/ 0 h 1"/>
                <a:gd name="T2" fmla="*/ 38 w 38"/>
                <a:gd name="T3" fmla="*/ 0 h 1"/>
                <a:gd name="T4" fmla="*/ 0 w 38"/>
                <a:gd name="T5" fmla="*/ 1 h 1"/>
                <a:gd name="T6" fmla="*/ 3 w 38"/>
                <a:gd name="T7" fmla="*/ 1 h 1"/>
                <a:gd name="T8" fmla="*/ 38 w 38"/>
                <a:gd name="T9" fmla="*/ 0 h 1"/>
              </a:gdLst>
              <a:ahLst/>
              <a:cxnLst>
                <a:cxn ang="0">
                  <a:pos x="T0" y="T1"/>
                </a:cxn>
                <a:cxn ang="0">
                  <a:pos x="T2" y="T3"/>
                </a:cxn>
                <a:cxn ang="0">
                  <a:pos x="T4" y="T5"/>
                </a:cxn>
                <a:cxn ang="0">
                  <a:pos x="T6" y="T7"/>
                </a:cxn>
                <a:cxn ang="0">
                  <a:pos x="T8" y="T9"/>
                </a:cxn>
              </a:cxnLst>
              <a:rect l="0" t="0" r="r" b="b"/>
              <a:pathLst>
                <a:path w="38" h="1">
                  <a:moveTo>
                    <a:pt x="38" y="0"/>
                  </a:moveTo>
                  <a:lnTo>
                    <a:pt x="38" y="0"/>
                  </a:lnTo>
                  <a:lnTo>
                    <a:pt x="0" y="1"/>
                  </a:lnTo>
                  <a:lnTo>
                    <a:pt x="3" y="1"/>
                  </a:lnTo>
                  <a:lnTo>
                    <a:pt x="3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7" name="フリーフォーム 107"/>
            <p:cNvSpPr>
              <a:spLocks/>
            </p:cNvSpPr>
            <p:nvPr/>
          </p:nvSpPr>
          <p:spPr bwMode="invGray">
            <a:xfrm>
              <a:off x="-474663" y="2741613"/>
              <a:ext cx="34925" cy="0"/>
            </a:xfrm>
            <a:custGeom>
              <a:avLst/>
              <a:gdLst>
                <a:gd name="T0" fmla="*/ 18 w 18"/>
                <a:gd name="T1" fmla="*/ 18 w 18"/>
                <a:gd name="T2" fmla="*/ 0 w 18"/>
                <a:gd name="T3" fmla="*/ 18 w 18"/>
              </a:gdLst>
              <a:ahLst/>
              <a:cxnLst>
                <a:cxn ang="0">
                  <a:pos x="T0" y="0"/>
                </a:cxn>
                <a:cxn ang="0">
                  <a:pos x="T1" y="0"/>
                </a:cxn>
                <a:cxn ang="0">
                  <a:pos x="T2" y="0"/>
                </a:cxn>
                <a:cxn ang="0">
                  <a:pos x="T3" y="0"/>
                </a:cxn>
              </a:cxnLst>
              <a:rect l="0" t="0" r="r" b="b"/>
              <a:pathLst>
                <a:path w="18">
                  <a:moveTo>
                    <a:pt x="18" y="0"/>
                  </a:moveTo>
                  <a:lnTo>
                    <a:pt x="18" y="0"/>
                  </a:lnTo>
                  <a:lnTo>
                    <a:pt x="0" y="0"/>
                  </a:lnTo>
                  <a:lnTo>
                    <a:pt x="1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8" name="フリーフォーム 108"/>
            <p:cNvSpPr>
              <a:spLocks/>
            </p:cNvSpPr>
            <p:nvPr/>
          </p:nvSpPr>
          <p:spPr bwMode="invGray">
            <a:xfrm>
              <a:off x="-947738" y="2725738"/>
              <a:ext cx="1239838" cy="19050"/>
            </a:xfrm>
            <a:custGeom>
              <a:avLst/>
              <a:gdLst>
                <a:gd name="T0" fmla="*/ 588 w 647"/>
                <a:gd name="T1" fmla="*/ 5 h 8"/>
                <a:gd name="T2" fmla="*/ 588 w 647"/>
                <a:gd name="T3" fmla="*/ 5 h 8"/>
                <a:gd name="T4" fmla="*/ 619 w 647"/>
                <a:gd name="T5" fmla="*/ 0 h 8"/>
                <a:gd name="T6" fmla="*/ 570 w 647"/>
                <a:gd name="T7" fmla="*/ 1 h 8"/>
                <a:gd name="T8" fmla="*/ 574 w 647"/>
                <a:gd name="T9" fmla="*/ 0 h 8"/>
                <a:gd name="T10" fmla="*/ 515 w 647"/>
                <a:gd name="T11" fmla="*/ 1 h 8"/>
                <a:gd name="T12" fmla="*/ 533 w 647"/>
                <a:gd name="T13" fmla="*/ 3 h 8"/>
                <a:gd name="T14" fmla="*/ 450 w 647"/>
                <a:gd name="T15" fmla="*/ 0 h 8"/>
                <a:gd name="T16" fmla="*/ 361 w 647"/>
                <a:gd name="T17" fmla="*/ 0 h 8"/>
                <a:gd name="T18" fmla="*/ 368 w 647"/>
                <a:gd name="T19" fmla="*/ 0 h 8"/>
                <a:gd name="T20" fmla="*/ 355 w 647"/>
                <a:gd name="T21" fmla="*/ 0 h 8"/>
                <a:gd name="T22" fmla="*/ 55 w 647"/>
                <a:gd name="T23" fmla="*/ 1 h 8"/>
                <a:gd name="T24" fmla="*/ 45 w 647"/>
                <a:gd name="T25" fmla="*/ 6 h 8"/>
                <a:gd name="T26" fmla="*/ 207 w 647"/>
                <a:gd name="T27" fmla="*/ 5 h 8"/>
                <a:gd name="T28" fmla="*/ 214 w 647"/>
                <a:gd name="T29" fmla="*/ 6 h 8"/>
                <a:gd name="T30" fmla="*/ 250 w 647"/>
                <a:gd name="T31" fmla="*/ 4 h 8"/>
                <a:gd name="T32" fmla="*/ 216 w 647"/>
                <a:gd name="T33" fmla="*/ 3 h 8"/>
                <a:gd name="T34" fmla="*/ 393 w 647"/>
                <a:gd name="T35" fmla="*/ 3 h 8"/>
                <a:gd name="T36" fmla="*/ 265 w 647"/>
                <a:gd name="T37" fmla="*/ 5 h 8"/>
                <a:gd name="T38" fmla="*/ 265 w 647"/>
                <a:gd name="T39" fmla="*/ 7 h 8"/>
                <a:gd name="T40" fmla="*/ 588 w 647"/>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7" h="8">
                  <a:moveTo>
                    <a:pt x="588" y="5"/>
                  </a:moveTo>
                  <a:lnTo>
                    <a:pt x="588" y="5"/>
                  </a:lnTo>
                  <a:cubicBezTo>
                    <a:pt x="499" y="3"/>
                    <a:pt x="647" y="3"/>
                    <a:pt x="619" y="0"/>
                  </a:cubicBezTo>
                  <a:lnTo>
                    <a:pt x="570" y="1"/>
                  </a:lnTo>
                  <a:lnTo>
                    <a:pt x="574" y="0"/>
                  </a:lnTo>
                  <a:lnTo>
                    <a:pt x="515" y="1"/>
                  </a:lnTo>
                  <a:cubicBezTo>
                    <a:pt x="527" y="2"/>
                    <a:pt x="536" y="2"/>
                    <a:pt x="533" y="3"/>
                  </a:cubicBezTo>
                  <a:cubicBezTo>
                    <a:pt x="454" y="3"/>
                    <a:pt x="508" y="2"/>
                    <a:pt x="450" y="0"/>
                  </a:cubicBezTo>
                  <a:lnTo>
                    <a:pt x="361" y="0"/>
                  </a:lnTo>
                  <a:lnTo>
                    <a:pt x="368" y="0"/>
                  </a:lnTo>
                  <a:cubicBezTo>
                    <a:pt x="361" y="0"/>
                    <a:pt x="357" y="0"/>
                    <a:pt x="355" y="0"/>
                  </a:cubicBezTo>
                  <a:lnTo>
                    <a:pt x="55" y="1"/>
                  </a:lnTo>
                  <a:cubicBezTo>
                    <a:pt x="0" y="3"/>
                    <a:pt x="85" y="4"/>
                    <a:pt x="45" y="6"/>
                  </a:cubicBezTo>
                  <a:cubicBezTo>
                    <a:pt x="108" y="6"/>
                    <a:pt x="202" y="8"/>
                    <a:pt x="207" y="5"/>
                  </a:cubicBezTo>
                  <a:cubicBezTo>
                    <a:pt x="205" y="5"/>
                    <a:pt x="201" y="6"/>
                    <a:pt x="214" y="6"/>
                  </a:cubicBezTo>
                  <a:lnTo>
                    <a:pt x="250" y="4"/>
                  </a:lnTo>
                  <a:lnTo>
                    <a:pt x="216" y="3"/>
                  </a:lnTo>
                  <a:cubicBezTo>
                    <a:pt x="252" y="1"/>
                    <a:pt x="371" y="1"/>
                    <a:pt x="393" y="3"/>
                  </a:cubicBezTo>
                  <a:cubicBezTo>
                    <a:pt x="325" y="4"/>
                    <a:pt x="359" y="6"/>
                    <a:pt x="265" y="5"/>
                  </a:cubicBezTo>
                  <a:cubicBezTo>
                    <a:pt x="269" y="6"/>
                    <a:pt x="286" y="7"/>
                    <a:pt x="265" y="7"/>
                  </a:cubicBezTo>
                  <a:cubicBezTo>
                    <a:pt x="375" y="6"/>
                    <a:pt x="474" y="8"/>
                    <a:pt x="588"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59" name="フリーフォーム 109"/>
            <p:cNvSpPr>
              <a:spLocks/>
            </p:cNvSpPr>
            <p:nvPr/>
          </p:nvSpPr>
          <p:spPr bwMode="invGray">
            <a:xfrm>
              <a:off x="-1944688" y="2741613"/>
              <a:ext cx="4763" cy="0"/>
            </a:xfrm>
            <a:custGeom>
              <a:avLst/>
              <a:gdLst>
                <a:gd name="T0" fmla="*/ 1 w 2"/>
                <a:gd name="T1" fmla="*/ 1 w 2"/>
                <a:gd name="T2" fmla="*/ 2 w 2"/>
                <a:gd name="T3" fmla="*/ 1 w 2"/>
              </a:gdLst>
              <a:ahLst/>
              <a:cxnLst>
                <a:cxn ang="0">
                  <a:pos x="T0" y="0"/>
                </a:cxn>
                <a:cxn ang="0">
                  <a:pos x="T1" y="0"/>
                </a:cxn>
                <a:cxn ang="0">
                  <a:pos x="T2" y="0"/>
                </a:cxn>
                <a:cxn ang="0">
                  <a:pos x="T3" y="0"/>
                </a:cxn>
              </a:cxnLst>
              <a:rect l="0" t="0" r="r" b="b"/>
              <a:pathLst>
                <a:path w="2">
                  <a:moveTo>
                    <a:pt x="1" y="0"/>
                  </a:moveTo>
                  <a:lnTo>
                    <a:pt x="1" y="0"/>
                  </a:lnTo>
                  <a:lnTo>
                    <a:pt x="2" y="0"/>
                  </a:lnTo>
                  <a:cubicBezTo>
                    <a:pt x="0" y="0"/>
                    <a:pt x="0"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0" name="フリーフォーム 110"/>
            <p:cNvSpPr>
              <a:spLocks/>
            </p:cNvSpPr>
            <p:nvPr/>
          </p:nvSpPr>
          <p:spPr bwMode="invGray">
            <a:xfrm>
              <a:off x="-1939925" y="2735263"/>
              <a:ext cx="173038" cy="6350"/>
            </a:xfrm>
            <a:custGeom>
              <a:avLst/>
              <a:gdLst>
                <a:gd name="T0" fmla="*/ 36 w 90"/>
                <a:gd name="T1" fmla="*/ 3 h 3"/>
                <a:gd name="T2" fmla="*/ 36 w 90"/>
                <a:gd name="T3" fmla="*/ 3 h 3"/>
                <a:gd name="T4" fmla="*/ 90 w 90"/>
                <a:gd name="T5" fmla="*/ 0 h 3"/>
                <a:gd name="T6" fmla="*/ 6 w 90"/>
                <a:gd name="T7" fmla="*/ 1 h 3"/>
                <a:gd name="T8" fmla="*/ 0 w 90"/>
                <a:gd name="T9" fmla="*/ 3 h 3"/>
                <a:gd name="T10" fmla="*/ 48 w 90"/>
                <a:gd name="T11" fmla="*/ 2 h 3"/>
                <a:gd name="T12" fmla="*/ 36 w 9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0" h="3">
                  <a:moveTo>
                    <a:pt x="36" y="3"/>
                  </a:moveTo>
                  <a:lnTo>
                    <a:pt x="36" y="3"/>
                  </a:lnTo>
                  <a:lnTo>
                    <a:pt x="90" y="0"/>
                  </a:lnTo>
                  <a:lnTo>
                    <a:pt x="6" y="1"/>
                  </a:lnTo>
                  <a:lnTo>
                    <a:pt x="0" y="3"/>
                  </a:lnTo>
                  <a:cubicBezTo>
                    <a:pt x="8" y="2"/>
                    <a:pt x="37" y="1"/>
                    <a:pt x="48" y="2"/>
                  </a:cubicBezTo>
                  <a:lnTo>
                    <a:pt x="36"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1" name="フリーフォーム 111"/>
            <p:cNvSpPr>
              <a:spLocks/>
            </p:cNvSpPr>
            <p:nvPr/>
          </p:nvSpPr>
          <p:spPr bwMode="invGray">
            <a:xfrm>
              <a:off x="-1773238" y="2733675"/>
              <a:ext cx="123825" cy="12700"/>
            </a:xfrm>
            <a:custGeom>
              <a:avLst/>
              <a:gdLst>
                <a:gd name="T0" fmla="*/ 65 w 65"/>
                <a:gd name="T1" fmla="*/ 0 h 6"/>
                <a:gd name="T2" fmla="*/ 65 w 65"/>
                <a:gd name="T3" fmla="*/ 0 h 6"/>
                <a:gd name="T4" fmla="*/ 48 w 65"/>
                <a:gd name="T5" fmla="*/ 4 h 6"/>
                <a:gd name="T6" fmla="*/ 0 w 65"/>
                <a:gd name="T7" fmla="*/ 4 h 6"/>
                <a:gd name="T8" fmla="*/ 61 w 65"/>
                <a:gd name="T9" fmla="*/ 4 h 6"/>
                <a:gd name="T10" fmla="*/ 65 w 65"/>
                <a:gd name="T11" fmla="*/ 0 h 6"/>
              </a:gdLst>
              <a:ahLst/>
              <a:cxnLst>
                <a:cxn ang="0">
                  <a:pos x="T0" y="T1"/>
                </a:cxn>
                <a:cxn ang="0">
                  <a:pos x="T2" y="T3"/>
                </a:cxn>
                <a:cxn ang="0">
                  <a:pos x="T4" y="T5"/>
                </a:cxn>
                <a:cxn ang="0">
                  <a:pos x="T6" y="T7"/>
                </a:cxn>
                <a:cxn ang="0">
                  <a:pos x="T8" y="T9"/>
                </a:cxn>
                <a:cxn ang="0">
                  <a:pos x="T10" y="T11"/>
                </a:cxn>
              </a:cxnLst>
              <a:rect l="0" t="0" r="r" b="b"/>
              <a:pathLst>
                <a:path w="65" h="6">
                  <a:moveTo>
                    <a:pt x="65" y="0"/>
                  </a:moveTo>
                  <a:lnTo>
                    <a:pt x="65" y="0"/>
                  </a:lnTo>
                  <a:cubicBezTo>
                    <a:pt x="22" y="1"/>
                    <a:pt x="25" y="3"/>
                    <a:pt x="48" y="4"/>
                  </a:cubicBezTo>
                  <a:cubicBezTo>
                    <a:pt x="8" y="5"/>
                    <a:pt x="27" y="1"/>
                    <a:pt x="0" y="4"/>
                  </a:cubicBezTo>
                  <a:cubicBezTo>
                    <a:pt x="1" y="6"/>
                    <a:pt x="50" y="5"/>
                    <a:pt x="61" y="4"/>
                  </a:cubicBezTo>
                  <a:lnTo>
                    <a:pt x="6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2" name="フリーフォーム 112"/>
            <p:cNvSpPr>
              <a:spLocks/>
            </p:cNvSpPr>
            <p:nvPr/>
          </p:nvSpPr>
          <p:spPr bwMode="invGray">
            <a:xfrm>
              <a:off x="-1057275" y="2735263"/>
              <a:ext cx="57150" cy="3175"/>
            </a:xfrm>
            <a:custGeom>
              <a:avLst/>
              <a:gdLst>
                <a:gd name="T0" fmla="*/ 12 w 30"/>
                <a:gd name="T1" fmla="*/ 0 h 1"/>
                <a:gd name="T2" fmla="*/ 12 w 30"/>
                <a:gd name="T3" fmla="*/ 0 h 1"/>
                <a:gd name="T4" fmla="*/ 0 w 30"/>
                <a:gd name="T5" fmla="*/ 1 h 1"/>
                <a:gd name="T6" fmla="*/ 30 w 30"/>
                <a:gd name="T7" fmla="*/ 1 h 1"/>
                <a:gd name="T8" fmla="*/ 12 w 30"/>
                <a:gd name="T9" fmla="*/ 0 h 1"/>
              </a:gdLst>
              <a:ahLst/>
              <a:cxnLst>
                <a:cxn ang="0">
                  <a:pos x="T0" y="T1"/>
                </a:cxn>
                <a:cxn ang="0">
                  <a:pos x="T2" y="T3"/>
                </a:cxn>
                <a:cxn ang="0">
                  <a:pos x="T4" y="T5"/>
                </a:cxn>
                <a:cxn ang="0">
                  <a:pos x="T6" y="T7"/>
                </a:cxn>
                <a:cxn ang="0">
                  <a:pos x="T8" y="T9"/>
                </a:cxn>
              </a:cxnLst>
              <a:rect l="0" t="0" r="r" b="b"/>
              <a:pathLst>
                <a:path w="30" h="1">
                  <a:moveTo>
                    <a:pt x="12" y="0"/>
                  </a:moveTo>
                  <a:lnTo>
                    <a:pt x="12" y="0"/>
                  </a:lnTo>
                  <a:lnTo>
                    <a:pt x="0" y="1"/>
                  </a:lnTo>
                  <a:lnTo>
                    <a:pt x="3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3" name="フリーフォーム 113"/>
            <p:cNvSpPr>
              <a:spLocks/>
            </p:cNvSpPr>
            <p:nvPr/>
          </p:nvSpPr>
          <p:spPr bwMode="invGray">
            <a:xfrm>
              <a:off x="-1116013" y="2738438"/>
              <a:ext cx="58738" cy="3175"/>
            </a:xfrm>
            <a:custGeom>
              <a:avLst/>
              <a:gdLst>
                <a:gd name="T0" fmla="*/ 30 w 30"/>
                <a:gd name="T1" fmla="*/ 0 h 2"/>
                <a:gd name="T2" fmla="*/ 30 w 30"/>
                <a:gd name="T3" fmla="*/ 0 h 2"/>
                <a:gd name="T4" fmla="*/ 0 w 30"/>
                <a:gd name="T5" fmla="*/ 0 h 2"/>
                <a:gd name="T6" fmla="*/ 9 w 30"/>
                <a:gd name="T7" fmla="*/ 2 h 2"/>
                <a:gd name="T8" fmla="*/ 30 w 30"/>
                <a:gd name="T9" fmla="*/ 0 h 2"/>
              </a:gdLst>
              <a:ahLst/>
              <a:cxnLst>
                <a:cxn ang="0">
                  <a:pos x="T0" y="T1"/>
                </a:cxn>
                <a:cxn ang="0">
                  <a:pos x="T2" y="T3"/>
                </a:cxn>
                <a:cxn ang="0">
                  <a:pos x="T4" y="T5"/>
                </a:cxn>
                <a:cxn ang="0">
                  <a:pos x="T6" y="T7"/>
                </a:cxn>
                <a:cxn ang="0">
                  <a:pos x="T8" y="T9"/>
                </a:cxn>
              </a:cxnLst>
              <a:rect l="0" t="0" r="r" b="b"/>
              <a:pathLst>
                <a:path w="30" h="2">
                  <a:moveTo>
                    <a:pt x="30" y="0"/>
                  </a:moveTo>
                  <a:lnTo>
                    <a:pt x="30" y="0"/>
                  </a:lnTo>
                  <a:lnTo>
                    <a:pt x="0" y="0"/>
                  </a:lnTo>
                  <a:cubicBezTo>
                    <a:pt x="2" y="0"/>
                    <a:pt x="4" y="1"/>
                    <a:pt x="9" y="2"/>
                  </a:cubicBezTo>
                  <a:lnTo>
                    <a:pt x="3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4" name="フリーフォーム 114"/>
            <p:cNvSpPr>
              <a:spLocks/>
            </p:cNvSpPr>
            <p:nvPr/>
          </p:nvSpPr>
          <p:spPr bwMode="invGray">
            <a:xfrm>
              <a:off x="-1349375" y="2735263"/>
              <a:ext cx="84138" cy="0"/>
            </a:xfrm>
            <a:custGeom>
              <a:avLst/>
              <a:gdLst>
                <a:gd name="T0" fmla="*/ 44 w 44"/>
                <a:gd name="T1" fmla="*/ 44 w 44"/>
                <a:gd name="T2" fmla="*/ 0 w 44"/>
                <a:gd name="T3" fmla="*/ 44 w 44"/>
              </a:gdLst>
              <a:ahLst/>
              <a:cxnLst>
                <a:cxn ang="0">
                  <a:pos x="T0" y="0"/>
                </a:cxn>
                <a:cxn ang="0">
                  <a:pos x="T1" y="0"/>
                </a:cxn>
                <a:cxn ang="0">
                  <a:pos x="T2" y="0"/>
                </a:cxn>
                <a:cxn ang="0">
                  <a:pos x="T3" y="0"/>
                </a:cxn>
              </a:cxnLst>
              <a:rect l="0" t="0" r="r" b="b"/>
              <a:pathLst>
                <a:path w="44">
                  <a:moveTo>
                    <a:pt x="44" y="0"/>
                  </a:moveTo>
                  <a:lnTo>
                    <a:pt x="44" y="0"/>
                  </a:lnTo>
                  <a:lnTo>
                    <a:pt x="0" y="0"/>
                  </a:lnTo>
                  <a:lnTo>
                    <a:pt x="4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5" name="フリーフォーム 115"/>
            <p:cNvSpPr>
              <a:spLocks/>
            </p:cNvSpPr>
            <p:nvPr/>
          </p:nvSpPr>
          <p:spPr bwMode="invGray">
            <a:xfrm>
              <a:off x="-1265238" y="2735263"/>
              <a:ext cx="65088" cy="3175"/>
            </a:xfrm>
            <a:custGeom>
              <a:avLst/>
              <a:gdLst>
                <a:gd name="T0" fmla="*/ 34 w 34"/>
                <a:gd name="T1" fmla="*/ 1 h 1"/>
                <a:gd name="T2" fmla="*/ 34 w 34"/>
                <a:gd name="T3" fmla="*/ 1 h 1"/>
                <a:gd name="T4" fmla="*/ 33 w 34"/>
                <a:gd name="T5" fmla="*/ 0 h 1"/>
                <a:gd name="T6" fmla="*/ 0 w 34"/>
                <a:gd name="T7" fmla="*/ 0 h 1"/>
                <a:gd name="T8" fmla="*/ 34 w 34"/>
                <a:gd name="T9" fmla="*/ 1 h 1"/>
              </a:gdLst>
              <a:ahLst/>
              <a:cxnLst>
                <a:cxn ang="0">
                  <a:pos x="T0" y="T1"/>
                </a:cxn>
                <a:cxn ang="0">
                  <a:pos x="T2" y="T3"/>
                </a:cxn>
                <a:cxn ang="0">
                  <a:pos x="T4" y="T5"/>
                </a:cxn>
                <a:cxn ang="0">
                  <a:pos x="T6" y="T7"/>
                </a:cxn>
                <a:cxn ang="0">
                  <a:pos x="T8" y="T9"/>
                </a:cxn>
              </a:cxnLst>
              <a:rect l="0" t="0" r="r" b="b"/>
              <a:pathLst>
                <a:path w="34" h="1">
                  <a:moveTo>
                    <a:pt x="34" y="1"/>
                  </a:moveTo>
                  <a:lnTo>
                    <a:pt x="34" y="1"/>
                  </a:lnTo>
                  <a:lnTo>
                    <a:pt x="33" y="0"/>
                  </a:lnTo>
                  <a:lnTo>
                    <a:pt x="0" y="0"/>
                  </a:lnTo>
                  <a:lnTo>
                    <a:pt x="3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6" name="フリーフォーム 116"/>
            <p:cNvSpPr>
              <a:spLocks/>
            </p:cNvSpPr>
            <p:nvPr/>
          </p:nvSpPr>
          <p:spPr bwMode="invGray">
            <a:xfrm>
              <a:off x="-1219200" y="2728913"/>
              <a:ext cx="103188" cy="9525"/>
            </a:xfrm>
            <a:custGeom>
              <a:avLst/>
              <a:gdLst>
                <a:gd name="T0" fmla="*/ 54 w 54"/>
                <a:gd name="T1" fmla="*/ 4 h 4"/>
                <a:gd name="T2" fmla="*/ 54 w 54"/>
                <a:gd name="T3" fmla="*/ 4 h 4"/>
                <a:gd name="T4" fmla="*/ 0 w 54"/>
                <a:gd name="T5" fmla="*/ 1 h 4"/>
                <a:gd name="T6" fmla="*/ 9 w 54"/>
                <a:gd name="T7" fmla="*/ 3 h 4"/>
                <a:gd name="T8" fmla="*/ 54 w 54"/>
                <a:gd name="T9" fmla="*/ 4 h 4"/>
              </a:gdLst>
              <a:ahLst/>
              <a:cxnLst>
                <a:cxn ang="0">
                  <a:pos x="T0" y="T1"/>
                </a:cxn>
                <a:cxn ang="0">
                  <a:pos x="T2" y="T3"/>
                </a:cxn>
                <a:cxn ang="0">
                  <a:pos x="T4" y="T5"/>
                </a:cxn>
                <a:cxn ang="0">
                  <a:pos x="T6" y="T7"/>
                </a:cxn>
                <a:cxn ang="0">
                  <a:pos x="T8" y="T9"/>
                </a:cxn>
              </a:cxnLst>
              <a:rect l="0" t="0" r="r" b="b"/>
              <a:pathLst>
                <a:path w="54" h="4">
                  <a:moveTo>
                    <a:pt x="54" y="4"/>
                  </a:moveTo>
                  <a:lnTo>
                    <a:pt x="54" y="4"/>
                  </a:lnTo>
                  <a:cubicBezTo>
                    <a:pt x="49" y="2"/>
                    <a:pt x="43" y="0"/>
                    <a:pt x="0" y="1"/>
                  </a:cubicBezTo>
                  <a:lnTo>
                    <a:pt x="9" y="3"/>
                  </a:lnTo>
                  <a:lnTo>
                    <a:pt x="54"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7" name="フリーフォーム 117"/>
            <p:cNvSpPr>
              <a:spLocks/>
            </p:cNvSpPr>
            <p:nvPr/>
          </p:nvSpPr>
          <p:spPr bwMode="invGray">
            <a:xfrm>
              <a:off x="1225550" y="2830513"/>
              <a:ext cx="73025" cy="3175"/>
            </a:xfrm>
            <a:custGeom>
              <a:avLst/>
              <a:gdLst>
                <a:gd name="T0" fmla="*/ 34 w 38"/>
                <a:gd name="T1" fmla="*/ 0 h 2"/>
                <a:gd name="T2" fmla="*/ 34 w 38"/>
                <a:gd name="T3" fmla="*/ 0 h 2"/>
                <a:gd name="T4" fmla="*/ 0 w 38"/>
                <a:gd name="T5" fmla="*/ 1 h 2"/>
                <a:gd name="T6" fmla="*/ 4 w 38"/>
                <a:gd name="T7" fmla="*/ 2 h 2"/>
                <a:gd name="T8" fmla="*/ 38 w 38"/>
                <a:gd name="T9" fmla="*/ 1 h 2"/>
                <a:gd name="T10" fmla="*/ 34 w 38"/>
                <a:gd name="T11" fmla="*/ 0 h 2"/>
              </a:gdLst>
              <a:ahLst/>
              <a:cxnLst>
                <a:cxn ang="0">
                  <a:pos x="T0" y="T1"/>
                </a:cxn>
                <a:cxn ang="0">
                  <a:pos x="T2" y="T3"/>
                </a:cxn>
                <a:cxn ang="0">
                  <a:pos x="T4" y="T5"/>
                </a:cxn>
                <a:cxn ang="0">
                  <a:pos x="T6" y="T7"/>
                </a:cxn>
                <a:cxn ang="0">
                  <a:pos x="T8" y="T9"/>
                </a:cxn>
                <a:cxn ang="0">
                  <a:pos x="T10" y="T11"/>
                </a:cxn>
              </a:cxnLst>
              <a:rect l="0" t="0" r="r" b="b"/>
              <a:pathLst>
                <a:path w="38" h="2">
                  <a:moveTo>
                    <a:pt x="34" y="0"/>
                  </a:moveTo>
                  <a:lnTo>
                    <a:pt x="34" y="0"/>
                  </a:lnTo>
                  <a:lnTo>
                    <a:pt x="0" y="1"/>
                  </a:lnTo>
                  <a:lnTo>
                    <a:pt x="4" y="2"/>
                  </a:lnTo>
                  <a:lnTo>
                    <a:pt x="38" y="1"/>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8" name="フリーフォーム 118"/>
            <p:cNvSpPr>
              <a:spLocks/>
            </p:cNvSpPr>
            <p:nvPr/>
          </p:nvSpPr>
          <p:spPr bwMode="invGray">
            <a:xfrm>
              <a:off x="874712" y="2827338"/>
              <a:ext cx="39688" cy="3175"/>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9" y="1"/>
                    <a:pt x="16" y="1"/>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69" name="フリーフォーム 119"/>
            <p:cNvSpPr>
              <a:spLocks/>
            </p:cNvSpPr>
            <p:nvPr/>
          </p:nvSpPr>
          <p:spPr bwMode="invGray">
            <a:xfrm>
              <a:off x="417512" y="2827338"/>
              <a:ext cx="457200" cy="31750"/>
            </a:xfrm>
            <a:custGeom>
              <a:avLst/>
              <a:gdLst>
                <a:gd name="T0" fmla="*/ 113 w 238"/>
                <a:gd name="T1" fmla="*/ 12 h 14"/>
                <a:gd name="T2" fmla="*/ 113 w 238"/>
                <a:gd name="T3" fmla="*/ 12 h 14"/>
                <a:gd name="T4" fmla="*/ 94 w 238"/>
                <a:gd name="T5" fmla="*/ 9 h 14"/>
                <a:gd name="T6" fmla="*/ 157 w 238"/>
                <a:gd name="T7" fmla="*/ 6 h 14"/>
                <a:gd name="T8" fmla="*/ 145 w 238"/>
                <a:gd name="T9" fmla="*/ 8 h 14"/>
                <a:gd name="T10" fmla="*/ 169 w 238"/>
                <a:gd name="T11" fmla="*/ 6 h 14"/>
                <a:gd name="T12" fmla="*/ 238 w 238"/>
                <a:gd name="T13" fmla="*/ 1 h 14"/>
                <a:gd name="T14" fmla="*/ 32 w 238"/>
                <a:gd name="T15" fmla="*/ 3 h 14"/>
                <a:gd name="T16" fmla="*/ 19 w 238"/>
                <a:gd name="T17" fmla="*/ 13 h 14"/>
                <a:gd name="T18" fmla="*/ 113 w 238"/>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
                  <a:moveTo>
                    <a:pt x="113" y="12"/>
                  </a:moveTo>
                  <a:lnTo>
                    <a:pt x="113" y="12"/>
                  </a:lnTo>
                  <a:cubicBezTo>
                    <a:pt x="73" y="10"/>
                    <a:pt x="168" y="9"/>
                    <a:pt x="94" y="9"/>
                  </a:cubicBezTo>
                  <a:cubicBezTo>
                    <a:pt x="88" y="7"/>
                    <a:pt x="122" y="5"/>
                    <a:pt x="157" y="6"/>
                  </a:cubicBezTo>
                  <a:cubicBezTo>
                    <a:pt x="155" y="7"/>
                    <a:pt x="123" y="7"/>
                    <a:pt x="145" y="8"/>
                  </a:cubicBezTo>
                  <a:cubicBezTo>
                    <a:pt x="168" y="7"/>
                    <a:pt x="177" y="8"/>
                    <a:pt x="169" y="6"/>
                  </a:cubicBezTo>
                  <a:cubicBezTo>
                    <a:pt x="208" y="4"/>
                    <a:pt x="212" y="3"/>
                    <a:pt x="238" y="1"/>
                  </a:cubicBezTo>
                  <a:cubicBezTo>
                    <a:pt x="191" y="2"/>
                    <a:pt x="92" y="0"/>
                    <a:pt x="32" y="3"/>
                  </a:cubicBezTo>
                  <a:cubicBezTo>
                    <a:pt x="0" y="6"/>
                    <a:pt x="20" y="9"/>
                    <a:pt x="19" y="13"/>
                  </a:cubicBezTo>
                  <a:cubicBezTo>
                    <a:pt x="24" y="14"/>
                    <a:pt x="110" y="14"/>
                    <a:pt x="113" y="1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0" name="フリーフォーム 120"/>
            <p:cNvSpPr>
              <a:spLocks/>
            </p:cNvSpPr>
            <p:nvPr/>
          </p:nvSpPr>
          <p:spPr bwMode="invGray">
            <a:xfrm>
              <a:off x="755650" y="2859087"/>
              <a:ext cx="68263" cy="4762"/>
            </a:xfrm>
            <a:custGeom>
              <a:avLst/>
              <a:gdLst>
                <a:gd name="T0" fmla="*/ 0 w 36"/>
                <a:gd name="T1" fmla="*/ 1 h 2"/>
                <a:gd name="T2" fmla="*/ 0 w 36"/>
                <a:gd name="T3" fmla="*/ 1 h 2"/>
                <a:gd name="T4" fmla="*/ 36 w 36"/>
                <a:gd name="T5" fmla="*/ 1 h 2"/>
                <a:gd name="T6" fmla="*/ 0 w 36"/>
                <a:gd name="T7" fmla="*/ 1 h 2"/>
              </a:gdLst>
              <a:ahLst/>
              <a:cxnLst>
                <a:cxn ang="0">
                  <a:pos x="T0" y="T1"/>
                </a:cxn>
                <a:cxn ang="0">
                  <a:pos x="T2" y="T3"/>
                </a:cxn>
                <a:cxn ang="0">
                  <a:pos x="T4" y="T5"/>
                </a:cxn>
                <a:cxn ang="0">
                  <a:pos x="T6" y="T7"/>
                </a:cxn>
              </a:cxnLst>
              <a:rect l="0" t="0" r="r" b="b"/>
              <a:pathLst>
                <a:path w="36" h="2">
                  <a:moveTo>
                    <a:pt x="0" y="1"/>
                  </a:moveTo>
                  <a:lnTo>
                    <a:pt x="0" y="1"/>
                  </a:lnTo>
                  <a:cubicBezTo>
                    <a:pt x="19" y="2"/>
                    <a:pt x="24" y="1"/>
                    <a:pt x="36" y="1"/>
                  </a:cubicBezTo>
                  <a:cubicBezTo>
                    <a:pt x="33" y="0"/>
                    <a:pt x="15"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1" name="フリーフォーム 121"/>
            <p:cNvSpPr>
              <a:spLocks/>
            </p:cNvSpPr>
            <p:nvPr/>
          </p:nvSpPr>
          <p:spPr bwMode="invGray">
            <a:xfrm>
              <a:off x="-133350" y="2798763"/>
              <a:ext cx="111125" cy="4762"/>
            </a:xfrm>
            <a:custGeom>
              <a:avLst/>
              <a:gdLst>
                <a:gd name="T0" fmla="*/ 37 w 58"/>
                <a:gd name="T1" fmla="*/ 0 h 2"/>
                <a:gd name="T2" fmla="*/ 37 w 58"/>
                <a:gd name="T3" fmla="*/ 0 h 2"/>
                <a:gd name="T4" fmla="*/ 7 w 58"/>
                <a:gd name="T5" fmla="*/ 2 h 2"/>
                <a:gd name="T6" fmla="*/ 58 w 58"/>
                <a:gd name="T7" fmla="*/ 2 h 2"/>
                <a:gd name="T8" fmla="*/ 37 w 58"/>
                <a:gd name="T9" fmla="*/ 0 h 2"/>
              </a:gdLst>
              <a:ahLst/>
              <a:cxnLst>
                <a:cxn ang="0">
                  <a:pos x="T0" y="T1"/>
                </a:cxn>
                <a:cxn ang="0">
                  <a:pos x="T2" y="T3"/>
                </a:cxn>
                <a:cxn ang="0">
                  <a:pos x="T4" y="T5"/>
                </a:cxn>
                <a:cxn ang="0">
                  <a:pos x="T6" y="T7"/>
                </a:cxn>
                <a:cxn ang="0">
                  <a:pos x="T8" y="T9"/>
                </a:cxn>
              </a:cxnLst>
              <a:rect l="0" t="0" r="r" b="b"/>
              <a:pathLst>
                <a:path w="58" h="2">
                  <a:moveTo>
                    <a:pt x="37" y="0"/>
                  </a:moveTo>
                  <a:lnTo>
                    <a:pt x="37" y="0"/>
                  </a:lnTo>
                  <a:cubicBezTo>
                    <a:pt x="34" y="1"/>
                    <a:pt x="0" y="1"/>
                    <a:pt x="7" y="2"/>
                  </a:cubicBezTo>
                  <a:lnTo>
                    <a:pt x="58" y="2"/>
                  </a:lnTo>
                  <a:cubicBezTo>
                    <a:pt x="46" y="2"/>
                    <a:pt x="42" y="1"/>
                    <a:pt x="3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2" name="フリーフォーム 122"/>
            <p:cNvSpPr>
              <a:spLocks/>
            </p:cNvSpPr>
            <p:nvPr/>
          </p:nvSpPr>
          <p:spPr bwMode="invGray">
            <a:xfrm>
              <a:off x="-22225" y="2800350"/>
              <a:ext cx="44450" cy="3175"/>
            </a:xfrm>
            <a:custGeom>
              <a:avLst/>
              <a:gdLst>
                <a:gd name="T0" fmla="*/ 23 w 23"/>
                <a:gd name="T1" fmla="*/ 0 h 1"/>
                <a:gd name="T2" fmla="*/ 23 w 23"/>
                <a:gd name="T3" fmla="*/ 0 h 1"/>
                <a:gd name="T4" fmla="*/ 0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lnTo>
                    <a:pt x="23" y="0"/>
                  </a:lnTo>
                  <a:lnTo>
                    <a:pt x="0" y="1"/>
                  </a:lnTo>
                  <a:cubicBezTo>
                    <a:pt x="6" y="1"/>
                    <a:pt x="13"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3" name="フリーフォーム 123"/>
            <p:cNvSpPr>
              <a:spLocks/>
            </p:cNvSpPr>
            <p:nvPr/>
          </p:nvSpPr>
          <p:spPr bwMode="invGray">
            <a:xfrm>
              <a:off x="-66675" y="2798763"/>
              <a:ext cx="6350" cy="0"/>
            </a:xfrm>
            <a:custGeom>
              <a:avLst/>
              <a:gdLst>
                <a:gd name="T0" fmla="*/ 0 w 3"/>
                <a:gd name="T1" fmla="*/ 0 w 3"/>
                <a:gd name="T2" fmla="*/ 2 w 3"/>
                <a:gd name="T3" fmla="*/ 0 w 3"/>
              </a:gdLst>
              <a:ahLst/>
              <a:cxnLst>
                <a:cxn ang="0">
                  <a:pos x="T0" y="0"/>
                </a:cxn>
                <a:cxn ang="0">
                  <a:pos x="T1" y="0"/>
                </a:cxn>
                <a:cxn ang="0">
                  <a:pos x="T2" y="0"/>
                </a:cxn>
                <a:cxn ang="0">
                  <a:pos x="T3" y="0"/>
                </a:cxn>
              </a:cxnLst>
              <a:rect l="0" t="0" r="r" b="b"/>
              <a:pathLst>
                <a:path w="3">
                  <a:moveTo>
                    <a:pt x="0" y="0"/>
                  </a:moveTo>
                  <a:lnTo>
                    <a:pt x="0" y="0"/>
                  </a:lnTo>
                  <a:lnTo>
                    <a:pt x="2" y="0"/>
                  </a:lnTo>
                  <a:cubicBezTo>
                    <a:pt x="3" y="0"/>
                    <a:pt x="3"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4" name="フリーフォーム 124"/>
            <p:cNvSpPr>
              <a:spLocks/>
            </p:cNvSpPr>
            <p:nvPr/>
          </p:nvSpPr>
          <p:spPr bwMode="invGray">
            <a:xfrm>
              <a:off x="-1566863" y="2730500"/>
              <a:ext cx="65088" cy="3175"/>
            </a:xfrm>
            <a:custGeom>
              <a:avLst/>
              <a:gdLst>
                <a:gd name="T0" fmla="*/ 33 w 34"/>
                <a:gd name="T1" fmla="*/ 1 h 1"/>
                <a:gd name="T2" fmla="*/ 33 w 34"/>
                <a:gd name="T3" fmla="*/ 1 h 1"/>
                <a:gd name="T4" fmla="*/ 0 w 34"/>
                <a:gd name="T5" fmla="*/ 1 h 1"/>
                <a:gd name="T6" fmla="*/ 33 w 34"/>
                <a:gd name="T7" fmla="*/ 1 h 1"/>
              </a:gdLst>
              <a:ahLst/>
              <a:cxnLst>
                <a:cxn ang="0">
                  <a:pos x="T0" y="T1"/>
                </a:cxn>
                <a:cxn ang="0">
                  <a:pos x="T2" y="T3"/>
                </a:cxn>
                <a:cxn ang="0">
                  <a:pos x="T4" y="T5"/>
                </a:cxn>
                <a:cxn ang="0">
                  <a:pos x="T6" y="T7"/>
                </a:cxn>
              </a:cxnLst>
              <a:rect l="0" t="0" r="r" b="b"/>
              <a:pathLst>
                <a:path w="34" h="1">
                  <a:moveTo>
                    <a:pt x="33" y="1"/>
                  </a:moveTo>
                  <a:lnTo>
                    <a:pt x="33" y="1"/>
                  </a:lnTo>
                  <a:cubicBezTo>
                    <a:pt x="34" y="0"/>
                    <a:pt x="12" y="1"/>
                    <a:pt x="0" y="1"/>
                  </a:cubicBezTo>
                  <a:cubicBezTo>
                    <a:pt x="9" y="1"/>
                    <a:pt x="22" y="1"/>
                    <a:pt x="3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5" name="フリーフォーム 125"/>
            <p:cNvSpPr>
              <a:spLocks/>
            </p:cNvSpPr>
            <p:nvPr/>
          </p:nvSpPr>
          <p:spPr bwMode="invGray">
            <a:xfrm>
              <a:off x="-3175000" y="2740025"/>
              <a:ext cx="38100" cy="0"/>
            </a:xfrm>
            <a:custGeom>
              <a:avLst/>
              <a:gdLst>
                <a:gd name="T0" fmla="*/ 20 w 20"/>
                <a:gd name="T1" fmla="*/ 20 w 20"/>
                <a:gd name="T2" fmla="*/ 0 w 20"/>
                <a:gd name="T3" fmla="*/ 20 w 20"/>
              </a:gdLst>
              <a:ahLst/>
              <a:cxnLst>
                <a:cxn ang="0">
                  <a:pos x="T0" y="0"/>
                </a:cxn>
                <a:cxn ang="0">
                  <a:pos x="T1" y="0"/>
                </a:cxn>
                <a:cxn ang="0">
                  <a:pos x="T2" y="0"/>
                </a:cxn>
                <a:cxn ang="0">
                  <a:pos x="T3" y="0"/>
                </a:cxn>
              </a:cxnLst>
              <a:rect l="0" t="0" r="r" b="b"/>
              <a:pathLst>
                <a:path w="20">
                  <a:moveTo>
                    <a:pt x="20" y="0"/>
                  </a:moveTo>
                  <a:lnTo>
                    <a:pt x="20" y="0"/>
                  </a:lnTo>
                  <a:lnTo>
                    <a:pt x="0" y="0"/>
                  </a:lnTo>
                  <a:cubicBezTo>
                    <a:pt x="7" y="0"/>
                    <a:pt x="11" y="0"/>
                    <a:pt x="2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6" name="フリーフォーム 126"/>
            <p:cNvSpPr>
              <a:spLocks/>
            </p:cNvSpPr>
            <p:nvPr/>
          </p:nvSpPr>
          <p:spPr bwMode="invGray">
            <a:xfrm>
              <a:off x="-3735388" y="2803525"/>
              <a:ext cx="6350" cy="1587"/>
            </a:xfrm>
            <a:custGeom>
              <a:avLst/>
              <a:gdLst>
                <a:gd name="T0" fmla="*/ 4 w 4"/>
                <a:gd name="T1" fmla="*/ 0 h 1"/>
                <a:gd name="T2" fmla="*/ 4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4" y="0"/>
                  </a:lnTo>
                  <a:cubicBezTo>
                    <a:pt x="3" y="0"/>
                    <a:pt x="2" y="1"/>
                    <a:pt x="0" y="1"/>
                  </a:cubicBezTo>
                  <a:cubicBezTo>
                    <a:pt x="2" y="1"/>
                    <a:pt x="3"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77" name="フリーフォーム 127"/>
            <p:cNvSpPr>
              <a:spLocks/>
            </p:cNvSpPr>
            <p:nvPr/>
          </p:nvSpPr>
          <p:spPr bwMode="invGray">
            <a:xfrm>
              <a:off x="-3924300" y="2803525"/>
              <a:ext cx="188913" cy="3175"/>
            </a:xfrm>
            <a:custGeom>
              <a:avLst/>
              <a:gdLst>
                <a:gd name="T0" fmla="*/ 98 w 98"/>
                <a:gd name="T1" fmla="*/ 1 h 2"/>
                <a:gd name="T2" fmla="*/ 98 w 98"/>
                <a:gd name="T3" fmla="*/ 1 h 2"/>
                <a:gd name="T4" fmla="*/ 26 w 98"/>
                <a:gd name="T5" fmla="*/ 1 h 2"/>
                <a:gd name="T6" fmla="*/ 28 w 98"/>
                <a:gd name="T7" fmla="*/ 1 h 2"/>
                <a:gd name="T8" fmla="*/ 0 w 98"/>
                <a:gd name="T9" fmla="*/ 2 h 2"/>
                <a:gd name="T10" fmla="*/ 98 w 98"/>
                <a:gd name="T11" fmla="*/ 1 h 2"/>
              </a:gdLst>
              <a:ahLst/>
              <a:cxnLst>
                <a:cxn ang="0">
                  <a:pos x="T0" y="T1"/>
                </a:cxn>
                <a:cxn ang="0">
                  <a:pos x="T2" y="T3"/>
                </a:cxn>
                <a:cxn ang="0">
                  <a:pos x="T4" y="T5"/>
                </a:cxn>
                <a:cxn ang="0">
                  <a:pos x="T6" y="T7"/>
                </a:cxn>
                <a:cxn ang="0">
                  <a:pos x="T8" y="T9"/>
                </a:cxn>
                <a:cxn ang="0">
                  <a:pos x="T10" y="T11"/>
                </a:cxn>
              </a:cxnLst>
              <a:rect l="0" t="0" r="r" b="b"/>
              <a:pathLst>
                <a:path w="98" h="2">
                  <a:moveTo>
                    <a:pt x="98" y="1"/>
                  </a:moveTo>
                  <a:lnTo>
                    <a:pt x="98" y="1"/>
                  </a:lnTo>
                  <a:cubicBezTo>
                    <a:pt x="84" y="2"/>
                    <a:pt x="42" y="0"/>
                    <a:pt x="26" y="1"/>
                  </a:cubicBezTo>
                  <a:lnTo>
                    <a:pt x="28" y="1"/>
                  </a:lnTo>
                  <a:lnTo>
                    <a:pt x="0" y="2"/>
                  </a:lnTo>
                  <a:cubicBezTo>
                    <a:pt x="27" y="2"/>
                    <a:pt x="82" y="2"/>
                    <a:pt x="9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383" name="tmpBD0F">
            <a:hlinkClick r:id="" action="ppaction://media"/>
          </p:cNvPr>
          <p:cNvPicPr>
            <a:picLocks noChangeAspect="1"/>
          </p:cNvPicPr>
          <p:nvPr>
            <a:videoFile r:link="rId2"/>
            <p:custDataLst>
              <p:tags r:id="rId3"/>
            </p:custDataLst>
            <p:extLst>
              <p:ext uri="{DAA4B4D4-6D71-4841-9C94-3DE7FCFB9230}">
                <p14:media xmlns:p14="http://schemas.microsoft.com/office/powerpoint/2010/main" r:embed="rId4">
                  <p14:trim end="73.7256"/>
                </p14:media>
              </p:ext>
              <p:ext uri="{42D2F446-02D8-4167-A562-619A0277C38B}">
                <p15:isNarration xmlns:p15="http://schemas.microsoft.com/office/powerpoint/2012/main" val="1"/>
              </p:ext>
            </p:extLst>
          </p:nvPr>
        </p:nvPicPr>
        <p:blipFill>
          <a:blip r:embed="rId7"/>
          <a:stretch>
            <a:fillRect/>
          </a:stretch>
        </p:blipFill>
        <p:spPr>
          <a:xfrm>
            <a:off x="9142412" y="0"/>
            <a:ext cx="3046413" cy="1736128"/>
          </a:xfrm>
          <a:prstGeom prst="rect">
            <a:avLst/>
          </a:prstGeom>
        </p:spPr>
      </p:pic>
    </p:spTree>
    <p:custDataLst>
      <p:tags r:id="rId1"/>
    </p:custDataLst>
    <p:extLst>
      <p:ext uri="{BB962C8B-B14F-4D97-AF65-F5344CB8AC3E}">
        <p14:creationId xmlns:p14="http://schemas.microsoft.com/office/powerpoint/2010/main" val="2128536031"/>
      </p:ext>
    </p:extLst>
  </p:cSld>
  <p:clrMapOvr>
    <a:masterClrMapping/>
  </p:clrMapOvr>
  <mc:AlternateContent xmlns:mc="http://schemas.openxmlformats.org/markup-compatibility/2006">
    <mc:Choice xmlns:p14="http://schemas.microsoft.com/office/powerpoint/2010/main" Requires="p14">
      <p:transition spd="med" p14:dur="700" advTm="26396">
        <p:fade/>
      </p:transition>
    </mc:Choice>
    <mc:Fallback>
      <p:transition spd="med" advTm="26396">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383"/>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2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4">
                                            <p:txEl>
                                              <p:pRg st="1" end="1"/>
                                            </p:txEl>
                                          </p:spTgt>
                                        </p:tgtEl>
                                        <p:attrNameLst>
                                          <p:attrName>style.visibility</p:attrName>
                                        </p:attrNameLst>
                                      </p:cBhvr>
                                      <p:to>
                                        <p:strVal val="visible"/>
                                      </p:to>
                                    </p:set>
                                    <p:animEffect transition="in" filter="fade">
                                      <p:cBhvr>
                                        <p:cTn id="21" dur="500"/>
                                        <p:tgtEl>
                                          <p:spTgt spid="14">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130"/>
                                        </p:tgtEl>
                                        <p:attrNameLst>
                                          <p:attrName>style.visibility</p:attrName>
                                        </p:attrNameLst>
                                      </p:cBhvr>
                                      <p:to>
                                        <p:strVal val="visible"/>
                                      </p:to>
                                    </p:set>
                                    <p:animEffect transition="in" filter="fade">
                                      <p:cBhvr>
                                        <p:cTn id="26" dur="2000"/>
                                        <p:tgtEl>
                                          <p:spTgt spid="1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4">
                                            <p:txEl>
                                              <p:pRg st="2" end="2"/>
                                            </p:txEl>
                                          </p:spTgt>
                                        </p:tgtEl>
                                        <p:attrNameLst>
                                          <p:attrName>style.visibility</p:attrName>
                                        </p:attrNameLst>
                                      </p:cBhvr>
                                      <p:to>
                                        <p:strVal val="visible"/>
                                      </p:to>
                                    </p:set>
                                    <p:animEffect transition="in" filter="fade">
                                      <p:cBhvr>
                                        <p:cTn id="31" dur="500"/>
                                        <p:tgtEl>
                                          <p:spTgt spid="14">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254"/>
                                        </p:tgtEl>
                                        <p:attrNameLst>
                                          <p:attrName>style.visibility</p:attrName>
                                        </p:attrNameLst>
                                      </p:cBhvr>
                                      <p:to>
                                        <p:strVal val="visible"/>
                                      </p:to>
                                    </p:set>
                                    <p:animEffect transition="in" filter="fade">
                                      <p:cBhvr>
                                        <p:cTn id="36" dur="20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37" fill="hold" display="0">
                  <p:stCondLst>
                    <p:cond delay="indefinite"/>
                  </p:stCondLst>
                </p:cTn>
                <p:tgtEl>
                  <p:spTgt spid="383"/>
                </p:tgtEl>
              </p:cMediaNode>
            </p:vide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2"/>
          <p:cNvSpPr>
            <a:spLocks noGrp="1"/>
          </p:cNvSpPr>
          <p:nvPr>
            <p:ph type="title"/>
          </p:nvPr>
        </p:nvSpPr>
        <p:spPr/>
        <p:txBody>
          <a:bodyPr anchor="b">
            <a:normAutofit fontScale="90000"/>
          </a:bodyPr>
          <a:lstStyle/>
          <a:p>
            <a:pPr>
              <a:lnSpc>
                <a:spcPts val="2500"/>
              </a:lnSpc>
            </a:pPr>
            <a:r>
              <a:rPr lang="en-US" altLang="ja-JP" sz="2200" dirty="0"/>
              <a:t>Office Mix</a:t>
            </a:r>
            <a:r>
              <a:rPr lang="ja-JP" altLang="en-US" sz="2200" dirty="0"/>
              <a:t>とは</a:t>
            </a:r>
            <a:br>
              <a:rPr lang="en-US" altLang="ja-JP" sz="2200" dirty="0"/>
            </a:br>
            <a:br>
              <a:rPr lang="en-US" altLang="ja-JP" b="1" dirty="0"/>
            </a:br>
            <a:r>
              <a:rPr lang="en-US" altLang="ja-JP" sz="4000" dirty="0"/>
              <a:t>Office Mix</a:t>
            </a:r>
            <a:r>
              <a:rPr lang="ja-JP" altLang="en-US" sz="4000" dirty="0"/>
              <a:t>の特徴</a:t>
            </a:r>
            <a:endParaRPr kumimoji="1" lang="ja-JP" sz="4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コンテンツ プレースホルダー 13"/>
          <p:cNvSpPr>
            <a:spLocks noGrp="1"/>
          </p:cNvSpPr>
          <p:nvPr>
            <p:ph idx="1"/>
          </p:nvPr>
        </p:nvSpPr>
        <p:spPr>
          <a:xfrm>
            <a:off x="608013" y="1905000"/>
            <a:ext cx="11429999" cy="4267200"/>
          </a:xfrm>
        </p:spPr>
        <p:txBody>
          <a:bodyPr>
            <a:normAutofit/>
          </a:bodyPr>
          <a:lstStyle/>
          <a:p>
            <a:pPr>
              <a:lnSpc>
                <a:spcPts val="4000"/>
              </a:lnSpc>
              <a:buClr>
                <a:srgbClr val="FFFF00"/>
              </a:buClr>
              <a:buFont typeface="Wingdings" pitchFamily="2" charset="2"/>
              <a:buChar char="ü"/>
            </a:pPr>
            <a:r>
              <a:rPr lang="ja-JP" altLang="en-US" sz="2800" dirty="0"/>
              <a:t>ノートパソコンに内蔵のカメラやマイクを使用できる</a:t>
            </a:r>
          </a:p>
          <a:p>
            <a:pPr>
              <a:lnSpc>
                <a:spcPts val="4000"/>
              </a:lnSpc>
              <a:buClr>
                <a:srgbClr val="FFFF00"/>
              </a:buClr>
              <a:buFont typeface="Wingdings" pitchFamily="2" charset="2"/>
              <a:buChar char="ü"/>
            </a:pPr>
            <a:r>
              <a:rPr lang="ja-JP" altLang="en-US" sz="2800" dirty="0"/>
              <a:t>パワーポイントを使い、簡単な操作で手軽に動画作成ができる</a:t>
            </a:r>
          </a:p>
          <a:p>
            <a:pPr>
              <a:lnSpc>
                <a:spcPts val="4000"/>
              </a:lnSpc>
              <a:buClr>
                <a:srgbClr val="FFFF00"/>
              </a:buClr>
              <a:buFont typeface="Wingdings" pitchFamily="2" charset="2"/>
              <a:buChar char="ü"/>
            </a:pPr>
            <a:r>
              <a:rPr lang="ja-JP" altLang="en-US" sz="2800" dirty="0"/>
              <a:t>作成後にスライド単位で簡単に修正できる</a:t>
            </a:r>
          </a:p>
          <a:p>
            <a:pPr>
              <a:lnSpc>
                <a:spcPts val="4000"/>
              </a:lnSpc>
              <a:buClr>
                <a:srgbClr val="FFFF00"/>
              </a:buClr>
              <a:buFont typeface="Wingdings" pitchFamily="2" charset="2"/>
              <a:buChar char="ü"/>
            </a:pPr>
            <a:r>
              <a:rPr lang="ja-JP" altLang="en-US" sz="2800" dirty="0"/>
              <a:t>作成した動画を</a:t>
            </a:r>
            <a:r>
              <a:rPr lang="en-US" altLang="ja-JP" sz="2800" dirty="0" err="1"/>
              <a:t>EduCross</a:t>
            </a:r>
            <a:r>
              <a:rPr lang="ja-JP" altLang="en-US" sz="2800" dirty="0"/>
              <a:t>などのイー・ラーニングシステムで簡単に配信できる</a:t>
            </a:r>
          </a:p>
        </p:txBody>
      </p:sp>
      <p:grpSp>
        <p:nvGrpSpPr>
          <p:cNvPr id="378" name="線"/>
          <p:cNvGrpSpPr/>
          <p:nvPr/>
        </p:nvGrpSpPr>
        <p:grpSpPr bwMode="invGray">
          <a:xfrm flipV="1">
            <a:off x="2360611" y="3886200"/>
            <a:ext cx="3780000" cy="36000"/>
            <a:chOff x="-4110038" y="2703513"/>
            <a:chExt cx="17394239" cy="160336"/>
          </a:xfrm>
          <a:solidFill>
            <a:srgbClr val="FFFF00"/>
          </a:solidFill>
        </p:grpSpPr>
        <p:sp>
          <p:nvSpPr>
            <p:cNvPr id="379" name="フリーフォーム 5"/>
            <p:cNvSpPr>
              <a:spLocks/>
            </p:cNvSpPr>
            <p:nvPr/>
          </p:nvSpPr>
          <p:spPr bwMode="invGray">
            <a:xfrm>
              <a:off x="12815888" y="2768600"/>
              <a:ext cx="468313" cy="19050"/>
            </a:xfrm>
            <a:custGeom>
              <a:avLst/>
              <a:gdLst>
                <a:gd name="T0" fmla="*/ 21 w 244"/>
                <a:gd name="T1" fmla="*/ 5 h 8"/>
                <a:gd name="T2" fmla="*/ 21 w 244"/>
                <a:gd name="T3" fmla="*/ 5 h 8"/>
                <a:gd name="T4" fmla="*/ 52 w 244"/>
                <a:gd name="T5" fmla="*/ 7 h 8"/>
                <a:gd name="T6" fmla="*/ 100 w 244"/>
                <a:gd name="T7" fmla="*/ 5 h 8"/>
                <a:gd name="T8" fmla="*/ 125 w 244"/>
                <a:gd name="T9" fmla="*/ 7 h 8"/>
                <a:gd name="T10" fmla="*/ 202 w 244"/>
                <a:gd name="T11" fmla="*/ 6 h 8"/>
                <a:gd name="T12" fmla="*/ 156 w 244"/>
                <a:gd name="T13" fmla="*/ 5 h 8"/>
                <a:gd name="T14" fmla="*/ 244 w 244"/>
                <a:gd name="T15" fmla="*/ 3 h 8"/>
                <a:gd name="T16" fmla="*/ 161 w 244"/>
                <a:gd name="T17" fmla="*/ 3 h 8"/>
                <a:gd name="T18" fmla="*/ 165 w 244"/>
                <a:gd name="T19" fmla="*/ 2 h 8"/>
                <a:gd name="T20" fmla="*/ 96 w 244"/>
                <a:gd name="T21" fmla="*/ 2 h 8"/>
                <a:gd name="T22" fmla="*/ 111 w 244"/>
                <a:gd name="T23" fmla="*/ 1 h 8"/>
                <a:gd name="T24" fmla="*/ 0 w 244"/>
                <a:gd name="T25" fmla="*/ 5 h 8"/>
                <a:gd name="T26" fmla="*/ 21 w 24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8">
                  <a:moveTo>
                    <a:pt x="21" y="5"/>
                  </a:moveTo>
                  <a:lnTo>
                    <a:pt x="21" y="5"/>
                  </a:lnTo>
                  <a:cubicBezTo>
                    <a:pt x="42" y="5"/>
                    <a:pt x="59" y="7"/>
                    <a:pt x="52" y="7"/>
                  </a:cubicBezTo>
                  <a:cubicBezTo>
                    <a:pt x="94" y="6"/>
                    <a:pt x="94" y="8"/>
                    <a:pt x="100" y="5"/>
                  </a:cubicBezTo>
                  <a:cubicBezTo>
                    <a:pt x="127" y="4"/>
                    <a:pt x="155" y="6"/>
                    <a:pt x="125" y="7"/>
                  </a:cubicBezTo>
                  <a:lnTo>
                    <a:pt x="202" y="6"/>
                  </a:lnTo>
                  <a:lnTo>
                    <a:pt x="156" y="5"/>
                  </a:lnTo>
                  <a:cubicBezTo>
                    <a:pt x="168" y="2"/>
                    <a:pt x="230" y="6"/>
                    <a:pt x="244" y="3"/>
                  </a:cubicBezTo>
                  <a:lnTo>
                    <a:pt x="161" y="3"/>
                  </a:lnTo>
                  <a:lnTo>
                    <a:pt x="165" y="2"/>
                  </a:lnTo>
                  <a:cubicBezTo>
                    <a:pt x="146" y="3"/>
                    <a:pt x="109" y="2"/>
                    <a:pt x="96" y="2"/>
                  </a:cubicBezTo>
                  <a:cubicBezTo>
                    <a:pt x="98" y="1"/>
                    <a:pt x="97" y="1"/>
                    <a:pt x="111" y="1"/>
                  </a:cubicBezTo>
                  <a:cubicBezTo>
                    <a:pt x="10" y="0"/>
                    <a:pt x="84" y="5"/>
                    <a:pt x="0" y="5"/>
                  </a:cubicBezTo>
                  <a:cubicBezTo>
                    <a:pt x="5" y="5"/>
                    <a:pt x="12" y="5"/>
                    <a:pt x="21"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0" name="フリーフォーム 6"/>
            <p:cNvSpPr>
              <a:spLocks/>
            </p:cNvSpPr>
            <p:nvPr/>
          </p:nvSpPr>
          <p:spPr bwMode="invGray">
            <a:xfrm>
              <a:off x="12380913" y="2755900"/>
              <a:ext cx="461963" cy="26987"/>
            </a:xfrm>
            <a:custGeom>
              <a:avLst/>
              <a:gdLst>
                <a:gd name="T0" fmla="*/ 162 w 241"/>
                <a:gd name="T1" fmla="*/ 4 h 12"/>
                <a:gd name="T2" fmla="*/ 162 w 241"/>
                <a:gd name="T3" fmla="*/ 4 h 12"/>
                <a:gd name="T4" fmla="*/ 127 w 241"/>
                <a:gd name="T5" fmla="*/ 7 h 12"/>
                <a:gd name="T6" fmla="*/ 68 w 241"/>
                <a:gd name="T7" fmla="*/ 6 h 12"/>
                <a:gd name="T8" fmla="*/ 53 w 241"/>
                <a:gd name="T9" fmla="*/ 9 h 12"/>
                <a:gd name="T10" fmla="*/ 79 w 241"/>
                <a:gd name="T11" fmla="*/ 9 h 12"/>
                <a:gd name="T12" fmla="*/ 18 w 241"/>
                <a:gd name="T13" fmla="*/ 11 h 12"/>
                <a:gd name="T14" fmla="*/ 101 w 241"/>
                <a:gd name="T15" fmla="*/ 10 h 12"/>
                <a:gd name="T16" fmla="*/ 195 w 241"/>
                <a:gd name="T17" fmla="*/ 12 h 12"/>
                <a:gd name="T18" fmla="*/ 226 w 241"/>
                <a:gd name="T19" fmla="*/ 11 h 12"/>
                <a:gd name="T20" fmla="*/ 215 w 241"/>
                <a:gd name="T21" fmla="*/ 11 h 12"/>
                <a:gd name="T22" fmla="*/ 213 w 241"/>
                <a:gd name="T23" fmla="*/ 7 h 12"/>
                <a:gd name="T24" fmla="*/ 172 w 241"/>
                <a:gd name="T25" fmla="*/ 7 h 12"/>
                <a:gd name="T26" fmla="*/ 241 w 241"/>
                <a:gd name="T27" fmla="*/ 4 h 12"/>
                <a:gd name="T28" fmla="*/ 123 w 241"/>
                <a:gd name="T29" fmla="*/ 0 h 12"/>
                <a:gd name="T30" fmla="*/ 162 w 241"/>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12">
                  <a:moveTo>
                    <a:pt x="162" y="4"/>
                  </a:moveTo>
                  <a:lnTo>
                    <a:pt x="162" y="4"/>
                  </a:lnTo>
                  <a:lnTo>
                    <a:pt x="127" y="7"/>
                  </a:lnTo>
                  <a:lnTo>
                    <a:pt x="68" y="6"/>
                  </a:lnTo>
                  <a:cubicBezTo>
                    <a:pt x="67" y="7"/>
                    <a:pt x="24" y="8"/>
                    <a:pt x="53" y="9"/>
                  </a:cubicBezTo>
                  <a:cubicBezTo>
                    <a:pt x="59" y="9"/>
                    <a:pt x="70" y="8"/>
                    <a:pt x="79" y="9"/>
                  </a:cubicBezTo>
                  <a:cubicBezTo>
                    <a:pt x="73" y="11"/>
                    <a:pt x="0" y="9"/>
                    <a:pt x="18" y="11"/>
                  </a:cubicBezTo>
                  <a:cubicBezTo>
                    <a:pt x="65" y="11"/>
                    <a:pt x="72" y="12"/>
                    <a:pt x="101" y="10"/>
                  </a:cubicBezTo>
                  <a:cubicBezTo>
                    <a:pt x="144" y="11"/>
                    <a:pt x="175" y="11"/>
                    <a:pt x="195" y="12"/>
                  </a:cubicBezTo>
                  <a:cubicBezTo>
                    <a:pt x="208" y="12"/>
                    <a:pt x="209" y="11"/>
                    <a:pt x="226" y="11"/>
                  </a:cubicBezTo>
                  <a:lnTo>
                    <a:pt x="215" y="11"/>
                  </a:lnTo>
                  <a:lnTo>
                    <a:pt x="213" y="7"/>
                  </a:lnTo>
                  <a:cubicBezTo>
                    <a:pt x="199" y="8"/>
                    <a:pt x="187" y="7"/>
                    <a:pt x="172" y="7"/>
                  </a:cubicBezTo>
                  <a:lnTo>
                    <a:pt x="241" y="4"/>
                  </a:lnTo>
                  <a:cubicBezTo>
                    <a:pt x="219" y="1"/>
                    <a:pt x="151" y="2"/>
                    <a:pt x="123" y="0"/>
                  </a:cubicBezTo>
                  <a:cubicBezTo>
                    <a:pt x="157" y="4"/>
                    <a:pt x="96" y="2"/>
                    <a:pt x="162" y="4"/>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1" name="フリーフォーム 7"/>
            <p:cNvSpPr>
              <a:spLocks/>
            </p:cNvSpPr>
            <p:nvPr/>
          </p:nvSpPr>
          <p:spPr bwMode="invGray">
            <a:xfrm>
              <a:off x="12814300" y="2779713"/>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2" name="フリーフォーム 8"/>
            <p:cNvSpPr>
              <a:spLocks/>
            </p:cNvSpPr>
            <p:nvPr/>
          </p:nvSpPr>
          <p:spPr bwMode="invGray">
            <a:xfrm>
              <a:off x="2738437" y="2795588"/>
              <a:ext cx="425450" cy="15875"/>
            </a:xfrm>
            <a:custGeom>
              <a:avLst/>
              <a:gdLst>
                <a:gd name="T0" fmla="*/ 77 w 222"/>
                <a:gd name="T1" fmla="*/ 5 h 7"/>
                <a:gd name="T2" fmla="*/ 77 w 222"/>
                <a:gd name="T3" fmla="*/ 5 h 7"/>
                <a:gd name="T4" fmla="*/ 56 w 222"/>
                <a:gd name="T5" fmla="*/ 6 h 7"/>
                <a:gd name="T6" fmla="*/ 222 w 222"/>
                <a:gd name="T7" fmla="*/ 5 h 7"/>
                <a:gd name="T8" fmla="*/ 200 w 222"/>
                <a:gd name="T9" fmla="*/ 3 h 7"/>
                <a:gd name="T10" fmla="*/ 137 w 222"/>
                <a:gd name="T11" fmla="*/ 4 h 7"/>
                <a:gd name="T12" fmla="*/ 149 w 222"/>
                <a:gd name="T13" fmla="*/ 3 h 7"/>
                <a:gd name="T14" fmla="*/ 109 w 222"/>
                <a:gd name="T15" fmla="*/ 0 h 7"/>
                <a:gd name="T16" fmla="*/ 106 w 222"/>
                <a:gd name="T17" fmla="*/ 0 h 7"/>
                <a:gd name="T18" fmla="*/ 0 w 222"/>
                <a:gd name="T19" fmla="*/ 7 h 7"/>
                <a:gd name="T20" fmla="*/ 77 w 22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
                  <a:moveTo>
                    <a:pt x="77" y="5"/>
                  </a:moveTo>
                  <a:lnTo>
                    <a:pt x="77" y="5"/>
                  </a:lnTo>
                  <a:cubicBezTo>
                    <a:pt x="62" y="5"/>
                    <a:pt x="58" y="5"/>
                    <a:pt x="56" y="6"/>
                  </a:cubicBezTo>
                  <a:lnTo>
                    <a:pt x="222" y="5"/>
                  </a:lnTo>
                  <a:cubicBezTo>
                    <a:pt x="216" y="5"/>
                    <a:pt x="169" y="4"/>
                    <a:pt x="200" y="3"/>
                  </a:cubicBezTo>
                  <a:cubicBezTo>
                    <a:pt x="186" y="2"/>
                    <a:pt x="143" y="3"/>
                    <a:pt x="137" y="4"/>
                  </a:cubicBezTo>
                  <a:lnTo>
                    <a:pt x="149" y="3"/>
                  </a:lnTo>
                  <a:cubicBezTo>
                    <a:pt x="110" y="5"/>
                    <a:pt x="84" y="1"/>
                    <a:pt x="109" y="0"/>
                  </a:cubicBezTo>
                  <a:lnTo>
                    <a:pt x="106" y="0"/>
                  </a:lnTo>
                  <a:lnTo>
                    <a:pt x="0" y="7"/>
                  </a:lnTo>
                  <a:cubicBezTo>
                    <a:pt x="39" y="7"/>
                    <a:pt x="30" y="5"/>
                    <a:pt x="77"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3" name="フリーフォーム 9"/>
            <p:cNvSpPr>
              <a:spLocks/>
            </p:cNvSpPr>
            <p:nvPr/>
          </p:nvSpPr>
          <p:spPr bwMode="invGray">
            <a:xfrm>
              <a:off x="-3646488" y="2800350"/>
              <a:ext cx="46038" cy="3175"/>
            </a:xfrm>
            <a:custGeom>
              <a:avLst/>
              <a:gdLst>
                <a:gd name="T0" fmla="*/ 0 w 24"/>
                <a:gd name="T1" fmla="*/ 1 h 1"/>
                <a:gd name="T2" fmla="*/ 0 w 24"/>
                <a:gd name="T3" fmla="*/ 1 h 1"/>
                <a:gd name="T4" fmla="*/ 21 w 24"/>
                <a:gd name="T5" fmla="*/ 0 h 1"/>
                <a:gd name="T6" fmla="*/ 0 w 24"/>
                <a:gd name="T7" fmla="*/ 1 h 1"/>
              </a:gdLst>
              <a:ahLst/>
              <a:cxnLst>
                <a:cxn ang="0">
                  <a:pos x="T0" y="T1"/>
                </a:cxn>
                <a:cxn ang="0">
                  <a:pos x="T2" y="T3"/>
                </a:cxn>
                <a:cxn ang="0">
                  <a:pos x="T4" y="T5"/>
                </a:cxn>
                <a:cxn ang="0">
                  <a:pos x="T6" y="T7"/>
                </a:cxn>
              </a:cxnLst>
              <a:rect l="0" t="0" r="r" b="b"/>
              <a:pathLst>
                <a:path w="24" h="1">
                  <a:moveTo>
                    <a:pt x="0" y="1"/>
                  </a:moveTo>
                  <a:lnTo>
                    <a:pt x="0" y="1"/>
                  </a:lnTo>
                  <a:cubicBezTo>
                    <a:pt x="21" y="0"/>
                    <a:pt x="24" y="0"/>
                    <a:pt x="21" y="0"/>
                  </a:cubicBez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4" name="フリーフォーム 10"/>
            <p:cNvSpPr>
              <a:spLocks/>
            </p:cNvSpPr>
            <p:nvPr/>
          </p:nvSpPr>
          <p:spPr bwMode="invGray">
            <a:xfrm>
              <a:off x="2627312" y="2816225"/>
              <a:ext cx="63500" cy="4762"/>
            </a:xfrm>
            <a:custGeom>
              <a:avLst/>
              <a:gdLst>
                <a:gd name="T0" fmla="*/ 33 w 33"/>
                <a:gd name="T1" fmla="*/ 0 h 2"/>
                <a:gd name="T2" fmla="*/ 33 w 33"/>
                <a:gd name="T3" fmla="*/ 0 h 2"/>
                <a:gd name="T4" fmla="*/ 0 w 33"/>
                <a:gd name="T5" fmla="*/ 2 h 2"/>
                <a:gd name="T6" fmla="*/ 33 w 33"/>
                <a:gd name="T7" fmla="*/ 0 h 2"/>
              </a:gdLst>
              <a:ahLst/>
              <a:cxnLst>
                <a:cxn ang="0">
                  <a:pos x="T0" y="T1"/>
                </a:cxn>
                <a:cxn ang="0">
                  <a:pos x="T2" y="T3"/>
                </a:cxn>
                <a:cxn ang="0">
                  <a:pos x="T4" y="T5"/>
                </a:cxn>
                <a:cxn ang="0">
                  <a:pos x="T6" y="T7"/>
                </a:cxn>
              </a:cxnLst>
              <a:rect l="0" t="0" r="r" b="b"/>
              <a:pathLst>
                <a:path w="33" h="2">
                  <a:moveTo>
                    <a:pt x="33" y="0"/>
                  </a:moveTo>
                  <a:lnTo>
                    <a:pt x="33" y="0"/>
                  </a:lnTo>
                  <a:lnTo>
                    <a:pt x="0" y="2"/>
                  </a:lnTo>
                  <a:cubicBezTo>
                    <a:pt x="14" y="1"/>
                    <a:pt x="25" y="1"/>
                    <a:pt x="3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5" name="フリーフォーム 11"/>
            <p:cNvSpPr>
              <a:spLocks/>
            </p:cNvSpPr>
            <p:nvPr/>
          </p:nvSpPr>
          <p:spPr bwMode="invGray">
            <a:xfrm>
              <a:off x="3103562" y="2741613"/>
              <a:ext cx="28575" cy="3175"/>
            </a:xfrm>
            <a:custGeom>
              <a:avLst/>
              <a:gdLst>
                <a:gd name="T0" fmla="*/ 15 w 15"/>
                <a:gd name="T1" fmla="*/ 0 h 1"/>
                <a:gd name="T2" fmla="*/ 15 w 15"/>
                <a:gd name="T3" fmla="*/ 0 h 1"/>
                <a:gd name="T4" fmla="*/ 15 w 15"/>
                <a:gd name="T5" fmla="*/ 0 h 1"/>
                <a:gd name="T6" fmla="*/ 0 w 15"/>
                <a:gd name="T7" fmla="*/ 1 h 1"/>
                <a:gd name="T8" fmla="*/ 0 w 15"/>
                <a:gd name="T9" fmla="*/ 1 h 1"/>
                <a:gd name="T10" fmla="*/ 15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5" y="0"/>
                  </a:moveTo>
                  <a:lnTo>
                    <a:pt x="15" y="0"/>
                  </a:lnTo>
                  <a:cubicBezTo>
                    <a:pt x="15" y="0"/>
                    <a:pt x="15" y="0"/>
                    <a:pt x="15" y="0"/>
                  </a:cubicBezTo>
                  <a:lnTo>
                    <a:pt x="0" y="1"/>
                  </a:lnTo>
                  <a:lnTo>
                    <a:pt x="0" y="1"/>
                  </a:lnTo>
                  <a:lnTo>
                    <a:pt x="1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6" name="フリーフォーム 12"/>
            <p:cNvSpPr>
              <a:spLocks/>
            </p:cNvSpPr>
            <p:nvPr/>
          </p:nvSpPr>
          <p:spPr bwMode="invGray">
            <a:xfrm>
              <a:off x="1227137" y="2836863"/>
              <a:ext cx="20638" cy="0"/>
            </a:xfrm>
            <a:custGeom>
              <a:avLst/>
              <a:gdLst>
                <a:gd name="T0" fmla="*/ 11 w 11"/>
                <a:gd name="T1" fmla="*/ 11 w 11"/>
                <a:gd name="T2" fmla="*/ 0 w 11"/>
                <a:gd name="T3" fmla="*/ 11 w 11"/>
              </a:gdLst>
              <a:ahLst/>
              <a:cxnLst>
                <a:cxn ang="0">
                  <a:pos x="T0" y="0"/>
                </a:cxn>
                <a:cxn ang="0">
                  <a:pos x="T1" y="0"/>
                </a:cxn>
                <a:cxn ang="0">
                  <a:pos x="T2" y="0"/>
                </a:cxn>
                <a:cxn ang="0">
                  <a:pos x="T3" y="0"/>
                </a:cxn>
              </a:cxnLst>
              <a:rect l="0" t="0" r="r" b="b"/>
              <a:pathLst>
                <a:path w="11">
                  <a:moveTo>
                    <a:pt x="11" y="0"/>
                  </a:moveTo>
                  <a:lnTo>
                    <a:pt x="11" y="0"/>
                  </a:ln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7" name="フリーフォーム 13"/>
            <p:cNvSpPr>
              <a:spLocks/>
            </p:cNvSpPr>
            <p:nvPr/>
          </p:nvSpPr>
          <p:spPr bwMode="invGray">
            <a:xfrm>
              <a:off x="3660775" y="2713038"/>
              <a:ext cx="331788" cy="20637"/>
            </a:xfrm>
            <a:custGeom>
              <a:avLst/>
              <a:gdLst>
                <a:gd name="T0" fmla="*/ 173 w 173"/>
                <a:gd name="T1" fmla="*/ 0 h 9"/>
                <a:gd name="T2" fmla="*/ 173 w 173"/>
                <a:gd name="T3" fmla="*/ 0 h 9"/>
                <a:gd name="T4" fmla="*/ 99 w 173"/>
                <a:gd name="T5" fmla="*/ 2 h 9"/>
                <a:gd name="T6" fmla="*/ 89 w 173"/>
                <a:gd name="T7" fmla="*/ 1 h 9"/>
                <a:gd name="T8" fmla="*/ 64 w 173"/>
                <a:gd name="T9" fmla="*/ 2 h 9"/>
                <a:gd name="T10" fmla="*/ 79 w 173"/>
                <a:gd name="T11" fmla="*/ 2 h 9"/>
                <a:gd name="T12" fmla="*/ 0 w 173"/>
                <a:gd name="T13" fmla="*/ 8 h 9"/>
                <a:gd name="T14" fmla="*/ 78 w 173"/>
                <a:gd name="T15" fmla="*/ 7 h 9"/>
                <a:gd name="T16" fmla="*/ 98 w 173"/>
                <a:gd name="T17" fmla="*/ 6 h 9"/>
                <a:gd name="T18" fmla="*/ 159 w 173"/>
                <a:gd name="T19" fmla="*/ 2 h 9"/>
                <a:gd name="T20" fmla="*/ 173 w 17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
                  <a:moveTo>
                    <a:pt x="173" y="0"/>
                  </a:moveTo>
                  <a:lnTo>
                    <a:pt x="173" y="0"/>
                  </a:lnTo>
                  <a:lnTo>
                    <a:pt x="99" y="2"/>
                  </a:lnTo>
                  <a:cubicBezTo>
                    <a:pt x="109" y="2"/>
                    <a:pt x="74" y="2"/>
                    <a:pt x="89" y="1"/>
                  </a:cubicBezTo>
                  <a:cubicBezTo>
                    <a:pt x="84" y="1"/>
                    <a:pt x="57" y="1"/>
                    <a:pt x="64" y="2"/>
                  </a:cubicBezTo>
                  <a:lnTo>
                    <a:pt x="79" y="2"/>
                  </a:lnTo>
                  <a:cubicBezTo>
                    <a:pt x="41" y="5"/>
                    <a:pt x="64" y="6"/>
                    <a:pt x="0" y="8"/>
                  </a:cubicBezTo>
                  <a:cubicBezTo>
                    <a:pt x="40" y="9"/>
                    <a:pt x="57" y="8"/>
                    <a:pt x="78" y="7"/>
                  </a:cubicBezTo>
                  <a:lnTo>
                    <a:pt x="98" y="6"/>
                  </a:lnTo>
                  <a:lnTo>
                    <a:pt x="159" y="2"/>
                  </a:lnTo>
                  <a:lnTo>
                    <a:pt x="17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8" name="フリーフォーム 14"/>
            <p:cNvSpPr>
              <a:spLocks/>
            </p:cNvSpPr>
            <p:nvPr/>
          </p:nvSpPr>
          <p:spPr bwMode="invGray">
            <a:xfrm>
              <a:off x="-1674813" y="2768600"/>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89" name="フリーフォーム 15"/>
            <p:cNvSpPr>
              <a:spLocks/>
            </p:cNvSpPr>
            <p:nvPr/>
          </p:nvSpPr>
          <p:spPr bwMode="invGray">
            <a:xfrm>
              <a:off x="-1673225" y="2767013"/>
              <a:ext cx="36513" cy="1587"/>
            </a:xfrm>
            <a:custGeom>
              <a:avLst/>
              <a:gdLst>
                <a:gd name="T0" fmla="*/ 3 w 19"/>
                <a:gd name="T1" fmla="*/ 0 h 1"/>
                <a:gd name="T2" fmla="*/ 3 w 19"/>
                <a:gd name="T3" fmla="*/ 0 h 1"/>
                <a:gd name="T4" fmla="*/ 0 w 19"/>
                <a:gd name="T5" fmla="*/ 1 h 1"/>
                <a:gd name="T6" fmla="*/ 3 w 19"/>
                <a:gd name="T7" fmla="*/ 0 h 1"/>
              </a:gdLst>
              <a:ahLst/>
              <a:cxnLst>
                <a:cxn ang="0">
                  <a:pos x="T0" y="T1"/>
                </a:cxn>
                <a:cxn ang="0">
                  <a:pos x="T2" y="T3"/>
                </a:cxn>
                <a:cxn ang="0">
                  <a:pos x="T4" y="T5"/>
                </a:cxn>
                <a:cxn ang="0">
                  <a:pos x="T6" y="T7"/>
                </a:cxn>
              </a:cxnLst>
              <a:rect l="0" t="0" r="r" b="b"/>
              <a:pathLst>
                <a:path w="19" h="1">
                  <a:moveTo>
                    <a:pt x="3" y="0"/>
                  </a:moveTo>
                  <a:lnTo>
                    <a:pt x="3" y="0"/>
                  </a:lnTo>
                  <a:lnTo>
                    <a:pt x="0" y="1"/>
                  </a:lnTo>
                  <a:cubicBezTo>
                    <a:pt x="4" y="0"/>
                    <a:pt x="19" y="0"/>
                    <a:pt x="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0" name="フリーフォーム 16"/>
            <p:cNvSpPr>
              <a:spLocks/>
            </p:cNvSpPr>
            <p:nvPr/>
          </p:nvSpPr>
          <p:spPr bwMode="invGray">
            <a:xfrm>
              <a:off x="2690812" y="2811463"/>
              <a:ext cx="47625" cy="4762"/>
            </a:xfrm>
            <a:custGeom>
              <a:avLst/>
              <a:gdLst>
                <a:gd name="T0" fmla="*/ 13 w 25"/>
                <a:gd name="T1" fmla="*/ 0 h 2"/>
                <a:gd name="T2" fmla="*/ 13 w 25"/>
                <a:gd name="T3" fmla="*/ 0 h 2"/>
                <a:gd name="T4" fmla="*/ 0 w 25"/>
                <a:gd name="T5" fmla="*/ 2 h 2"/>
                <a:gd name="T6" fmla="*/ 25 w 25"/>
                <a:gd name="T7" fmla="*/ 0 h 2"/>
                <a:gd name="T8" fmla="*/ 13 w 25"/>
                <a:gd name="T9" fmla="*/ 0 h 2"/>
              </a:gdLst>
              <a:ahLst/>
              <a:cxnLst>
                <a:cxn ang="0">
                  <a:pos x="T0" y="T1"/>
                </a:cxn>
                <a:cxn ang="0">
                  <a:pos x="T2" y="T3"/>
                </a:cxn>
                <a:cxn ang="0">
                  <a:pos x="T4" y="T5"/>
                </a:cxn>
                <a:cxn ang="0">
                  <a:pos x="T6" y="T7"/>
                </a:cxn>
                <a:cxn ang="0">
                  <a:pos x="T8" y="T9"/>
                </a:cxn>
              </a:cxnLst>
              <a:rect l="0" t="0" r="r" b="b"/>
              <a:pathLst>
                <a:path w="25" h="2">
                  <a:moveTo>
                    <a:pt x="13" y="0"/>
                  </a:moveTo>
                  <a:lnTo>
                    <a:pt x="13" y="0"/>
                  </a:lnTo>
                  <a:cubicBezTo>
                    <a:pt x="12" y="0"/>
                    <a:pt x="7" y="1"/>
                    <a:pt x="0" y="2"/>
                  </a:cubicBezTo>
                  <a:lnTo>
                    <a:pt x="25"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1" name="フリーフォーム 17"/>
            <p:cNvSpPr>
              <a:spLocks/>
            </p:cNvSpPr>
            <p:nvPr/>
          </p:nvSpPr>
          <p:spPr bwMode="invGray">
            <a:xfrm>
              <a:off x="2822575" y="2794000"/>
              <a:ext cx="163513" cy="4762"/>
            </a:xfrm>
            <a:custGeom>
              <a:avLst/>
              <a:gdLst>
                <a:gd name="T0" fmla="*/ 0 w 85"/>
                <a:gd name="T1" fmla="*/ 2 h 2"/>
                <a:gd name="T2" fmla="*/ 0 w 85"/>
                <a:gd name="T3" fmla="*/ 2 h 2"/>
                <a:gd name="T4" fmla="*/ 62 w 85"/>
                <a:gd name="T5" fmla="*/ 1 h 2"/>
                <a:gd name="T6" fmla="*/ 85 w 85"/>
                <a:gd name="T7" fmla="*/ 0 h 2"/>
                <a:gd name="T8" fmla="*/ 0 w 85"/>
                <a:gd name="T9" fmla="*/ 2 h 2"/>
              </a:gdLst>
              <a:ahLst/>
              <a:cxnLst>
                <a:cxn ang="0">
                  <a:pos x="T0" y="T1"/>
                </a:cxn>
                <a:cxn ang="0">
                  <a:pos x="T2" y="T3"/>
                </a:cxn>
                <a:cxn ang="0">
                  <a:pos x="T4" y="T5"/>
                </a:cxn>
                <a:cxn ang="0">
                  <a:pos x="T6" y="T7"/>
                </a:cxn>
                <a:cxn ang="0">
                  <a:pos x="T8" y="T9"/>
                </a:cxn>
              </a:cxnLst>
              <a:rect l="0" t="0" r="r" b="b"/>
              <a:pathLst>
                <a:path w="85" h="2">
                  <a:moveTo>
                    <a:pt x="0" y="2"/>
                  </a:moveTo>
                  <a:lnTo>
                    <a:pt x="0" y="2"/>
                  </a:lnTo>
                  <a:lnTo>
                    <a:pt x="62" y="1"/>
                  </a:lnTo>
                  <a:lnTo>
                    <a:pt x="8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2" name="フリーフォーム 18"/>
            <p:cNvSpPr>
              <a:spLocks/>
            </p:cNvSpPr>
            <p:nvPr/>
          </p:nvSpPr>
          <p:spPr bwMode="invGray">
            <a:xfrm>
              <a:off x="715962" y="2809875"/>
              <a:ext cx="1911350" cy="50800"/>
            </a:xfrm>
            <a:custGeom>
              <a:avLst/>
              <a:gdLst>
                <a:gd name="T0" fmla="*/ 375 w 996"/>
                <a:gd name="T1" fmla="*/ 13 h 23"/>
                <a:gd name="T2" fmla="*/ 375 w 996"/>
                <a:gd name="T3" fmla="*/ 13 h 23"/>
                <a:gd name="T4" fmla="*/ 348 w 996"/>
                <a:gd name="T5" fmla="*/ 9 h 23"/>
                <a:gd name="T6" fmla="*/ 277 w 996"/>
                <a:gd name="T7" fmla="*/ 12 h 23"/>
                <a:gd name="T8" fmla="*/ 366 w 996"/>
                <a:gd name="T9" fmla="*/ 16 h 23"/>
                <a:gd name="T10" fmla="*/ 257 w 996"/>
                <a:gd name="T11" fmla="*/ 19 h 23"/>
                <a:gd name="T12" fmla="*/ 301 w 996"/>
                <a:gd name="T13" fmla="*/ 14 h 23"/>
                <a:gd name="T14" fmla="*/ 249 w 996"/>
                <a:gd name="T15" fmla="*/ 16 h 23"/>
                <a:gd name="T16" fmla="*/ 76 w 996"/>
                <a:gd name="T17" fmla="*/ 16 h 23"/>
                <a:gd name="T18" fmla="*/ 5 w 996"/>
                <a:gd name="T19" fmla="*/ 20 h 23"/>
                <a:gd name="T20" fmla="*/ 93 w 996"/>
                <a:gd name="T21" fmla="*/ 23 h 23"/>
                <a:gd name="T22" fmla="*/ 84 w 996"/>
                <a:gd name="T23" fmla="*/ 22 h 23"/>
                <a:gd name="T24" fmla="*/ 125 w 996"/>
                <a:gd name="T25" fmla="*/ 23 h 23"/>
                <a:gd name="T26" fmla="*/ 151 w 996"/>
                <a:gd name="T27" fmla="*/ 20 h 23"/>
                <a:gd name="T28" fmla="*/ 191 w 996"/>
                <a:gd name="T29" fmla="*/ 20 h 23"/>
                <a:gd name="T30" fmla="*/ 168 w 996"/>
                <a:gd name="T31" fmla="*/ 21 h 23"/>
                <a:gd name="T32" fmla="*/ 264 w 996"/>
                <a:gd name="T33" fmla="*/ 20 h 23"/>
                <a:gd name="T34" fmla="*/ 252 w 996"/>
                <a:gd name="T35" fmla="*/ 22 h 23"/>
                <a:gd name="T36" fmla="*/ 371 w 996"/>
                <a:gd name="T37" fmla="*/ 18 h 23"/>
                <a:gd name="T38" fmla="*/ 341 w 996"/>
                <a:gd name="T39" fmla="*/ 21 h 23"/>
                <a:gd name="T40" fmla="*/ 539 w 996"/>
                <a:gd name="T41" fmla="*/ 20 h 23"/>
                <a:gd name="T42" fmla="*/ 527 w 996"/>
                <a:gd name="T43" fmla="*/ 19 h 23"/>
                <a:gd name="T44" fmla="*/ 575 w 996"/>
                <a:gd name="T45" fmla="*/ 21 h 23"/>
                <a:gd name="T46" fmla="*/ 766 w 996"/>
                <a:gd name="T47" fmla="*/ 20 h 23"/>
                <a:gd name="T48" fmla="*/ 996 w 996"/>
                <a:gd name="T49" fmla="*/ 5 h 23"/>
                <a:gd name="T50" fmla="*/ 969 w 996"/>
                <a:gd name="T51" fmla="*/ 6 h 23"/>
                <a:gd name="T52" fmla="*/ 973 w 996"/>
                <a:gd name="T53" fmla="*/ 1 h 23"/>
                <a:gd name="T54" fmla="*/ 897 w 996"/>
                <a:gd name="T55" fmla="*/ 5 h 23"/>
                <a:gd name="T56" fmla="*/ 872 w 996"/>
                <a:gd name="T57" fmla="*/ 0 h 23"/>
                <a:gd name="T58" fmla="*/ 535 w 996"/>
                <a:gd name="T59" fmla="*/ 14 h 23"/>
                <a:gd name="T60" fmla="*/ 389 w 996"/>
                <a:gd name="T61" fmla="*/ 13 h 23"/>
                <a:gd name="T62" fmla="*/ 476 w 996"/>
                <a:gd name="T63" fmla="*/ 9 h 23"/>
                <a:gd name="T64" fmla="*/ 387 w 996"/>
                <a:gd name="T65" fmla="*/ 9 h 23"/>
                <a:gd name="T66" fmla="*/ 375 w 996"/>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6" h="23">
                  <a:moveTo>
                    <a:pt x="375" y="13"/>
                  </a:moveTo>
                  <a:lnTo>
                    <a:pt x="375" y="13"/>
                  </a:lnTo>
                  <a:cubicBezTo>
                    <a:pt x="247" y="14"/>
                    <a:pt x="407" y="10"/>
                    <a:pt x="348" y="9"/>
                  </a:cubicBezTo>
                  <a:cubicBezTo>
                    <a:pt x="312" y="10"/>
                    <a:pt x="299" y="11"/>
                    <a:pt x="277" y="12"/>
                  </a:cubicBezTo>
                  <a:cubicBezTo>
                    <a:pt x="379" y="10"/>
                    <a:pt x="263" y="17"/>
                    <a:pt x="366" y="16"/>
                  </a:cubicBezTo>
                  <a:cubicBezTo>
                    <a:pt x="352" y="19"/>
                    <a:pt x="292" y="19"/>
                    <a:pt x="257" y="19"/>
                  </a:cubicBezTo>
                  <a:cubicBezTo>
                    <a:pt x="218" y="16"/>
                    <a:pt x="292" y="17"/>
                    <a:pt x="301" y="14"/>
                  </a:cubicBezTo>
                  <a:cubicBezTo>
                    <a:pt x="259" y="14"/>
                    <a:pt x="267" y="15"/>
                    <a:pt x="249" y="16"/>
                  </a:cubicBezTo>
                  <a:cubicBezTo>
                    <a:pt x="184" y="16"/>
                    <a:pt x="115" y="20"/>
                    <a:pt x="76" y="16"/>
                  </a:cubicBezTo>
                  <a:cubicBezTo>
                    <a:pt x="29" y="17"/>
                    <a:pt x="32" y="18"/>
                    <a:pt x="5" y="20"/>
                  </a:cubicBezTo>
                  <a:cubicBezTo>
                    <a:pt x="0" y="23"/>
                    <a:pt x="75" y="21"/>
                    <a:pt x="93" y="23"/>
                  </a:cubicBezTo>
                  <a:cubicBezTo>
                    <a:pt x="89" y="23"/>
                    <a:pt x="82" y="23"/>
                    <a:pt x="84" y="22"/>
                  </a:cubicBezTo>
                  <a:lnTo>
                    <a:pt x="125" y="23"/>
                  </a:lnTo>
                  <a:cubicBezTo>
                    <a:pt x="86" y="22"/>
                    <a:pt x="130" y="20"/>
                    <a:pt x="151" y="20"/>
                  </a:cubicBezTo>
                  <a:cubicBezTo>
                    <a:pt x="165" y="20"/>
                    <a:pt x="195" y="19"/>
                    <a:pt x="191" y="20"/>
                  </a:cubicBezTo>
                  <a:lnTo>
                    <a:pt x="168" y="21"/>
                  </a:lnTo>
                  <a:cubicBezTo>
                    <a:pt x="198" y="22"/>
                    <a:pt x="233" y="19"/>
                    <a:pt x="264" y="20"/>
                  </a:cubicBezTo>
                  <a:cubicBezTo>
                    <a:pt x="265" y="21"/>
                    <a:pt x="254" y="21"/>
                    <a:pt x="252" y="22"/>
                  </a:cubicBezTo>
                  <a:cubicBezTo>
                    <a:pt x="286" y="20"/>
                    <a:pt x="320" y="20"/>
                    <a:pt x="371" y="18"/>
                  </a:cubicBezTo>
                  <a:lnTo>
                    <a:pt x="341" y="21"/>
                  </a:lnTo>
                  <a:cubicBezTo>
                    <a:pt x="382" y="18"/>
                    <a:pt x="475" y="19"/>
                    <a:pt x="539" y="20"/>
                  </a:cubicBezTo>
                  <a:cubicBezTo>
                    <a:pt x="532" y="20"/>
                    <a:pt x="519" y="19"/>
                    <a:pt x="527" y="19"/>
                  </a:cubicBezTo>
                  <a:cubicBezTo>
                    <a:pt x="564" y="18"/>
                    <a:pt x="593" y="20"/>
                    <a:pt x="575" y="21"/>
                  </a:cubicBezTo>
                  <a:cubicBezTo>
                    <a:pt x="612" y="19"/>
                    <a:pt x="716" y="23"/>
                    <a:pt x="766" y="20"/>
                  </a:cubicBezTo>
                  <a:lnTo>
                    <a:pt x="996" y="5"/>
                  </a:lnTo>
                  <a:cubicBezTo>
                    <a:pt x="988" y="5"/>
                    <a:pt x="978" y="6"/>
                    <a:pt x="969" y="6"/>
                  </a:cubicBezTo>
                  <a:cubicBezTo>
                    <a:pt x="948" y="3"/>
                    <a:pt x="937" y="4"/>
                    <a:pt x="973" y="1"/>
                  </a:cubicBezTo>
                  <a:cubicBezTo>
                    <a:pt x="937" y="3"/>
                    <a:pt x="951" y="5"/>
                    <a:pt x="897" y="5"/>
                  </a:cubicBezTo>
                  <a:cubicBezTo>
                    <a:pt x="918" y="3"/>
                    <a:pt x="924" y="0"/>
                    <a:pt x="872" y="0"/>
                  </a:cubicBezTo>
                  <a:cubicBezTo>
                    <a:pt x="742" y="3"/>
                    <a:pt x="656" y="10"/>
                    <a:pt x="535" y="14"/>
                  </a:cubicBezTo>
                  <a:cubicBezTo>
                    <a:pt x="530" y="12"/>
                    <a:pt x="435" y="13"/>
                    <a:pt x="389" y="13"/>
                  </a:cubicBezTo>
                  <a:cubicBezTo>
                    <a:pt x="406" y="11"/>
                    <a:pt x="441" y="10"/>
                    <a:pt x="476" y="9"/>
                  </a:cubicBezTo>
                  <a:lnTo>
                    <a:pt x="387" y="9"/>
                  </a:lnTo>
                  <a:lnTo>
                    <a:pt x="375" y="1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3" name="フリーフォーム 19"/>
            <p:cNvSpPr>
              <a:spLocks/>
            </p:cNvSpPr>
            <p:nvPr/>
          </p:nvSpPr>
          <p:spPr bwMode="invGray">
            <a:xfrm>
              <a:off x="1995487" y="2822575"/>
              <a:ext cx="20638" cy="0"/>
            </a:xfrm>
            <a:custGeom>
              <a:avLst/>
              <a:gdLst>
                <a:gd name="T0" fmla="*/ 10 w 10"/>
                <a:gd name="T1" fmla="*/ 10 w 10"/>
                <a:gd name="T2" fmla="*/ 0 w 10"/>
                <a:gd name="T3" fmla="*/ 10 w 10"/>
              </a:gdLst>
              <a:ahLst/>
              <a:cxnLst>
                <a:cxn ang="0">
                  <a:pos x="T0" y="0"/>
                </a:cxn>
                <a:cxn ang="0">
                  <a:pos x="T1" y="0"/>
                </a:cxn>
                <a:cxn ang="0">
                  <a:pos x="T2" y="0"/>
                </a:cxn>
                <a:cxn ang="0">
                  <a:pos x="T3" y="0"/>
                </a:cxn>
              </a:cxnLst>
              <a:rect l="0" t="0" r="r" b="b"/>
              <a:pathLst>
                <a:path w="10">
                  <a:moveTo>
                    <a:pt x="10" y="0"/>
                  </a:moveTo>
                  <a:lnTo>
                    <a:pt x="10" y="0"/>
                  </a:lnTo>
                  <a:lnTo>
                    <a:pt x="0" y="0"/>
                  </a:lnTo>
                  <a:cubicBezTo>
                    <a:pt x="1" y="0"/>
                    <a:pt x="4" y="0"/>
                    <a:pt x="1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4" name="フリーフォーム 20"/>
            <p:cNvSpPr>
              <a:spLocks/>
            </p:cNvSpPr>
            <p:nvPr/>
          </p:nvSpPr>
          <p:spPr bwMode="invGray">
            <a:xfrm>
              <a:off x="1630362" y="2830513"/>
              <a:ext cx="22225" cy="0"/>
            </a:xfrm>
            <a:custGeom>
              <a:avLst/>
              <a:gdLst>
                <a:gd name="T0" fmla="*/ 11 w 12"/>
                <a:gd name="T1" fmla="*/ 11 w 12"/>
                <a:gd name="T2" fmla="*/ 12 w 12"/>
                <a:gd name="T3" fmla="*/ 0 w 12"/>
                <a:gd name="T4" fmla="*/ 11 w 12"/>
              </a:gdLst>
              <a:ahLst/>
              <a:cxnLst>
                <a:cxn ang="0">
                  <a:pos x="T0" y="0"/>
                </a:cxn>
                <a:cxn ang="0">
                  <a:pos x="T1" y="0"/>
                </a:cxn>
                <a:cxn ang="0">
                  <a:pos x="T2" y="0"/>
                </a:cxn>
                <a:cxn ang="0">
                  <a:pos x="T3" y="0"/>
                </a:cxn>
                <a:cxn ang="0">
                  <a:pos x="T4" y="0"/>
                </a:cxn>
              </a:cxnLst>
              <a:rect l="0" t="0" r="r" b="b"/>
              <a:pathLst>
                <a:path w="12">
                  <a:moveTo>
                    <a:pt x="11" y="0"/>
                  </a:moveTo>
                  <a:lnTo>
                    <a:pt x="11" y="0"/>
                  </a:lnTo>
                  <a:cubicBezTo>
                    <a:pt x="12" y="0"/>
                    <a:pt x="11" y="0"/>
                    <a:pt x="12" y="0"/>
                  </a:cubicBez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5" name="フリーフォーム 21"/>
            <p:cNvSpPr>
              <a:spLocks/>
            </p:cNvSpPr>
            <p:nvPr/>
          </p:nvSpPr>
          <p:spPr bwMode="invGray">
            <a:xfrm>
              <a:off x="2651125" y="2798763"/>
              <a:ext cx="46038" cy="1587"/>
            </a:xfrm>
            <a:custGeom>
              <a:avLst/>
              <a:gdLst>
                <a:gd name="T0" fmla="*/ 3 w 24"/>
                <a:gd name="T1" fmla="*/ 1 h 1"/>
                <a:gd name="T2" fmla="*/ 3 w 24"/>
                <a:gd name="T3" fmla="*/ 1 h 1"/>
                <a:gd name="T4" fmla="*/ 24 w 24"/>
                <a:gd name="T5" fmla="*/ 0 h 1"/>
                <a:gd name="T6" fmla="*/ 8 w 24"/>
                <a:gd name="T7" fmla="*/ 1 h 1"/>
                <a:gd name="T8" fmla="*/ 3 w 24"/>
                <a:gd name="T9" fmla="*/ 1 h 1"/>
              </a:gdLst>
              <a:ahLst/>
              <a:cxnLst>
                <a:cxn ang="0">
                  <a:pos x="T0" y="T1"/>
                </a:cxn>
                <a:cxn ang="0">
                  <a:pos x="T2" y="T3"/>
                </a:cxn>
                <a:cxn ang="0">
                  <a:pos x="T4" y="T5"/>
                </a:cxn>
                <a:cxn ang="0">
                  <a:pos x="T6" y="T7"/>
                </a:cxn>
                <a:cxn ang="0">
                  <a:pos x="T8" y="T9"/>
                </a:cxn>
              </a:cxnLst>
              <a:rect l="0" t="0" r="r" b="b"/>
              <a:pathLst>
                <a:path w="24" h="1">
                  <a:moveTo>
                    <a:pt x="3" y="1"/>
                  </a:moveTo>
                  <a:lnTo>
                    <a:pt x="3" y="1"/>
                  </a:lnTo>
                  <a:lnTo>
                    <a:pt x="24" y="0"/>
                  </a:lnTo>
                  <a:lnTo>
                    <a:pt x="8" y="1"/>
                  </a:lnTo>
                  <a:cubicBezTo>
                    <a:pt x="2" y="1"/>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6" name="フリーフォーム 22"/>
            <p:cNvSpPr>
              <a:spLocks/>
            </p:cNvSpPr>
            <p:nvPr/>
          </p:nvSpPr>
          <p:spPr bwMode="invGray">
            <a:xfrm>
              <a:off x="2698750" y="2809875"/>
              <a:ext cx="19050" cy="1587"/>
            </a:xfrm>
            <a:custGeom>
              <a:avLst/>
              <a:gdLst>
                <a:gd name="T0" fmla="*/ 4 w 10"/>
                <a:gd name="T1" fmla="*/ 0 h 1"/>
                <a:gd name="T2" fmla="*/ 4 w 10"/>
                <a:gd name="T3" fmla="*/ 0 h 1"/>
                <a:gd name="T4" fmla="*/ 0 w 10"/>
                <a:gd name="T5" fmla="*/ 1 h 1"/>
                <a:gd name="T6" fmla="*/ 9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lnTo>
                    <a:pt x="4" y="0"/>
                  </a:lnTo>
                  <a:lnTo>
                    <a:pt x="0" y="1"/>
                  </a:lnTo>
                  <a:lnTo>
                    <a:pt x="9" y="1"/>
                  </a:lnTo>
                  <a:cubicBezTo>
                    <a:pt x="10" y="0"/>
                    <a:pt x="9" y="0"/>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7" name="フリーフォーム 23"/>
            <p:cNvSpPr>
              <a:spLocks/>
            </p:cNvSpPr>
            <p:nvPr/>
          </p:nvSpPr>
          <p:spPr bwMode="invGray">
            <a:xfrm>
              <a:off x="469900" y="2800350"/>
              <a:ext cx="23813" cy="3175"/>
            </a:xfrm>
            <a:custGeom>
              <a:avLst/>
              <a:gdLst>
                <a:gd name="T0" fmla="*/ 13 w 13"/>
                <a:gd name="T1" fmla="*/ 0 h 1"/>
                <a:gd name="T2" fmla="*/ 13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lnTo>
                    <a:pt x="13" y="0"/>
                  </a:lnTo>
                  <a:lnTo>
                    <a:pt x="0" y="1"/>
                  </a:lnTo>
                  <a:cubicBezTo>
                    <a:pt x="8" y="1"/>
                    <a:pt x="11" y="1"/>
                    <a:pt x="1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8" name="フリーフォーム 24"/>
            <p:cNvSpPr>
              <a:spLocks/>
            </p:cNvSpPr>
            <p:nvPr/>
          </p:nvSpPr>
          <p:spPr bwMode="invGray">
            <a:xfrm>
              <a:off x="998537" y="2811463"/>
              <a:ext cx="1076325" cy="20637"/>
            </a:xfrm>
            <a:custGeom>
              <a:avLst/>
              <a:gdLst>
                <a:gd name="T0" fmla="*/ 85 w 561"/>
                <a:gd name="T1" fmla="*/ 9 h 9"/>
                <a:gd name="T2" fmla="*/ 85 w 561"/>
                <a:gd name="T3" fmla="*/ 9 h 9"/>
                <a:gd name="T4" fmla="*/ 154 w 561"/>
                <a:gd name="T5" fmla="*/ 6 h 9"/>
                <a:gd name="T6" fmla="*/ 135 w 561"/>
                <a:gd name="T7" fmla="*/ 6 h 9"/>
                <a:gd name="T8" fmla="*/ 314 w 561"/>
                <a:gd name="T9" fmla="*/ 5 h 9"/>
                <a:gd name="T10" fmla="*/ 341 w 561"/>
                <a:gd name="T11" fmla="*/ 8 h 9"/>
                <a:gd name="T12" fmla="*/ 433 w 561"/>
                <a:gd name="T13" fmla="*/ 5 h 9"/>
                <a:gd name="T14" fmla="*/ 520 w 561"/>
                <a:gd name="T15" fmla="*/ 5 h 9"/>
                <a:gd name="T16" fmla="*/ 490 w 561"/>
                <a:gd name="T17" fmla="*/ 3 h 9"/>
                <a:gd name="T18" fmla="*/ 498 w 561"/>
                <a:gd name="T19" fmla="*/ 2 h 9"/>
                <a:gd name="T20" fmla="*/ 395 w 561"/>
                <a:gd name="T21" fmla="*/ 3 h 9"/>
                <a:gd name="T22" fmla="*/ 411 w 561"/>
                <a:gd name="T23" fmla="*/ 1 h 9"/>
                <a:gd name="T24" fmla="*/ 261 w 561"/>
                <a:gd name="T25" fmla="*/ 4 h 9"/>
                <a:gd name="T26" fmla="*/ 210 w 561"/>
                <a:gd name="T27" fmla="*/ 3 h 9"/>
                <a:gd name="T28" fmla="*/ 1 w 561"/>
                <a:gd name="T29" fmla="*/ 7 h 9"/>
                <a:gd name="T30" fmla="*/ 85 w 561"/>
                <a:gd name="T31" fmla="*/ 6 h 9"/>
                <a:gd name="T32" fmla="*/ 85 w 561"/>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1" h="9">
                  <a:moveTo>
                    <a:pt x="85" y="9"/>
                  </a:moveTo>
                  <a:lnTo>
                    <a:pt x="85" y="9"/>
                  </a:lnTo>
                  <a:cubicBezTo>
                    <a:pt x="130" y="9"/>
                    <a:pt x="90" y="6"/>
                    <a:pt x="154" y="6"/>
                  </a:cubicBezTo>
                  <a:lnTo>
                    <a:pt x="135" y="6"/>
                  </a:lnTo>
                  <a:cubicBezTo>
                    <a:pt x="180" y="5"/>
                    <a:pt x="260" y="5"/>
                    <a:pt x="314" y="5"/>
                  </a:cubicBezTo>
                  <a:cubicBezTo>
                    <a:pt x="308" y="6"/>
                    <a:pt x="347" y="6"/>
                    <a:pt x="341" y="8"/>
                  </a:cubicBezTo>
                  <a:cubicBezTo>
                    <a:pt x="377" y="8"/>
                    <a:pt x="414" y="7"/>
                    <a:pt x="433" y="5"/>
                  </a:cubicBezTo>
                  <a:cubicBezTo>
                    <a:pt x="456" y="6"/>
                    <a:pt x="491" y="4"/>
                    <a:pt x="520" y="5"/>
                  </a:cubicBezTo>
                  <a:cubicBezTo>
                    <a:pt x="507" y="4"/>
                    <a:pt x="561" y="1"/>
                    <a:pt x="490" y="3"/>
                  </a:cubicBezTo>
                  <a:cubicBezTo>
                    <a:pt x="496" y="3"/>
                    <a:pt x="492" y="2"/>
                    <a:pt x="498" y="2"/>
                  </a:cubicBezTo>
                  <a:cubicBezTo>
                    <a:pt x="452" y="1"/>
                    <a:pt x="434" y="3"/>
                    <a:pt x="395" y="3"/>
                  </a:cubicBezTo>
                  <a:cubicBezTo>
                    <a:pt x="372" y="2"/>
                    <a:pt x="433" y="2"/>
                    <a:pt x="411" y="1"/>
                  </a:cubicBezTo>
                  <a:cubicBezTo>
                    <a:pt x="362" y="2"/>
                    <a:pt x="258" y="0"/>
                    <a:pt x="261" y="4"/>
                  </a:cubicBezTo>
                  <a:cubicBezTo>
                    <a:pt x="225" y="5"/>
                    <a:pt x="220" y="4"/>
                    <a:pt x="210" y="3"/>
                  </a:cubicBezTo>
                  <a:cubicBezTo>
                    <a:pt x="153" y="7"/>
                    <a:pt x="0" y="1"/>
                    <a:pt x="1" y="7"/>
                  </a:cubicBezTo>
                  <a:cubicBezTo>
                    <a:pt x="21" y="7"/>
                    <a:pt x="55" y="7"/>
                    <a:pt x="85" y="6"/>
                  </a:cubicBezTo>
                  <a:lnTo>
                    <a:pt x="85" y="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399" name="フリーフォーム 25"/>
            <p:cNvSpPr>
              <a:spLocks/>
            </p:cNvSpPr>
            <p:nvPr/>
          </p:nvSpPr>
          <p:spPr bwMode="invGray">
            <a:xfrm>
              <a:off x="2495550" y="2803525"/>
              <a:ext cx="17463"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0" name="フリーフォーム 26"/>
            <p:cNvSpPr>
              <a:spLocks noEditPoints="1"/>
            </p:cNvSpPr>
            <p:nvPr/>
          </p:nvSpPr>
          <p:spPr bwMode="invGray">
            <a:xfrm>
              <a:off x="2538412" y="2816225"/>
              <a:ext cx="1057275" cy="31750"/>
            </a:xfrm>
            <a:custGeom>
              <a:avLst/>
              <a:gdLst>
                <a:gd name="T0" fmla="*/ 495 w 551"/>
                <a:gd name="T1" fmla="*/ 10 h 14"/>
                <a:gd name="T2" fmla="*/ 495 w 551"/>
                <a:gd name="T3" fmla="*/ 10 h 14"/>
                <a:gd name="T4" fmla="*/ 461 w 551"/>
                <a:gd name="T5" fmla="*/ 9 h 14"/>
                <a:gd name="T6" fmla="*/ 495 w 551"/>
                <a:gd name="T7" fmla="*/ 10 h 14"/>
                <a:gd name="T8" fmla="*/ 551 w 551"/>
                <a:gd name="T9" fmla="*/ 9 h 14"/>
                <a:gd name="T10" fmla="*/ 551 w 551"/>
                <a:gd name="T11" fmla="*/ 9 h 14"/>
                <a:gd name="T12" fmla="*/ 532 w 551"/>
                <a:gd name="T13" fmla="*/ 13 h 14"/>
                <a:gd name="T14" fmla="*/ 294 w 551"/>
                <a:gd name="T15" fmla="*/ 13 h 14"/>
                <a:gd name="T16" fmla="*/ 304 w 551"/>
                <a:gd name="T17" fmla="*/ 12 h 14"/>
                <a:gd name="T18" fmla="*/ 93 w 551"/>
                <a:gd name="T19" fmla="*/ 14 h 14"/>
                <a:gd name="T20" fmla="*/ 38 w 551"/>
                <a:gd name="T21" fmla="*/ 12 h 14"/>
                <a:gd name="T22" fmla="*/ 4 w 551"/>
                <a:gd name="T23" fmla="*/ 12 h 14"/>
                <a:gd name="T24" fmla="*/ 31 w 551"/>
                <a:gd name="T25" fmla="*/ 11 h 14"/>
                <a:gd name="T26" fmla="*/ 16 w 551"/>
                <a:gd name="T27" fmla="*/ 11 h 14"/>
                <a:gd name="T28" fmla="*/ 73 w 551"/>
                <a:gd name="T29" fmla="*/ 6 h 14"/>
                <a:gd name="T30" fmla="*/ 39 w 551"/>
                <a:gd name="T31" fmla="*/ 10 h 14"/>
                <a:gd name="T32" fmla="*/ 62 w 551"/>
                <a:gd name="T33" fmla="*/ 8 h 14"/>
                <a:gd name="T34" fmla="*/ 90 w 551"/>
                <a:gd name="T35" fmla="*/ 10 h 14"/>
                <a:gd name="T36" fmla="*/ 157 w 551"/>
                <a:gd name="T37" fmla="*/ 9 h 14"/>
                <a:gd name="T38" fmla="*/ 193 w 551"/>
                <a:gd name="T39" fmla="*/ 11 h 14"/>
                <a:gd name="T40" fmla="*/ 215 w 551"/>
                <a:gd name="T41" fmla="*/ 8 h 14"/>
                <a:gd name="T42" fmla="*/ 280 w 551"/>
                <a:gd name="T43" fmla="*/ 8 h 14"/>
                <a:gd name="T44" fmla="*/ 373 w 551"/>
                <a:gd name="T45" fmla="*/ 0 h 14"/>
                <a:gd name="T46" fmla="*/ 452 w 551"/>
                <a:gd name="T47" fmla="*/ 6 h 14"/>
                <a:gd name="T48" fmla="*/ 329 w 551"/>
                <a:gd name="T49" fmla="*/ 7 h 14"/>
                <a:gd name="T50" fmla="*/ 282 w 551"/>
                <a:gd name="T51" fmla="*/ 11 h 14"/>
                <a:gd name="T52" fmla="*/ 389 w 551"/>
                <a:gd name="T53" fmla="*/ 9 h 14"/>
                <a:gd name="T54" fmla="*/ 377 w 551"/>
                <a:gd name="T55" fmla="*/ 10 h 14"/>
                <a:gd name="T56" fmla="*/ 494 w 551"/>
                <a:gd name="T57" fmla="*/ 8 h 14"/>
                <a:gd name="T58" fmla="*/ 510 w 551"/>
                <a:gd name="T59" fmla="*/ 9 h 14"/>
                <a:gd name="T60" fmla="*/ 551 w 551"/>
                <a:gd name="T6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 h="14">
                  <a:moveTo>
                    <a:pt x="495" y="10"/>
                  </a:moveTo>
                  <a:lnTo>
                    <a:pt x="495" y="10"/>
                  </a:lnTo>
                  <a:lnTo>
                    <a:pt x="461" y="9"/>
                  </a:lnTo>
                  <a:cubicBezTo>
                    <a:pt x="469" y="10"/>
                    <a:pt x="482" y="10"/>
                    <a:pt x="495" y="10"/>
                  </a:cubicBezTo>
                  <a:close/>
                  <a:moveTo>
                    <a:pt x="551" y="9"/>
                  </a:moveTo>
                  <a:lnTo>
                    <a:pt x="551" y="9"/>
                  </a:lnTo>
                  <a:lnTo>
                    <a:pt x="532" y="13"/>
                  </a:lnTo>
                  <a:cubicBezTo>
                    <a:pt x="425" y="14"/>
                    <a:pt x="387" y="13"/>
                    <a:pt x="294" y="13"/>
                  </a:cubicBezTo>
                  <a:cubicBezTo>
                    <a:pt x="287" y="12"/>
                    <a:pt x="298" y="12"/>
                    <a:pt x="304" y="12"/>
                  </a:cubicBezTo>
                  <a:cubicBezTo>
                    <a:pt x="238" y="13"/>
                    <a:pt x="140" y="12"/>
                    <a:pt x="93" y="14"/>
                  </a:cubicBezTo>
                  <a:cubicBezTo>
                    <a:pt x="72" y="14"/>
                    <a:pt x="17" y="13"/>
                    <a:pt x="38" y="12"/>
                  </a:cubicBezTo>
                  <a:cubicBezTo>
                    <a:pt x="28" y="12"/>
                    <a:pt x="16" y="12"/>
                    <a:pt x="4" y="12"/>
                  </a:cubicBezTo>
                  <a:cubicBezTo>
                    <a:pt x="1" y="11"/>
                    <a:pt x="30" y="12"/>
                    <a:pt x="31" y="11"/>
                  </a:cubicBezTo>
                  <a:cubicBezTo>
                    <a:pt x="22" y="11"/>
                    <a:pt x="18" y="10"/>
                    <a:pt x="16" y="11"/>
                  </a:cubicBezTo>
                  <a:cubicBezTo>
                    <a:pt x="32" y="10"/>
                    <a:pt x="0" y="6"/>
                    <a:pt x="73" y="6"/>
                  </a:cubicBezTo>
                  <a:cubicBezTo>
                    <a:pt x="101" y="9"/>
                    <a:pt x="22" y="7"/>
                    <a:pt x="39" y="10"/>
                  </a:cubicBezTo>
                  <a:cubicBezTo>
                    <a:pt x="63" y="10"/>
                    <a:pt x="60" y="9"/>
                    <a:pt x="62" y="8"/>
                  </a:cubicBezTo>
                  <a:cubicBezTo>
                    <a:pt x="93" y="8"/>
                    <a:pt x="92" y="9"/>
                    <a:pt x="90" y="10"/>
                  </a:cubicBezTo>
                  <a:cubicBezTo>
                    <a:pt x="102" y="9"/>
                    <a:pt x="141" y="10"/>
                    <a:pt x="157" y="9"/>
                  </a:cubicBezTo>
                  <a:cubicBezTo>
                    <a:pt x="216" y="8"/>
                    <a:pt x="154" y="11"/>
                    <a:pt x="193" y="11"/>
                  </a:cubicBezTo>
                  <a:lnTo>
                    <a:pt x="215" y="8"/>
                  </a:lnTo>
                  <a:lnTo>
                    <a:pt x="280" y="8"/>
                  </a:lnTo>
                  <a:cubicBezTo>
                    <a:pt x="373" y="7"/>
                    <a:pt x="266" y="2"/>
                    <a:pt x="373" y="0"/>
                  </a:cubicBezTo>
                  <a:cubicBezTo>
                    <a:pt x="359" y="2"/>
                    <a:pt x="402" y="5"/>
                    <a:pt x="452" y="6"/>
                  </a:cubicBezTo>
                  <a:cubicBezTo>
                    <a:pt x="422" y="6"/>
                    <a:pt x="367" y="8"/>
                    <a:pt x="329" y="7"/>
                  </a:cubicBezTo>
                  <a:cubicBezTo>
                    <a:pt x="383" y="10"/>
                    <a:pt x="254" y="8"/>
                    <a:pt x="282" y="11"/>
                  </a:cubicBezTo>
                  <a:cubicBezTo>
                    <a:pt x="309" y="9"/>
                    <a:pt x="354" y="9"/>
                    <a:pt x="389" y="9"/>
                  </a:cubicBezTo>
                  <a:lnTo>
                    <a:pt x="377" y="10"/>
                  </a:lnTo>
                  <a:cubicBezTo>
                    <a:pt x="414" y="10"/>
                    <a:pt x="442" y="7"/>
                    <a:pt x="494" y="8"/>
                  </a:cubicBezTo>
                  <a:cubicBezTo>
                    <a:pt x="519" y="8"/>
                    <a:pt x="514" y="9"/>
                    <a:pt x="510" y="9"/>
                  </a:cubicBezTo>
                  <a:cubicBezTo>
                    <a:pt x="531" y="9"/>
                    <a:pt x="551" y="8"/>
                    <a:pt x="551"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1" name="フリーフォーム 27"/>
            <p:cNvSpPr>
              <a:spLocks/>
            </p:cNvSpPr>
            <p:nvPr/>
          </p:nvSpPr>
          <p:spPr bwMode="invGray">
            <a:xfrm>
              <a:off x="11777663" y="2757488"/>
              <a:ext cx="19050" cy="3175"/>
            </a:xfrm>
            <a:custGeom>
              <a:avLst/>
              <a:gdLst>
                <a:gd name="T0" fmla="*/ 0 w 10"/>
                <a:gd name="T1" fmla="*/ 0 h 1"/>
                <a:gd name="T2" fmla="*/ 0 w 10"/>
                <a:gd name="T3" fmla="*/ 0 h 1"/>
                <a:gd name="T4" fmla="*/ 10 w 10"/>
                <a:gd name="T5" fmla="*/ 1 h 1"/>
                <a:gd name="T6" fmla="*/ 0 w 10"/>
                <a:gd name="T7" fmla="*/ 0 h 1"/>
              </a:gdLst>
              <a:ahLst/>
              <a:cxnLst>
                <a:cxn ang="0">
                  <a:pos x="T0" y="T1"/>
                </a:cxn>
                <a:cxn ang="0">
                  <a:pos x="T2" y="T3"/>
                </a:cxn>
                <a:cxn ang="0">
                  <a:pos x="T4" y="T5"/>
                </a:cxn>
                <a:cxn ang="0">
                  <a:pos x="T6" y="T7"/>
                </a:cxn>
              </a:cxnLst>
              <a:rect l="0" t="0" r="r" b="b"/>
              <a:pathLst>
                <a:path w="10" h="1">
                  <a:moveTo>
                    <a:pt x="0" y="0"/>
                  </a:moveTo>
                  <a:lnTo>
                    <a:pt x="0" y="0"/>
                  </a:lnTo>
                  <a:lnTo>
                    <a:pt x="10" y="1"/>
                  </a:lnTo>
                  <a:cubicBezTo>
                    <a:pt x="8" y="1"/>
                    <a:pt x="4"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2" name="フリーフォーム 28"/>
            <p:cNvSpPr>
              <a:spLocks/>
            </p:cNvSpPr>
            <p:nvPr/>
          </p:nvSpPr>
          <p:spPr bwMode="invGray">
            <a:xfrm>
              <a:off x="5983288" y="2741613"/>
              <a:ext cx="38100" cy="0"/>
            </a:xfrm>
            <a:custGeom>
              <a:avLst/>
              <a:gdLst>
                <a:gd name="T0" fmla="*/ 0 w 20"/>
                <a:gd name="T1" fmla="*/ 0 w 20"/>
                <a:gd name="T2" fmla="*/ 20 w 20"/>
                <a:gd name="T3" fmla="*/ 0 w 20"/>
              </a:gdLst>
              <a:ahLst/>
              <a:cxnLst>
                <a:cxn ang="0">
                  <a:pos x="T0" y="0"/>
                </a:cxn>
                <a:cxn ang="0">
                  <a:pos x="T1" y="0"/>
                </a:cxn>
                <a:cxn ang="0">
                  <a:pos x="T2" y="0"/>
                </a:cxn>
                <a:cxn ang="0">
                  <a:pos x="T3" y="0"/>
                </a:cxn>
              </a:cxnLst>
              <a:rect l="0" t="0" r="r" b="b"/>
              <a:pathLst>
                <a:path w="20">
                  <a:moveTo>
                    <a:pt x="0" y="0"/>
                  </a:moveTo>
                  <a:lnTo>
                    <a:pt x="0" y="0"/>
                  </a:lnTo>
                  <a:lnTo>
                    <a:pt x="20"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3" name="フリーフォーム 29"/>
            <p:cNvSpPr>
              <a:spLocks/>
            </p:cNvSpPr>
            <p:nvPr/>
          </p:nvSpPr>
          <p:spPr bwMode="invGray">
            <a:xfrm>
              <a:off x="6832600" y="2713038"/>
              <a:ext cx="53975" cy="1587"/>
            </a:xfrm>
            <a:custGeom>
              <a:avLst/>
              <a:gdLst>
                <a:gd name="T0" fmla="*/ 0 w 28"/>
                <a:gd name="T1" fmla="*/ 1 h 1"/>
                <a:gd name="T2" fmla="*/ 0 w 28"/>
                <a:gd name="T3" fmla="*/ 1 h 1"/>
                <a:gd name="T4" fmla="*/ 28 w 28"/>
                <a:gd name="T5" fmla="*/ 0 h 1"/>
                <a:gd name="T6" fmla="*/ 0 w 28"/>
                <a:gd name="T7" fmla="*/ 1 h 1"/>
              </a:gdLst>
              <a:ahLst/>
              <a:cxnLst>
                <a:cxn ang="0">
                  <a:pos x="T0" y="T1"/>
                </a:cxn>
                <a:cxn ang="0">
                  <a:pos x="T2" y="T3"/>
                </a:cxn>
                <a:cxn ang="0">
                  <a:pos x="T4" y="T5"/>
                </a:cxn>
                <a:cxn ang="0">
                  <a:pos x="T6" y="T7"/>
                </a:cxn>
              </a:cxnLst>
              <a:rect l="0" t="0" r="r" b="b"/>
              <a:pathLst>
                <a:path w="28" h="1">
                  <a:moveTo>
                    <a:pt x="0" y="1"/>
                  </a:moveTo>
                  <a:lnTo>
                    <a:pt x="0" y="1"/>
                  </a:lnTo>
                  <a:lnTo>
                    <a:pt x="28" y="0"/>
                  </a:lnTo>
                  <a:cubicBezTo>
                    <a:pt x="17" y="0"/>
                    <a:pt x="8"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4" name="フリーフォーム 30"/>
            <p:cNvSpPr>
              <a:spLocks/>
            </p:cNvSpPr>
            <p:nvPr/>
          </p:nvSpPr>
          <p:spPr bwMode="invGray">
            <a:xfrm>
              <a:off x="11317288" y="2755900"/>
              <a:ext cx="952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5" name="フリーフォーム 31"/>
            <p:cNvSpPr>
              <a:spLocks/>
            </p:cNvSpPr>
            <p:nvPr/>
          </p:nvSpPr>
          <p:spPr bwMode="invGray">
            <a:xfrm>
              <a:off x="8534400" y="2735263"/>
              <a:ext cx="30163" cy="0"/>
            </a:xfrm>
            <a:custGeom>
              <a:avLst/>
              <a:gdLst>
                <a:gd name="T0" fmla="*/ 0 w 16"/>
                <a:gd name="T1" fmla="*/ 0 w 16"/>
                <a:gd name="T2" fmla="*/ 16 w 16"/>
                <a:gd name="T3" fmla="*/ 0 w 16"/>
              </a:gdLst>
              <a:ahLst/>
              <a:cxnLst>
                <a:cxn ang="0">
                  <a:pos x="T0" y="0"/>
                </a:cxn>
                <a:cxn ang="0">
                  <a:pos x="T1" y="0"/>
                </a:cxn>
                <a:cxn ang="0">
                  <a:pos x="T2" y="0"/>
                </a:cxn>
                <a:cxn ang="0">
                  <a:pos x="T3" y="0"/>
                </a:cxn>
              </a:cxnLst>
              <a:rect l="0" t="0" r="r" b="b"/>
              <a:pathLst>
                <a:path w="16">
                  <a:moveTo>
                    <a:pt x="0" y="0"/>
                  </a:moveTo>
                  <a:lnTo>
                    <a:pt x="0" y="0"/>
                  </a:lnTo>
                  <a:cubicBezTo>
                    <a:pt x="4" y="0"/>
                    <a:pt x="9" y="0"/>
                    <a:pt x="16" y="0"/>
                  </a:cubicBezTo>
                  <a:cubicBezTo>
                    <a:pt x="15" y="0"/>
                    <a:pt x="9"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6" name="フリーフォーム 32"/>
            <p:cNvSpPr>
              <a:spLocks/>
            </p:cNvSpPr>
            <p:nvPr/>
          </p:nvSpPr>
          <p:spPr bwMode="invGray">
            <a:xfrm>
              <a:off x="6821488" y="2714625"/>
              <a:ext cx="9525" cy="0"/>
            </a:xfrm>
            <a:custGeom>
              <a:avLst/>
              <a:gdLst>
                <a:gd name="T0" fmla="*/ 0 w 5"/>
                <a:gd name="T1" fmla="*/ 0 w 5"/>
                <a:gd name="T2" fmla="*/ 2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2"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7" name="フリーフォーム 33"/>
            <p:cNvSpPr>
              <a:spLocks/>
            </p:cNvSpPr>
            <p:nvPr/>
          </p:nvSpPr>
          <p:spPr bwMode="invGray">
            <a:xfrm>
              <a:off x="5583238" y="2719388"/>
              <a:ext cx="25400" cy="0"/>
            </a:xfrm>
            <a:custGeom>
              <a:avLst/>
              <a:gdLst>
                <a:gd name="T0" fmla="*/ 13 w 13"/>
                <a:gd name="T1" fmla="*/ 13 w 13"/>
                <a:gd name="T2" fmla="*/ 0 w 13"/>
                <a:gd name="T3" fmla="*/ 13 w 13"/>
              </a:gdLst>
              <a:ahLst/>
              <a:cxnLst>
                <a:cxn ang="0">
                  <a:pos x="T0" y="0"/>
                </a:cxn>
                <a:cxn ang="0">
                  <a:pos x="T1" y="0"/>
                </a:cxn>
                <a:cxn ang="0">
                  <a:pos x="T2" y="0"/>
                </a:cxn>
                <a:cxn ang="0">
                  <a:pos x="T3" y="0"/>
                </a:cxn>
              </a:cxnLst>
              <a:rect l="0" t="0" r="r" b="b"/>
              <a:pathLst>
                <a:path w="13">
                  <a:moveTo>
                    <a:pt x="13" y="0"/>
                  </a:moveTo>
                  <a:lnTo>
                    <a:pt x="13" y="0"/>
                  </a:lnTo>
                  <a:lnTo>
                    <a:pt x="0"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8" name="フリーフォーム 34"/>
            <p:cNvSpPr>
              <a:spLocks/>
            </p:cNvSpPr>
            <p:nvPr/>
          </p:nvSpPr>
          <p:spPr bwMode="invGray">
            <a:xfrm>
              <a:off x="5638800" y="2740025"/>
              <a:ext cx="23813" cy="1587"/>
            </a:xfrm>
            <a:custGeom>
              <a:avLst/>
              <a:gdLst>
                <a:gd name="T0" fmla="*/ 12 w 12"/>
                <a:gd name="T1" fmla="*/ 0 h 1"/>
                <a:gd name="T2" fmla="*/ 12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lnTo>
                    <a:pt x="12" y="0"/>
                  </a:lnTo>
                  <a:lnTo>
                    <a:pt x="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09" name="フリーフォーム 35"/>
            <p:cNvSpPr>
              <a:spLocks/>
            </p:cNvSpPr>
            <p:nvPr/>
          </p:nvSpPr>
          <p:spPr bwMode="invGray">
            <a:xfrm>
              <a:off x="4303712" y="2728913"/>
              <a:ext cx="50800" cy="0"/>
            </a:xfrm>
            <a:custGeom>
              <a:avLst/>
              <a:gdLst>
                <a:gd name="T0" fmla="*/ 26 w 26"/>
                <a:gd name="T1" fmla="*/ 26 w 26"/>
                <a:gd name="T2" fmla="*/ 0 w 26"/>
                <a:gd name="T3" fmla="*/ 26 w 26"/>
              </a:gdLst>
              <a:ahLst/>
              <a:cxnLst>
                <a:cxn ang="0">
                  <a:pos x="T0" y="0"/>
                </a:cxn>
                <a:cxn ang="0">
                  <a:pos x="T1" y="0"/>
                </a:cxn>
                <a:cxn ang="0">
                  <a:pos x="T2" y="0"/>
                </a:cxn>
                <a:cxn ang="0">
                  <a:pos x="T3" y="0"/>
                </a:cxn>
              </a:cxnLst>
              <a:rect l="0" t="0" r="r" b="b"/>
              <a:pathLst>
                <a:path w="26">
                  <a:moveTo>
                    <a:pt x="26" y="0"/>
                  </a:moveTo>
                  <a:lnTo>
                    <a:pt x="26" y="0"/>
                  </a:lnTo>
                  <a:lnTo>
                    <a:pt x="0" y="0"/>
                  </a:lnTo>
                  <a:cubicBezTo>
                    <a:pt x="13" y="0"/>
                    <a:pt x="20" y="0"/>
                    <a:pt x="2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0" name="フリーフォーム 36"/>
            <p:cNvSpPr>
              <a:spLocks/>
            </p:cNvSpPr>
            <p:nvPr/>
          </p:nvSpPr>
          <p:spPr bwMode="invGray">
            <a:xfrm>
              <a:off x="5519738" y="2735263"/>
              <a:ext cx="9525" cy="3175"/>
            </a:xfrm>
            <a:custGeom>
              <a:avLst/>
              <a:gdLst>
                <a:gd name="T0" fmla="*/ 4 w 5"/>
                <a:gd name="T1" fmla="*/ 0 h 1"/>
                <a:gd name="T2" fmla="*/ 4 w 5"/>
                <a:gd name="T3" fmla="*/ 0 h 1"/>
                <a:gd name="T4" fmla="*/ 0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4" y="0"/>
                  </a:lnTo>
                  <a:lnTo>
                    <a:pt x="0" y="1"/>
                  </a:lnTo>
                  <a:cubicBezTo>
                    <a:pt x="3" y="1"/>
                    <a:pt x="5"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1" name="フリーフォーム 37"/>
            <p:cNvSpPr>
              <a:spLocks/>
            </p:cNvSpPr>
            <p:nvPr/>
          </p:nvSpPr>
          <p:spPr bwMode="invGray">
            <a:xfrm>
              <a:off x="12096750" y="2784475"/>
              <a:ext cx="6350" cy="0"/>
            </a:xfrm>
            <a:custGeom>
              <a:avLst/>
              <a:gdLst>
                <a:gd name="T0" fmla="*/ 3 w 3"/>
                <a:gd name="T1" fmla="*/ 3 w 3"/>
                <a:gd name="T2" fmla="*/ 1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1"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2" name="フリーフォーム 38"/>
            <p:cNvSpPr>
              <a:spLocks/>
            </p:cNvSpPr>
            <p:nvPr/>
          </p:nvSpPr>
          <p:spPr bwMode="invGray">
            <a:xfrm>
              <a:off x="12225338" y="2773363"/>
              <a:ext cx="46038" cy="0"/>
            </a:xfrm>
            <a:custGeom>
              <a:avLst/>
              <a:gdLst>
                <a:gd name="T0" fmla="*/ 0 w 24"/>
                <a:gd name="T1" fmla="*/ 0 w 24"/>
                <a:gd name="T2" fmla="*/ 24 w 24"/>
                <a:gd name="T3" fmla="*/ 0 w 24"/>
              </a:gdLst>
              <a:ahLst/>
              <a:cxnLst>
                <a:cxn ang="0">
                  <a:pos x="T0" y="0"/>
                </a:cxn>
                <a:cxn ang="0">
                  <a:pos x="T1" y="0"/>
                </a:cxn>
                <a:cxn ang="0">
                  <a:pos x="T2" y="0"/>
                </a:cxn>
                <a:cxn ang="0">
                  <a:pos x="T3" y="0"/>
                </a:cxn>
              </a:cxnLst>
              <a:rect l="0" t="0" r="r" b="b"/>
              <a:pathLst>
                <a:path w="24">
                  <a:moveTo>
                    <a:pt x="0" y="0"/>
                  </a:moveTo>
                  <a:lnTo>
                    <a:pt x="0" y="0"/>
                  </a:lnTo>
                  <a:lnTo>
                    <a:pt x="24" y="0"/>
                  </a:lnTo>
                  <a:cubicBezTo>
                    <a:pt x="15" y="0"/>
                    <a:pt x="6"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3" name="フリーフォーム 39"/>
            <p:cNvSpPr>
              <a:spLocks/>
            </p:cNvSpPr>
            <p:nvPr/>
          </p:nvSpPr>
          <p:spPr bwMode="invGray">
            <a:xfrm>
              <a:off x="9274175" y="2746375"/>
              <a:ext cx="55563" cy="4762"/>
            </a:xfrm>
            <a:custGeom>
              <a:avLst/>
              <a:gdLst>
                <a:gd name="T0" fmla="*/ 0 w 29"/>
                <a:gd name="T1" fmla="*/ 1 h 2"/>
                <a:gd name="T2" fmla="*/ 0 w 29"/>
                <a:gd name="T3" fmla="*/ 1 h 2"/>
                <a:gd name="T4" fmla="*/ 15 w 29"/>
                <a:gd name="T5" fmla="*/ 2 h 2"/>
                <a:gd name="T6" fmla="*/ 0 w 29"/>
                <a:gd name="T7" fmla="*/ 1 h 2"/>
              </a:gdLst>
              <a:ahLst/>
              <a:cxnLst>
                <a:cxn ang="0">
                  <a:pos x="T0" y="T1"/>
                </a:cxn>
                <a:cxn ang="0">
                  <a:pos x="T2" y="T3"/>
                </a:cxn>
                <a:cxn ang="0">
                  <a:pos x="T4" y="T5"/>
                </a:cxn>
                <a:cxn ang="0">
                  <a:pos x="T6" y="T7"/>
                </a:cxn>
              </a:cxnLst>
              <a:rect l="0" t="0" r="r" b="b"/>
              <a:pathLst>
                <a:path w="29" h="2">
                  <a:moveTo>
                    <a:pt x="0" y="1"/>
                  </a:moveTo>
                  <a:lnTo>
                    <a:pt x="0" y="1"/>
                  </a:lnTo>
                  <a:cubicBezTo>
                    <a:pt x="7" y="1"/>
                    <a:pt x="23" y="2"/>
                    <a:pt x="15" y="2"/>
                  </a:cubicBezTo>
                  <a:cubicBezTo>
                    <a:pt x="29" y="2"/>
                    <a:pt x="2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4" name="フリーフォーム 40"/>
            <p:cNvSpPr>
              <a:spLocks/>
            </p:cNvSpPr>
            <p:nvPr/>
          </p:nvSpPr>
          <p:spPr bwMode="invGray">
            <a:xfrm>
              <a:off x="11847513" y="2827338"/>
              <a:ext cx="34925" cy="3175"/>
            </a:xfrm>
            <a:custGeom>
              <a:avLst/>
              <a:gdLst>
                <a:gd name="T0" fmla="*/ 3 w 18"/>
                <a:gd name="T1" fmla="*/ 1 h 1"/>
                <a:gd name="T2" fmla="*/ 3 w 18"/>
                <a:gd name="T3" fmla="*/ 1 h 1"/>
                <a:gd name="T4" fmla="*/ 18 w 18"/>
                <a:gd name="T5" fmla="*/ 0 h 1"/>
                <a:gd name="T6" fmla="*/ 3 w 18"/>
                <a:gd name="T7" fmla="*/ 1 h 1"/>
              </a:gdLst>
              <a:ahLst/>
              <a:cxnLst>
                <a:cxn ang="0">
                  <a:pos x="T0" y="T1"/>
                </a:cxn>
                <a:cxn ang="0">
                  <a:pos x="T2" y="T3"/>
                </a:cxn>
                <a:cxn ang="0">
                  <a:pos x="T4" y="T5"/>
                </a:cxn>
                <a:cxn ang="0">
                  <a:pos x="T6" y="T7"/>
                </a:cxn>
              </a:cxnLst>
              <a:rect l="0" t="0" r="r" b="b"/>
              <a:pathLst>
                <a:path w="18" h="1">
                  <a:moveTo>
                    <a:pt x="3" y="1"/>
                  </a:moveTo>
                  <a:lnTo>
                    <a:pt x="3" y="1"/>
                  </a:lnTo>
                  <a:cubicBezTo>
                    <a:pt x="7" y="1"/>
                    <a:pt x="13" y="0"/>
                    <a:pt x="18" y="0"/>
                  </a:cubicBezTo>
                  <a:cubicBezTo>
                    <a:pt x="8"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5" name="フリーフォーム 41"/>
            <p:cNvSpPr>
              <a:spLocks/>
            </p:cNvSpPr>
            <p:nvPr/>
          </p:nvSpPr>
          <p:spPr bwMode="invGray">
            <a:xfrm>
              <a:off x="11882438" y="2825750"/>
              <a:ext cx="25400" cy="1587"/>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lnTo>
                    <a:pt x="0" y="1"/>
                  </a:lnTo>
                  <a:lnTo>
                    <a:pt x="14"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6" name="フリーフォーム 42"/>
            <p:cNvSpPr>
              <a:spLocks/>
            </p:cNvSpPr>
            <p:nvPr/>
          </p:nvSpPr>
          <p:spPr bwMode="invGray">
            <a:xfrm>
              <a:off x="8915400" y="2809875"/>
              <a:ext cx="15875" cy="1587"/>
            </a:xfrm>
            <a:custGeom>
              <a:avLst/>
              <a:gdLst>
                <a:gd name="T0" fmla="*/ 8 w 8"/>
                <a:gd name="T1" fmla="*/ 1 h 1"/>
                <a:gd name="T2" fmla="*/ 8 w 8"/>
                <a:gd name="T3" fmla="*/ 1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cubicBezTo>
                    <a:pt x="6" y="0"/>
                    <a:pt x="3" y="0"/>
                    <a:pt x="0" y="0"/>
                  </a:cubicBezTo>
                  <a:cubicBezTo>
                    <a:pt x="1" y="0"/>
                    <a:pt x="4"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7" name="フリーフォーム 43"/>
            <p:cNvSpPr>
              <a:spLocks/>
            </p:cNvSpPr>
            <p:nvPr/>
          </p:nvSpPr>
          <p:spPr bwMode="invGray">
            <a:xfrm>
              <a:off x="12109452" y="2776537"/>
              <a:ext cx="454024" cy="0"/>
            </a:xfrm>
            <a:custGeom>
              <a:avLst/>
              <a:gdLst>
                <a:gd name="T0" fmla="*/ 102 w 236"/>
                <a:gd name="T1" fmla="*/ 10 h 10"/>
                <a:gd name="T2" fmla="*/ 102 w 236"/>
                <a:gd name="T3" fmla="*/ 10 h 10"/>
                <a:gd name="T4" fmla="*/ 123 w 236"/>
                <a:gd name="T5" fmla="*/ 7 h 10"/>
                <a:gd name="T6" fmla="*/ 200 w 236"/>
                <a:gd name="T7" fmla="*/ 6 h 10"/>
                <a:gd name="T8" fmla="*/ 203 w 236"/>
                <a:gd name="T9" fmla="*/ 3 h 10"/>
                <a:gd name="T10" fmla="*/ 160 w 236"/>
                <a:gd name="T11" fmla="*/ 4 h 10"/>
                <a:gd name="T12" fmla="*/ 202 w 236"/>
                <a:gd name="T13" fmla="*/ 3 h 10"/>
                <a:gd name="T14" fmla="*/ 198 w 236"/>
                <a:gd name="T15" fmla="*/ 0 h 10"/>
                <a:gd name="T16" fmla="*/ 0 w 236"/>
                <a:gd name="T17" fmla="*/ 4 h 10"/>
                <a:gd name="T18" fmla="*/ 137 w 236"/>
                <a:gd name="T19" fmla="*/ 4 h 10"/>
                <a:gd name="T20" fmla="*/ 121 w 236"/>
                <a:gd name="T21" fmla="*/ 6 h 10"/>
                <a:gd name="T22" fmla="*/ 8 w 236"/>
                <a:gd name="T23" fmla="*/ 5 h 10"/>
                <a:gd name="T24" fmla="*/ 104 w 236"/>
                <a:gd name="T25" fmla="*/ 7 h 10"/>
                <a:gd name="T26" fmla="*/ 84 w 236"/>
                <a:gd name="T27" fmla="*/ 9 h 10"/>
                <a:gd name="T28" fmla="*/ 102 w 23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0">
                  <a:moveTo>
                    <a:pt x="102" y="10"/>
                  </a:moveTo>
                  <a:lnTo>
                    <a:pt x="102" y="10"/>
                  </a:lnTo>
                  <a:cubicBezTo>
                    <a:pt x="107" y="9"/>
                    <a:pt x="208" y="8"/>
                    <a:pt x="123" y="7"/>
                  </a:cubicBezTo>
                  <a:cubicBezTo>
                    <a:pt x="126" y="4"/>
                    <a:pt x="177" y="6"/>
                    <a:pt x="200" y="6"/>
                  </a:cubicBezTo>
                  <a:cubicBezTo>
                    <a:pt x="184" y="5"/>
                    <a:pt x="208" y="4"/>
                    <a:pt x="203" y="3"/>
                  </a:cubicBezTo>
                  <a:cubicBezTo>
                    <a:pt x="192" y="4"/>
                    <a:pt x="179" y="4"/>
                    <a:pt x="160" y="4"/>
                  </a:cubicBezTo>
                  <a:cubicBezTo>
                    <a:pt x="152" y="3"/>
                    <a:pt x="180" y="2"/>
                    <a:pt x="202" y="3"/>
                  </a:cubicBezTo>
                  <a:cubicBezTo>
                    <a:pt x="175" y="1"/>
                    <a:pt x="236" y="1"/>
                    <a:pt x="198" y="0"/>
                  </a:cubicBezTo>
                  <a:cubicBezTo>
                    <a:pt x="116" y="0"/>
                    <a:pt x="57" y="0"/>
                    <a:pt x="0" y="4"/>
                  </a:cubicBezTo>
                  <a:cubicBezTo>
                    <a:pt x="46" y="3"/>
                    <a:pt x="99" y="3"/>
                    <a:pt x="137" y="4"/>
                  </a:cubicBezTo>
                  <a:lnTo>
                    <a:pt x="121" y="6"/>
                  </a:lnTo>
                  <a:cubicBezTo>
                    <a:pt x="78" y="4"/>
                    <a:pt x="51" y="5"/>
                    <a:pt x="8" y="5"/>
                  </a:cubicBezTo>
                  <a:lnTo>
                    <a:pt x="104" y="7"/>
                  </a:lnTo>
                  <a:cubicBezTo>
                    <a:pt x="149" y="9"/>
                    <a:pt x="119" y="9"/>
                    <a:pt x="84" y="9"/>
                  </a:cubicBezTo>
                  <a:cubicBezTo>
                    <a:pt x="92" y="9"/>
                    <a:pt x="100" y="9"/>
                    <a:pt x="102" y="1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8" name="フリーフォーム 44"/>
            <p:cNvSpPr>
              <a:spLocks/>
            </p:cNvSpPr>
            <p:nvPr/>
          </p:nvSpPr>
          <p:spPr bwMode="invGray">
            <a:xfrm>
              <a:off x="12182475" y="2816225"/>
              <a:ext cx="9525" cy="0"/>
            </a:xfrm>
            <a:custGeom>
              <a:avLst/>
              <a:gdLst>
                <a:gd name="T0" fmla="*/ 0 w 5"/>
                <a:gd name="T1" fmla="*/ 0 w 5"/>
                <a:gd name="T2" fmla="*/ 1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1"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19" name="フリーフォーム 45"/>
            <p:cNvSpPr>
              <a:spLocks/>
            </p:cNvSpPr>
            <p:nvPr/>
          </p:nvSpPr>
          <p:spPr bwMode="invGray">
            <a:xfrm>
              <a:off x="4348162" y="2827338"/>
              <a:ext cx="17463" cy="3175"/>
            </a:xfrm>
            <a:custGeom>
              <a:avLst/>
              <a:gdLst>
                <a:gd name="T0" fmla="*/ 8 w 9"/>
                <a:gd name="T1" fmla="*/ 0 h 1"/>
                <a:gd name="T2" fmla="*/ 8 w 9"/>
                <a:gd name="T3" fmla="*/ 0 h 1"/>
                <a:gd name="T4" fmla="*/ 0 w 9"/>
                <a:gd name="T5" fmla="*/ 1 h 1"/>
                <a:gd name="T6" fmla="*/ 8 w 9"/>
                <a:gd name="T7" fmla="*/ 0 h 1"/>
              </a:gdLst>
              <a:ahLst/>
              <a:cxnLst>
                <a:cxn ang="0">
                  <a:pos x="T0" y="T1"/>
                </a:cxn>
                <a:cxn ang="0">
                  <a:pos x="T2" y="T3"/>
                </a:cxn>
                <a:cxn ang="0">
                  <a:pos x="T4" y="T5"/>
                </a:cxn>
                <a:cxn ang="0">
                  <a:pos x="T6" y="T7"/>
                </a:cxn>
              </a:cxnLst>
              <a:rect l="0" t="0" r="r" b="b"/>
              <a:pathLst>
                <a:path w="9" h="1">
                  <a:moveTo>
                    <a:pt x="8" y="0"/>
                  </a:moveTo>
                  <a:lnTo>
                    <a:pt x="8" y="0"/>
                  </a:lnTo>
                  <a:lnTo>
                    <a:pt x="0" y="1"/>
                  </a:lnTo>
                  <a:cubicBezTo>
                    <a:pt x="7" y="0"/>
                    <a:pt x="9" y="0"/>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0" name="フリーフォーム 46"/>
            <p:cNvSpPr>
              <a:spLocks/>
            </p:cNvSpPr>
            <p:nvPr/>
          </p:nvSpPr>
          <p:spPr bwMode="invGray">
            <a:xfrm>
              <a:off x="12071350" y="2790825"/>
              <a:ext cx="0" cy="0"/>
            </a:xfrm>
            <a:custGeom>
              <a:avLst/>
              <a:gdLst/>
              <a:ahLst/>
              <a:cxnLst>
                <a:cxn ang="0">
                  <a:pos x="0" y="0"/>
                </a:cxn>
                <a:cxn ang="0">
                  <a:pos x="0" y="0"/>
                </a:cxn>
                <a:cxn ang="0">
                  <a:pos x="0" y="0"/>
                </a:cxn>
                <a:cxn ang="0">
                  <a:pos x="0" y="0"/>
                </a:cxn>
              </a:cxnLst>
              <a:rect l="0" t="0" r="r" b="b"/>
              <a:pathLst>
                <a:path>
                  <a:moveTo>
                    <a:pt x="0" y="0"/>
                  </a:moveTo>
                  <a:lnTo>
                    <a:pt x="0" y="0"/>
                  </a:lnTo>
                  <a:lnTo>
                    <a:pt x="0"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1" name="フリーフォーム 47"/>
            <p:cNvSpPr>
              <a:spLocks/>
            </p:cNvSpPr>
            <p:nvPr/>
          </p:nvSpPr>
          <p:spPr bwMode="invGray">
            <a:xfrm>
              <a:off x="4754563" y="2827338"/>
              <a:ext cx="47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cubicBezTo>
                    <a:pt x="1" y="0"/>
                    <a:pt x="1" y="0"/>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2" name="フリーフォーム 48"/>
            <p:cNvSpPr>
              <a:spLocks/>
            </p:cNvSpPr>
            <p:nvPr/>
          </p:nvSpPr>
          <p:spPr bwMode="invGray">
            <a:xfrm>
              <a:off x="4852988" y="2719388"/>
              <a:ext cx="9525" cy="3175"/>
            </a:xfrm>
            <a:custGeom>
              <a:avLst/>
              <a:gdLst>
                <a:gd name="T0" fmla="*/ 5 w 5"/>
                <a:gd name="T1" fmla="*/ 1 h 1"/>
                <a:gd name="T2" fmla="*/ 5 w 5"/>
                <a:gd name="T3" fmla="*/ 1 h 1"/>
                <a:gd name="T4" fmla="*/ 4 w 5"/>
                <a:gd name="T5" fmla="*/ 0 h 1"/>
                <a:gd name="T6" fmla="*/ 5 w 5"/>
                <a:gd name="T7" fmla="*/ 1 h 1"/>
              </a:gdLst>
              <a:ahLst/>
              <a:cxnLst>
                <a:cxn ang="0">
                  <a:pos x="T0" y="T1"/>
                </a:cxn>
                <a:cxn ang="0">
                  <a:pos x="T2" y="T3"/>
                </a:cxn>
                <a:cxn ang="0">
                  <a:pos x="T4" y="T5"/>
                </a:cxn>
                <a:cxn ang="0">
                  <a:pos x="T6" y="T7"/>
                </a:cxn>
              </a:cxnLst>
              <a:rect l="0" t="0" r="r" b="b"/>
              <a:pathLst>
                <a:path w="5" h="1">
                  <a:moveTo>
                    <a:pt x="5" y="1"/>
                  </a:moveTo>
                  <a:lnTo>
                    <a:pt x="5" y="1"/>
                  </a:lnTo>
                  <a:cubicBezTo>
                    <a:pt x="5" y="1"/>
                    <a:pt x="5" y="1"/>
                    <a:pt x="4" y="0"/>
                  </a:cubicBezTo>
                  <a:cubicBezTo>
                    <a:pt x="0" y="1"/>
                    <a:pt x="2" y="1"/>
                    <a:pt x="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3" name="フリーフォーム 49"/>
            <p:cNvSpPr>
              <a:spLocks/>
            </p:cNvSpPr>
            <p:nvPr/>
          </p:nvSpPr>
          <p:spPr bwMode="invGray">
            <a:xfrm>
              <a:off x="4759325" y="2827338"/>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4" name="フリーフォーム 50"/>
            <p:cNvSpPr>
              <a:spLocks/>
            </p:cNvSpPr>
            <p:nvPr/>
          </p:nvSpPr>
          <p:spPr bwMode="invGray">
            <a:xfrm>
              <a:off x="6654800" y="2805113"/>
              <a:ext cx="19050" cy="1587"/>
            </a:xfrm>
            <a:custGeom>
              <a:avLst/>
              <a:gdLst>
                <a:gd name="T0" fmla="*/ 10 w 10"/>
                <a:gd name="T1" fmla="*/ 1 h 1"/>
                <a:gd name="T2" fmla="*/ 10 w 10"/>
                <a:gd name="T3" fmla="*/ 1 h 1"/>
                <a:gd name="T4" fmla="*/ 2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lnTo>
                    <a:pt x="10" y="1"/>
                  </a:lnTo>
                  <a:lnTo>
                    <a:pt x="2" y="0"/>
                  </a:lnTo>
                  <a:cubicBezTo>
                    <a:pt x="0" y="0"/>
                    <a:pt x="2" y="0"/>
                    <a:pt x="1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5" name="フリーフォーム 51"/>
            <p:cNvSpPr>
              <a:spLocks/>
            </p:cNvSpPr>
            <p:nvPr/>
          </p:nvSpPr>
          <p:spPr bwMode="invGray">
            <a:xfrm>
              <a:off x="6289675" y="2798763"/>
              <a:ext cx="6350"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6" name="フリーフォーム 52"/>
            <p:cNvSpPr>
              <a:spLocks/>
            </p:cNvSpPr>
            <p:nvPr/>
          </p:nvSpPr>
          <p:spPr bwMode="invGray">
            <a:xfrm>
              <a:off x="9140825" y="2725738"/>
              <a:ext cx="44450" cy="0"/>
            </a:xfrm>
            <a:custGeom>
              <a:avLst/>
              <a:gdLst>
                <a:gd name="T0" fmla="*/ 23 w 23"/>
                <a:gd name="T1" fmla="*/ 23 w 23"/>
                <a:gd name="T2" fmla="*/ 0 w 23"/>
                <a:gd name="T3" fmla="*/ 23 w 23"/>
              </a:gdLst>
              <a:ahLst/>
              <a:cxnLst>
                <a:cxn ang="0">
                  <a:pos x="T0" y="0"/>
                </a:cxn>
                <a:cxn ang="0">
                  <a:pos x="T1" y="0"/>
                </a:cxn>
                <a:cxn ang="0">
                  <a:pos x="T2" y="0"/>
                </a:cxn>
                <a:cxn ang="0">
                  <a:pos x="T3" y="0"/>
                </a:cxn>
              </a:cxnLst>
              <a:rect l="0" t="0" r="r" b="b"/>
              <a:pathLst>
                <a:path w="23">
                  <a:moveTo>
                    <a:pt x="23" y="0"/>
                  </a:moveTo>
                  <a:lnTo>
                    <a:pt x="23" y="0"/>
                  </a:lnTo>
                  <a:lnTo>
                    <a:pt x="0" y="0"/>
                  </a:lnTo>
                  <a:lnTo>
                    <a:pt x="2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7" name="フリーフォーム 53"/>
            <p:cNvSpPr>
              <a:spLocks/>
            </p:cNvSpPr>
            <p:nvPr/>
          </p:nvSpPr>
          <p:spPr bwMode="invGray">
            <a:xfrm>
              <a:off x="4737100" y="2827338"/>
              <a:ext cx="17463" cy="3175"/>
            </a:xfrm>
            <a:custGeom>
              <a:avLst/>
              <a:gdLst>
                <a:gd name="T0" fmla="*/ 9 w 9"/>
                <a:gd name="T1" fmla="*/ 0 h 1"/>
                <a:gd name="T2" fmla="*/ 9 w 9"/>
                <a:gd name="T3" fmla="*/ 0 h 1"/>
                <a:gd name="T4" fmla="*/ 0 w 9"/>
                <a:gd name="T5" fmla="*/ 1 h 1"/>
                <a:gd name="T6" fmla="*/ 9 w 9"/>
                <a:gd name="T7" fmla="*/ 0 h 1"/>
              </a:gdLst>
              <a:ahLst/>
              <a:cxnLst>
                <a:cxn ang="0">
                  <a:pos x="T0" y="T1"/>
                </a:cxn>
                <a:cxn ang="0">
                  <a:pos x="T2" y="T3"/>
                </a:cxn>
                <a:cxn ang="0">
                  <a:pos x="T4" y="T5"/>
                </a:cxn>
                <a:cxn ang="0">
                  <a:pos x="T6" y="T7"/>
                </a:cxn>
              </a:cxnLst>
              <a:rect l="0" t="0" r="r" b="b"/>
              <a:pathLst>
                <a:path w="9" h="1">
                  <a:moveTo>
                    <a:pt x="9" y="0"/>
                  </a:moveTo>
                  <a:lnTo>
                    <a:pt x="9" y="0"/>
                  </a:lnTo>
                  <a:lnTo>
                    <a:pt x="0" y="1"/>
                  </a:lnTo>
                  <a:cubicBezTo>
                    <a:pt x="5" y="0"/>
                    <a:pt x="8" y="0"/>
                    <a:pt x="9"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8" name="フリーフォーム 54"/>
            <p:cNvSpPr>
              <a:spLocks/>
            </p:cNvSpPr>
            <p:nvPr/>
          </p:nvSpPr>
          <p:spPr bwMode="invGray">
            <a:xfrm>
              <a:off x="7239000" y="2779713"/>
              <a:ext cx="11113" cy="3175"/>
            </a:xfrm>
            <a:custGeom>
              <a:avLst/>
              <a:gdLst>
                <a:gd name="T0" fmla="*/ 6 w 6"/>
                <a:gd name="T1" fmla="*/ 0 h 1"/>
                <a:gd name="T2" fmla="*/ 6 w 6"/>
                <a:gd name="T3" fmla="*/ 0 h 1"/>
                <a:gd name="T4" fmla="*/ 0 w 6"/>
                <a:gd name="T5" fmla="*/ 1 h 1"/>
                <a:gd name="T6" fmla="*/ 4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6" y="0"/>
                  </a:lnTo>
                  <a:lnTo>
                    <a:pt x="0" y="1"/>
                  </a:lnTo>
                  <a:lnTo>
                    <a:pt x="4" y="1"/>
                  </a:lnTo>
                  <a:lnTo>
                    <a:pt x="6"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29" name="フリーフォーム 55"/>
            <p:cNvSpPr>
              <a:spLocks/>
            </p:cNvSpPr>
            <p:nvPr/>
          </p:nvSpPr>
          <p:spPr bwMode="invGray">
            <a:xfrm>
              <a:off x="7181850" y="2773363"/>
              <a:ext cx="468313" cy="15875"/>
            </a:xfrm>
            <a:custGeom>
              <a:avLst/>
              <a:gdLst>
                <a:gd name="T0" fmla="*/ 139 w 244"/>
                <a:gd name="T1" fmla="*/ 5 h 7"/>
                <a:gd name="T2" fmla="*/ 139 w 244"/>
                <a:gd name="T3" fmla="*/ 5 h 7"/>
                <a:gd name="T4" fmla="*/ 132 w 244"/>
                <a:gd name="T5" fmla="*/ 6 h 7"/>
                <a:gd name="T6" fmla="*/ 244 w 244"/>
                <a:gd name="T7" fmla="*/ 4 h 7"/>
                <a:gd name="T8" fmla="*/ 178 w 244"/>
                <a:gd name="T9" fmla="*/ 1 h 7"/>
                <a:gd name="T10" fmla="*/ 101 w 244"/>
                <a:gd name="T11" fmla="*/ 0 h 7"/>
                <a:gd name="T12" fmla="*/ 77 w 244"/>
                <a:gd name="T13" fmla="*/ 3 h 7"/>
                <a:gd name="T14" fmla="*/ 60 w 244"/>
                <a:gd name="T15" fmla="*/ 1 h 7"/>
                <a:gd name="T16" fmla="*/ 0 w 244"/>
                <a:gd name="T17" fmla="*/ 1 h 7"/>
                <a:gd name="T18" fmla="*/ 52 w 244"/>
                <a:gd name="T19" fmla="*/ 1 h 7"/>
                <a:gd name="T20" fmla="*/ 36 w 244"/>
                <a:gd name="T21" fmla="*/ 3 h 7"/>
                <a:gd name="T22" fmla="*/ 41 w 244"/>
                <a:gd name="T23" fmla="*/ 3 h 7"/>
                <a:gd name="T24" fmla="*/ 139 w 24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7">
                  <a:moveTo>
                    <a:pt x="139" y="5"/>
                  </a:moveTo>
                  <a:lnTo>
                    <a:pt x="139" y="5"/>
                  </a:lnTo>
                  <a:cubicBezTo>
                    <a:pt x="135" y="5"/>
                    <a:pt x="134" y="6"/>
                    <a:pt x="132" y="6"/>
                  </a:cubicBezTo>
                  <a:cubicBezTo>
                    <a:pt x="169" y="5"/>
                    <a:pt x="236" y="6"/>
                    <a:pt x="244" y="4"/>
                  </a:cubicBezTo>
                  <a:cubicBezTo>
                    <a:pt x="232" y="4"/>
                    <a:pt x="167" y="2"/>
                    <a:pt x="178" y="1"/>
                  </a:cubicBezTo>
                  <a:cubicBezTo>
                    <a:pt x="152" y="2"/>
                    <a:pt x="115" y="0"/>
                    <a:pt x="101" y="0"/>
                  </a:cubicBezTo>
                  <a:cubicBezTo>
                    <a:pt x="143" y="2"/>
                    <a:pt x="105" y="2"/>
                    <a:pt x="77" y="3"/>
                  </a:cubicBezTo>
                  <a:cubicBezTo>
                    <a:pt x="51" y="2"/>
                    <a:pt x="82" y="1"/>
                    <a:pt x="60" y="1"/>
                  </a:cubicBezTo>
                  <a:lnTo>
                    <a:pt x="0" y="1"/>
                  </a:lnTo>
                  <a:lnTo>
                    <a:pt x="52" y="1"/>
                  </a:lnTo>
                  <a:lnTo>
                    <a:pt x="36" y="3"/>
                  </a:lnTo>
                  <a:lnTo>
                    <a:pt x="41" y="3"/>
                  </a:lnTo>
                  <a:cubicBezTo>
                    <a:pt x="129" y="2"/>
                    <a:pt x="49" y="7"/>
                    <a:pt x="139"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0" name="フリーフォーム 56"/>
            <p:cNvSpPr>
              <a:spLocks/>
            </p:cNvSpPr>
            <p:nvPr/>
          </p:nvSpPr>
          <p:spPr bwMode="invGray">
            <a:xfrm>
              <a:off x="7407275" y="2787650"/>
              <a:ext cx="26988" cy="0"/>
            </a:xfrm>
            <a:custGeom>
              <a:avLst/>
              <a:gdLst>
                <a:gd name="T0" fmla="*/ 14 w 14"/>
                <a:gd name="T1" fmla="*/ 14 w 14"/>
                <a:gd name="T2" fmla="*/ 0 w 14"/>
                <a:gd name="T3" fmla="*/ 14 w 14"/>
              </a:gdLst>
              <a:ahLst/>
              <a:cxnLst>
                <a:cxn ang="0">
                  <a:pos x="T0" y="0"/>
                </a:cxn>
                <a:cxn ang="0">
                  <a:pos x="T1" y="0"/>
                </a:cxn>
                <a:cxn ang="0">
                  <a:pos x="T2" y="0"/>
                </a:cxn>
                <a:cxn ang="0">
                  <a:pos x="T3" y="0"/>
                </a:cxn>
              </a:cxnLst>
              <a:rect l="0" t="0" r="r" b="b"/>
              <a:pathLst>
                <a:path w="14">
                  <a:moveTo>
                    <a:pt x="14" y="0"/>
                  </a:moveTo>
                  <a:lnTo>
                    <a:pt x="14" y="0"/>
                  </a:lnTo>
                  <a:lnTo>
                    <a:pt x="0" y="0"/>
                  </a:lnTo>
                  <a:cubicBezTo>
                    <a:pt x="8" y="0"/>
                    <a:pt x="11" y="0"/>
                    <a:pt x="1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1" name="フリーフォーム 57"/>
            <p:cNvSpPr>
              <a:spLocks/>
            </p:cNvSpPr>
            <p:nvPr/>
          </p:nvSpPr>
          <p:spPr bwMode="invGray">
            <a:xfrm>
              <a:off x="8123238" y="2794000"/>
              <a:ext cx="31750" cy="1587"/>
            </a:xfrm>
            <a:custGeom>
              <a:avLst/>
              <a:gdLst>
                <a:gd name="T0" fmla="*/ 0 w 16"/>
                <a:gd name="T1" fmla="*/ 1 h 1"/>
                <a:gd name="T2" fmla="*/ 0 w 16"/>
                <a:gd name="T3" fmla="*/ 1 h 1"/>
                <a:gd name="T4" fmla="*/ 16 w 16"/>
                <a:gd name="T5" fmla="*/ 0 h 1"/>
                <a:gd name="T6" fmla="*/ 0 w 16"/>
                <a:gd name="T7" fmla="*/ 1 h 1"/>
              </a:gdLst>
              <a:ahLst/>
              <a:cxnLst>
                <a:cxn ang="0">
                  <a:pos x="T0" y="T1"/>
                </a:cxn>
                <a:cxn ang="0">
                  <a:pos x="T2" y="T3"/>
                </a:cxn>
                <a:cxn ang="0">
                  <a:pos x="T4" y="T5"/>
                </a:cxn>
                <a:cxn ang="0">
                  <a:pos x="T6" y="T7"/>
                </a:cxn>
              </a:cxnLst>
              <a:rect l="0" t="0" r="r" b="b"/>
              <a:pathLst>
                <a:path w="16" h="1">
                  <a:moveTo>
                    <a:pt x="0" y="1"/>
                  </a:moveTo>
                  <a:lnTo>
                    <a:pt x="0" y="1"/>
                  </a:lnTo>
                  <a:lnTo>
                    <a:pt x="16"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2" name="フリーフォーム 58"/>
            <p:cNvSpPr>
              <a:spLocks/>
            </p:cNvSpPr>
            <p:nvPr/>
          </p:nvSpPr>
          <p:spPr bwMode="invGray">
            <a:xfrm>
              <a:off x="3070225" y="2794000"/>
              <a:ext cx="101600" cy="4762"/>
            </a:xfrm>
            <a:custGeom>
              <a:avLst/>
              <a:gdLst>
                <a:gd name="T0" fmla="*/ 0 w 53"/>
                <a:gd name="T1" fmla="*/ 0 h 2"/>
                <a:gd name="T2" fmla="*/ 0 w 53"/>
                <a:gd name="T3" fmla="*/ 0 h 2"/>
                <a:gd name="T4" fmla="*/ 52 w 53"/>
                <a:gd name="T5" fmla="*/ 0 h 2"/>
                <a:gd name="T6" fmla="*/ 6 w 53"/>
                <a:gd name="T7" fmla="*/ 0 h 2"/>
                <a:gd name="T8" fmla="*/ 0 w 53"/>
                <a:gd name="T9" fmla="*/ 0 h 2"/>
              </a:gdLst>
              <a:ahLst/>
              <a:cxnLst>
                <a:cxn ang="0">
                  <a:pos x="T0" y="T1"/>
                </a:cxn>
                <a:cxn ang="0">
                  <a:pos x="T2" y="T3"/>
                </a:cxn>
                <a:cxn ang="0">
                  <a:pos x="T4" y="T5"/>
                </a:cxn>
                <a:cxn ang="0">
                  <a:pos x="T6" y="T7"/>
                </a:cxn>
                <a:cxn ang="0">
                  <a:pos x="T8" y="T9"/>
                </a:cxn>
              </a:cxnLst>
              <a:rect l="0" t="0" r="r" b="b"/>
              <a:pathLst>
                <a:path w="53" h="2">
                  <a:moveTo>
                    <a:pt x="0" y="0"/>
                  </a:moveTo>
                  <a:lnTo>
                    <a:pt x="0" y="0"/>
                  </a:lnTo>
                  <a:cubicBezTo>
                    <a:pt x="2" y="1"/>
                    <a:pt x="53" y="2"/>
                    <a:pt x="52" y="0"/>
                  </a:cubicBez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3" name="フリーフォーム 59"/>
            <p:cNvSpPr>
              <a:spLocks/>
            </p:cNvSpPr>
            <p:nvPr/>
          </p:nvSpPr>
          <p:spPr bwMode="invGray">
            <a:xfrm>
              <a:off x="9963150" y="2778125"/>
              <a:ext cx="41275" cy="0"/>
            </a:xfrm>
            <a:custGeom>
              <a:avLst/>
              <a:gdLst>
                <a:gd name="T0" fmla="*/ 21 w 21"/>
                <a:gd name="T1" fmla="*/ 21 w 21"/>
                <a:gd name="T2" fmla="*/ 3 w 21"/>
                <a:gd name="T3" fmla="*/ 0 w 21"/>
                <a:gd name="T4" fmla="*/ 21 w 21"/>
              </a:gdLst>
              <a:ahLst/>
              <a:cxnLst>
                <a:cxn ang="0">
                  <a:pos x="T0" y="0"/>
                </a:cxn>
                <a:cxn ang="0">
                  <a:pos x="T1" y="0"/>
                </a:cxn>
                <a:cxn ang="0">
                  <a:pos x="T2" y="0"/>
                </a:cxn>
                <a:cxn ang="0">
                  <a:pos x="T3" y="0"/>
                </a:cxn>
                <a:cxn ang="0">
                  <a:pos x="T4" y="0"/>
                </a:cxn>
              </a:cxnLst>
              <a:rect l="0" t="0" r="r" b="b"/>
              <a:pathLst>
                <a:path w="21">
                  <a:moveTo>
                    <a:pt x="21" y="0"/>
                  </a:moveTo>
                  <a:lnTo>
                    <a:pt x="21" y="0"/>
                  </a:lnTo>
                  <a:lnTo>
                    <a:pt x="3" y="0"/>
                  </a:lnTo>
                  <a:lnTo>
                    <a:pt x="0" y="0"/>
                  </a:lnTo>
                  <a:cubicBezTo>
                    <a:pt x="4" y="0"/>
                    <a:pt x="15"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4" name="フリーフォーム 60"/>
            <p:cNvSpPr>
              <a:spLocks/>
            </p:cNvSpPr>
            <p:nvPr/>
          </p:nvSpPr>
          <p:spPr bwMode="invGray">
            <a:xfrm>
              <a:off x="7523163" y="2773363"/>
              <a:ext cx="30163" cy="3175"/>
            </a:xfrm>
            <a:custGeom>
              <a:avLst/>
              <a:gdLst>
                <a:gd name="T0" fmla="*/ 16 w 16"/>
                <a:gd name="T1" fmla="*/ 0 h 1"/>
                <a:gd name="T2" fmla="*/ 16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lnTo>
                    <a:pt x="16" y="0"/>
                  </a:lnTo>
                  <a:cubicBezTo>
                    <a:pt x="6" y="0"/>
                    <a:pt x="2" y="1"/>
                    <a:pt x="0" y="1"/>
                  </a:cubicBezTo>
                  <a:cubicBezTo>
                    <a:pt x="6" y="1"/>
                    <a:pt x="12" y="1"/>
                    <a:pt x="1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5" name="フリーフォーム 61"/>
            <p:cNvSpPr>
              <a:spLocks/>
            </p:cNvSpPr>
            <p:nvPr/>
          </p:nvSpPr>
          <p:spPr bwMode="invGray">
            <a:xfrm>
              <a:off x="10009188" y="2787650"/>
              <a:ext cx="115888" cy="3175"/>
            </a:xfrm>
            <a:custGeom>
              <a:avLst/>
              <a:gdLst>
                <a:gd name="T0" fmla="*/ 0 w 60"/>
                <a:gd name="T1" fmla="*/ 0 h 2"/>
                <a:gd name="T2" fmla="*/ 0 w 60"/>
                <a:gd name="T3" fmla="*/ 0 h 2"/>
                <a:gd name="T4" fmla="*/ 19 w 60"/>
                <a:gd name="T5" fmla="*/ 2 h 2"/>
                <a:gd name="T6" fmla="*/ 60 w 60"/>
                <a:gd name="T7" fmla="*/ 1 h 2"/>
                <a:gd name="T8" fmla="*/ 0 w 60"/>
                <a:gd name="T9" fmla="*/ 0 h 2"/>
              </a:gdLst>
              <a:ahLst/>
              <a:cxnLst>
                <a:cxn ang="0">
                  <a:pos x="T0" y="T1"/>
                </a:cxn>
                <a:cxn ang="0">
                  <a:pos x="T2" y="T3"/>
                </a:cxn>
                <a:cxn ang="0">
                  <a:pos x="T4" y="T5"/>
                </a:cxn>
                <a:cxn ang="0">
                  <a:pos x="T6" y="T7"/>
                </a:cxn>
                <a:cxn ang="0">
                  <a:pos x="T8" y="T9"/>
                </a:cxn>
              </a:cxnLst>
              <a:rect l="0" t="0" r="r" b="b"/>
              <a:pathLst>
                <a:path w="60" h="2">
                  <a:moveTo>
                    <a:pt x="0" y="0"/>
                  </a:moveTo>
                  <a:lnTo>
                    <a:pt x="0" y="0"/>
                  </a:lnTo>
                  <a:cubicBezTo>
                    <a:pt x="7" y="0"/>
                    <a:pt x="18" y="1"/>
                    <a:pt x="19" y="2"/>
                  </a:cubicBezTo>
                  <a:cubicBezTo>
                    <a:pt x="34" y="2"/>
                    <a:pt x="45" y="1"/>
                    <a:pt x="60" y="1"/>
                  </a:cubicBezTo>
                  <a:cubicBezTo>
                    <a:pt x="43" y="1"/>
                    <a:pt x="23"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6" name="フリーフォーム 62"/>
            <p:cNvSpPr>
              <a:spLocks/>
            </p:cNvSpPr>
            <p:nvPr/>
          </p:nvSpPr>
          <p:spPr bwMode="invGray">
            <a:xfrm>
              <a:off x="10125075" y="2789238"/>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7" name="フリーフォーム 63"/>
            <p:cNvSpPr>
              <a:spLocks noEditPoints="1"/>
            </p:cNvSpPr>
            <p:nvPr/>
          </p:nvSpPr>
          <p:spPr bwMode="invGray">
            <a:xfrm>
              <a:off x="-4110038" y="2703513"/>
              <a:ext cx="16486188" cy="134937"/>
            </a:xfrm>
            <a:custGeom>
              <a:avLst/>
              <a:gdLst>
                <a:gd name="T0" fmla="*/ 5206 w 8594"/>
                <a:gd name="T1" fmla="*/ 34 h 60"/>
                <a:gd name="T2" fmla="*/ 4851 w 8594"/>
                <a:gd name="T3" fmla="*/ 37 h 60"/>
                <a:gd name="T4" fmla="*/ 5322 w 8594"/>
                <a:gd name="T5" fmla="*/ 35 h 60"/>
                <a:gd name="T6" fmla="*/ 5841 w 8594"/>
                <a:gd name="T7" fmla="*/ 43 h 60"/>
                <a:gd name="T8" fmla="*/ 5952 w 8594"/>
                <a:gd name="T9" fmla="*/ 46 h 60"/>
                <a:gd name="T10" fmla="*/ 6323 w 8594"/>
                <a:gd name="T11" fmla="*/ 40 h 60"/>
                <a:gd name="T12" fmla="*/ 6806 w 8594"/>
                <a:gd name="T13" fmla="*/ 32 h 60"/>
                <a:gd name="T14" fmla="*/ 6211 w 8594"/>
                <a:gd name="T15" fmla="*/ 34 h 60"/>
                <a:gd name="T16" fmla="*/ 5558 w 8594"/>
                <a:gd name="T17" fmla="*/ 29 h 60"/>
                <a:gd name="T18" fmla="*/ 7046 w 8594"/>
                <a:gd name="T19" fmla="*/ 41 h 60"/>
                <a:gd name="T20" fmla="*/ 7472 w 8594"/>
                <a:gd name="T21" fmla="*/ 40 h 60"/>
                <a:gd name="T22" fmla="*/ 7784 w 8594"/>
                <a:gd name="T23" fmla="*/ 39 h 60"/>
                <a:gd name="T24" fmla="*/ 4392 w 8594"/>
                <a:gd name="T25" fmla="*/ 36 h 60"/>
                <a:gd name="T26" fmla="*/ 4053 w 8594"/>
                <a:gd name="T27" fmla="*/ 35 h 60"/>
                <a:gd name="T28" fmla="*/ 4729 w 8594"/>
                <a:gd name="T29" fmla="*/ 29 h 60"/>
                <a:gd name="T30" fmla="*/ 348 w 8594"/>
                <a:gd name="T31" fmla="*/ 40 h 60"/>
                <a:gd name="T32" fmla="*/ 3365 w 8594"/>
                <a:gd name="T33" fmla="*/ 41 h 60"/>
                <a:gd name="T34" fmla="*/ 2626 w 8594"/>
                <a:gd name="T35" fmla="*/ 45 h 60"/>
                <a:gd name="T36" fmla="*/ 1989 w 8594"/>
                <a:gd name="T37" fmla="*/ 45 h 60"/>
                <a:gd name="T38" fmla="*/ 1241 w 8594"/>
                <a:gd name="T39" fmla="*/ 44 h 60"/>
                <a:gd name="T40" fmla="*/ 260 w 8594"/>
                <a:gd name="T41" fmla="*/ 41 h 60"/>
                <a:gd name="T42" fmla="*/ 403 w 8594"/>
                <a:gd name="T43" fmla="*/ 29 h 60"/>
                <a:gd name="T44" fmla="*/ 1235 w 8594"/>
                <a:gd name="T45" fmla="*/ 30 h 60"/>
                <a:gd name="T46" fmla="*/ 1695 w 8594"/>
                <a:gd name="T47" fmla="*/ 28 h 60"/>
                <a:gd name="T48" fmla="*/ 2516 w 8594"/>
                <a:gd name="T49" fmla="*/ 20 h 60"/>
                <a:gd name="T50" fmla="*/ 3096 w 8594"/>
                <a:gd name="T51" fmla="*/ 21 h 60"/>
                <a:gd name="T52" fmla="*/ 3775 w 8594"/>
                <a:gd name="T53" fmla="*/ 17 h 60"/>
                <a:gd name="T54" fmla="*/ 3608 w 8594"/>
                <a:gd name="T55" fmla="*/ 13 h 60"/>
                <a:gd name="T56" fmla="*/ 3472 w 8594"/>
                <a:gd name="T57" fmla="*/ 9 h 60"/>
                <a:gd name="T58" fmla="*/ 4061 w 8594"/>
                <a:gd name="T59" fmla="*/ 4 h 60"/>
                <a:gd name="T60" fmla="*/ 4257 w 8594"/>
                <a:gd name="T61" fmla="*/ 12 h 60"/>
                <a:gd name="T62" fmla="*/ 4645 w 8594"/>
                <a:gd name="T63" fmla="*/ 16 h 60"/>
                <a:gd name="T64" fmla="*/ 4373 w 8594"/>
                <a:gd name="T65" fmla="*/ 10 h 60"/>
                <a:gd name="T66" fmla="*/ 5119 w 8594"/>
                <a:gd name="T67" fmla="*/ 4 h 60"/>
                <a:gd name="T68" fmla="*/ 5193 w 8594"/>
                <a:gd name="T69" fmla="*/ 5 h 60"/>
                <a:gd name="T70" fmla="*/ 5134 w 8594"/>
                <a:gd name="T71" fmla="*/ 16 h 60"/>
                <a:gd name="T72" fmla="*/ 5438 w 8594"/>
                <a:gd name="T73" fmla="*/ 15 h 60"/>
                <a:gd name="T74" fmla="*/ 5834 w 8594"/>
                <a:gd name="T75" fmla="*/ 5 h 60"/>
                <a:gd name="T76" fmla="*/ 5843 w 8594"/>
                <a:gd name="T77" fmla="*/ 16 h 60"/>
                <a:gd name="T78" fmla="*/ 5967 w 8594"/>
                <a:gd name="T79" fmla="*/ 11 h 60"/>
                <a:gd name="T80" fmla="*/ 6226 w 8594"/>
                <a:gd name="T81" fmla="*/ 10 h 60"/>
                <a:gd name="T82" fmla="*/ 6261 w 8594"/>
                <a:gd name="T83" fmla="*/ 13 h 60"/>
                <a:gd name="T84" fmla="*/ 6697 w 8594"/>
                <a:gd name="T85" fmla="*/ 10 h 60"/>
                <a:gd name="T86" fmla="*/ 6837 w 8594"/>
                <a:gd name="T87" fmla="*/ 16 h 60"/>
                <a:gd name="T88" fmla="*/ 7682 w 8594"/>
                <a:gd name="T89" fmla="*/ 14 h 60"/>
                <a:gd name="T90" fmla="*/ 7802 w 8594"/>
                <a:gd name="T91" fmla="*/ 24 h 60"/>
                <a:gd name="T92" fmla="*/ 8182 w 8594"/>
                <a:gd name="T93" fmla="*/ 23 h 60"/>
                <a:gd name="T94" fmla="*/ 8315 w 8594"/>
                <a:gd name="T95" fmla="*/ 27 h 60"/>
                <a:gd name="T96" fmla="*/ 8441 w 8594"/>
                <a:gd name="T97" fmla="*/ 38 h 60"/>
                <a:gd name="T98" fmla="*/ 8077 w 8594"/>
                <a:gd name="T99" fmla="*/ 45 h 60"/>
                <a:gd name="T100" fmla="*/ 8594 w 8594"/>
                <a:gd name="T101" fmla="*/ 47 h 60"/>
                <a:gd name="T102" fmla="*/ 8205 w 8594"/>
                <a:gd name="T103" fmla="*/ 53 h 60"/>
                <a:gd name="T104" fmla="*/ 7779 w 8594"/>
                <a:gd name="T105" fmla="*/ 58 h 60"/>
                <a:gd name="T106" fmla="*/ 7358 w 8594"/>
                <a:gd name="T107" fmla="*/ 54 h 60"/>
                <a:gd name="T108" fmla="*/ 6692 w 8594"/>
                <a:gd name="T109" fmla="*/ 49 h 60"/>
                <a:gd name="T110" fmla="*/ 5792 w 8594"/>
                <a:gd name="T111" fmla="*/ 53 h 60"/>
                <a:gd name="T112" fmla="*/ 5390 w 8594"/>
                <a:gd name="T113" fmla="*/ 47 h 60"/>
                <a:gd name="T114" fmla="*/ 5194 w 8594"/>
                <a:gd name="T115" fmla="*/ 51 h 60"/>
                <a:gd name="T116" fmla="*/ 4559 w 8594"/>
                <a:gd name="T117" fmla="*/ 53 h 60"/>
                <a:gd name="T118" fmla="*/ 4226 w 8594"/>
                <a:gd name="T119" fmla="*/ 58 h 60"/>
                <a:gd name="T120" fmla="*/ 4010 w 8594"/>
                <a:gd name="T121" fmla="*/ 60 h 60"/>
                <a:gd name="T122" fmla="*/ 3858 w 8594"/>
                <a:gd name="T1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94" h="60">
                  <a:moveTo>
                    <a:pt x="4248" y="14"/>
                  </a:moveTo>
                  <a:lnTo>
                    <a:pt x="4248" y="14"/>
                  </a:lnTo>
                  <a:lnTo>
                    <a:pt x="4246" y="14"/>
                  </a:lnTo>
                  <a:lnTo>
                    <a:pt x="4248" y="14"/>
                  </a:lnTo>
                  <a:lnTo>
                    <a:pt x="4248" y="14"/>
                  </a:lnTo>
                  <a:close/>
                  <a:moveTo>
                    <a:pt x="5299" y="30"/>
                  </a:moveTo>
                  <a:lnTo>
                    <a:pt x="5299" y="30"/>
                  </a:lnTo>
                  <a:lnTo>
                    <a:pt x="5241" y="31"/>
                  </a:lnTo>
                  <a:lnTo>
                    <a:pt x="5247" y="31"/>
                  </a:lnTo>
                  <a:lnTo>
                    <a:pt x="5190" y="32"/>
                  </a:lnTo>
                  <a:cubicBezTo>
                    <a:pt x="5225" y="33"/>
                    <a:pt x="5248" y="35"/>
                    <a:pt x="5199" y="36"/>
                  </a:cubicBezTo>
                  <a:cubicBezTo>
                    <a:pt x="5203" y="36"/>
                    <a:pt x="5189" y="35"/>
                    <a:pt x="5206" y="34"/>
                  </a:cubicBezTo>
                  <a:cubicBezTo>
                    <a:pt x="5173" y="33"/>
                    <a:pt x="5101" y="32"/>
                    <a:pt x="5120" y="35"/>
                  </a:cubicBezTo>
                  <a:cubicBezTo>
                    <a:pt x="5183" y="32"/>
                    <a:pt x="5134" y="39"/>
                    <a:pt x="5184" y="36"/>
                  </a:cubicBezTo>
                  <a:cubicBezTo>
                    <a:pt x="5157" y="38"/>
                    <a:pt x="5131" y="38"/>
                    <a:pt x="5106" y="38"/>
                  </a:cubicBezTo>
                  <a:cubicBezTo>
                    <a:pt x="5132" y="37"/>
                    <a:pt x="5100" y="35"/>
                    <a:pt x="5061" y="34"/>
                  </a:cubicBezTo>
                  <a:cubicBezTo>
                    <a:pt x="5044" y="35"/>
                    <a:pt x="4997" y="34"/>
                    <a:pt x="4969" y="35"/>
                  </a:cubicBezTo>
                  <a:cubicBezTo>
                    <a:pt x="4979" y="37"/>
                    <a:pt x="4954" y="38"/>
                    <a:pt x="5001" y="38"/>
                  </a:cubicBezTo>
                  <a:cubicBezTo>
                    <a:pt x="4984" y="39"/>
                    <a:pt x="4957" y="39"/>
                    <a:pt x="4928" y="38"/>
                  </a:cubicBezTo>
                  <a:cubicBezTo>
                    <a:pt x="4940" y="38"/>
                    <a:pt x="4960" y="38"/>
                    <a:pt x="4959" y="37"/>
                  </a:cubicBezTo>
                  <a:cubicBezTo>
                    <a:pt x="4940" y="35"/>
                    <a:pt x="4917" y="35"/>
                    <a:pt x="4905" y="35"/>
                  </a:cubicBezTo>
                  <a:lnTo>
                    <a:pt x="4876" y="35"/>
                  </a:lnTo>
                  <a:cubicBezTo>
                    <a:pt x="4879" y="35"/>
                    <a:pt x="4881" y="35"/>
                    <a:pt x="4883" y="36"/>
                  </a:cubicBezTo>
                  <a:lnTo>
                    <a:pt x="4851" y="37"/>
                  </a:lnTo>
                  <a:cubicBezTo>
                    <a:pt x="4894" y="36"/>
                    <a:pt x="4871" y="38"/>
                    <a:pt x="4870" y="39"/>
                  </a:cubicBezTo>
                  <a:cubicBezTo>
                    <a:pt x="4871" y="37"/>
                    <a:pt x="4842" y="39"/>
                    <a:pt x="4827" y="39"/>
                  </a:cubicBezTo>
                  <a:lnTo>
                    <a:pt x="4860" y="41"/>
                  </a:lnTo>
                  <a:cubicBezTo>
                    <a:pt x="4844" y="42"/>
                    <a:pt x="4805" y="40"/>
                    <a:pt x="4813" y="42"/>
                  </a:cubicBezTo>
                  <a:cubicBezTo>
                    <a:pt x="4881" y="43"/>
                    <a:pt x="4907" y="42"/>
                    <a:pt x="4969" y="42"/>
                  </a:cubicBezTo>
                  <a:lnTo>
                    <a:pt x="4944" y="40"/>
                  </a:lnTo>
                  <a:cubicBezTo>
                    <a:pt x="5014" y="39"/>
                    <a:pt x="4987" y="43"/>
                    <a:pt x="5065" y="43"/>
                  </a:cubicBezTo>
                  <a:cubicBezTo>
                    <a:pt x="5098" y="41"/>
                    <a:pt x="5183" y="42"/>
                    <a:pt x="5184" y="39"/>
                  </a:cubicBezTo>
                  <a:cubicBezTo>
                    <a:pt x="5174" y="40"/>
                    <a:pt x="5233" y="42"/>
                    <a:pt x="5260" y="40"/>
                  </a:cubicBezTo>
                  <a:cubicBezTo>
                    <a:pt x="5289" y="38"/>
                    <a:pt x="5379" y="37"/>
                    <a:pt x="5352" y="36"/>
                  </a:cubicBezTo>
                  <a:cubicBezTo>
                    <a:pt x="5328" y="36"/>
                    <a:pt x="5295" y="37"/>
                    <a:pt x="5276" y="36"/>
                  </a:cubicBezTo>
                  <a:lnTo>
                    <a:pt x="5322" y="35"/>
                  </a:lnTo>
                  <a:lnTo>
                    <a:pt x="5292" y="33"/>
                  </a:lnTo>
                  <a:cubicBezTo>
                    <a:pt x="5308" y="34"/>
                    <a:pt x="5306" y="32"/>
                    <a:pt x="5299" y="30"/>
                  </a:cubicBezTo>
                  <a:close/>
                  <a:moveTo>
                    <a:pt x="5493" y="27"/>
                  </a:moveTo>
                  <a:lnTo>
                    <a:pt x="5493" y="27"/>
                  </a:lnTo>
                  <a:cubicBezTo>
                    <a:pt x="5524" y="32"/>
                    <a:pt x="5557" y="36"/>
                    <a:pt x="5700" y="35"/>
                  </a:cubicBezTo>
                  <a:lnTo>
                    <a:pt x="5689" y="35"/>
                  </a:lnTo>
                  <a:cubicBezTo>
                    <a:pt x="5761" y="38"/>
                    <a:pt x="5829" y="32"/>
                    <a:pt x="5916" y="35"/>
                  </a:cubicBezTo>
                  <a:cubicBezTo>
                    <a:pt x="5874" y="36"/>
                    <a:pt x="5876" y="36"/>
                    <a:pt x="5829" y="40"/>
                  </a:cubicBezTo>
                  <a:lnTo>
                    <a:pt x="5875" y="39"/>
                  </a:lnTo>
                  <a:cubicBezTo>
                    <a:pt x="5862" y="41"/>
                    <a:pt x="5907" y="40"/>
                    <a:pt x="5941" y="40"/>
                  </a:cubicBezTo>
                  <a:lnTo>
                    <a:pt x="5911" y="43"/>
                  </a:lnTo>
                  <a:cubicBezTo>
                    <a:pt x="5891" y="42"/>
                    <a:pt x="5839" y="42"/>
                    <a:pt x="5841" y="43"/>
                  </a:cubicBezTo>
                  <a:cubicBezTo>
                    <a:pt x="5852" y="42"/>
                    <a:pt x="5772" y="39"/>
                    <a:pt x="5729" y="40"/>
                  </a:cubicBezTo>
                  <a:cubicBezTo>
                    <a:pt x="5733" y="42"/>
                    <a:pt x="5825" y="41"/>
                    <a:pt x="5784" y="44"/>
                  </a:cubicBezTo>
                  <a:cubicBezTo>
                    <a:pt x="5820" y="43"/>
                    <a:pt x="5825" y="45"/>
                    <a:pt x="5862" y="44"/>
                  </a:cubicBezTo>
                  <a:cubicBezTo>
                    <a:pt x="5826" y="45"/>
                    <a:pt x="5853" y="47"/>
                    <a:pt x="5827" y="48"/>
                  </a:cubicBezTo>
                  <a:lnTo>
                    <a:pt x="5888" y="47"/>
                  </a:lnTo>
                  <a:cubicBezTo>
                    <a:pt x="5890" y="48"/>
                    <a:pt x="5798" y="49"/>
                    <a:pt x="5849" y="51"/>
                  </a:cubicBezTo>
                  <a:cubicBezTo>
                    <a:pt x="5874" y="50"/>
                    <a:pt x="5940" y="52"/>
                    <a:pt x="5941" y="49"/>
                  </a:cubicBezTo>
                  <a:lnTo>
                    <a:pt x="5943" y="50"/>
                  </a:lnTo>
                  <a:cubicBezTo>
                    <a:pt x="5989" y="51"/>
                    <a:pt x="5963" y="47"/>
                    <a:pt x="6020" y="48"/>
                  </a:cubicBezTo>
                  <a:cubicBezTo>
                    <a:pt x="6021" y="47"/>
                    <a:pt x="6010" y="47"/>
                    <a:pt x="5989" y="47"/>
                  </a:cubicBezTo>
                  <a:cubicBezTo>
                    <a:pt x="5972" y="47"/>
                    <a:pt x="5969" y="49"/>
                    <a:pt x="5934" y="49"/>
                  </a:cubicBezTo>
                  <a:cubicBezTo>
                    <a:pt x="5918" y="47"/>
                    <a:pt x="5977" y="49"/>
                    <a:pt x="5952" y="46"/>
                  </a:cubicBezTo>
                  <a:cubicBezTo>
                    <a:pt x="5940" y="45"/>
                    <a:pt x="5858" y="48"/>
                    <a:pt x="5884" y="44"/>
                  </a:cubicBezTo>
                  <a:lnTo>
                    <a:pt x="5931" y="45"/>
                  </a:lnTo>
                  <a:cubicBezTo>
                    <a:pt x="5932" y="43"/>
                    <a:pt x="5965" y="43"/>
                    <a:pt x="5964" y="41"/>
                  </a:cubicBezTo>
                  <a:cubicBezTo>
                    <a:pt x="5993" y="40"/>
                    <a:pt x="6019" y="43"/>
                    <a:pt x="6048" y="41"/>
                  </a:cubicBezTo>
                  <a:cubicBezTo>
                    <a:pt x="6060" y="40"/>
                    <a:pt x="6039" y="37"/>
                    <a:pt x="6087" y="38"/>
                  </a:cubicBezTo>
                  <a:cubicBezTo>
                    <a:pt x="6124" y="41"/>
                    <a:pt x="6234" y="41"/>
                    <a:pt x="6276" y="40"/>
                  </a:cubicBezTo>
                  <a:lnTo>
                    <a:pt x="6312" y="39"/>
                  </a:lnTo>
                  <a:cubicBezTo>
                    <a:pt x="6309" y="38"/>
                    <a:pt x="6243" y="39"/>
                    <a:pt x="6266" y="38"/>
                  </a:cubicBezTo>
                  <a:lnTo>
                    <a:pt x="6322" y="37"/>
                  </a:lnTo>
                  <a:lnTo>
                    <a:pt x="6318" y="38"/>
                  </a:lnTo>
                  <a:cubicBezTo>
                    <a:pt x="6337" y="38"/>
                    <a:pt x="6356" y="37"/>
                    <a:pt x="6373" y="37"/>
                  </a:cubicBezTo>
                  <a:cubicBezTo>
                    <a:pt x="6355" y="38"/>
                    <a:pt x="6315" y="38"/>
                    <a:pt x="6323" y="40"/>
                  </a:cubicBezTo>
                  <a:cubicBezTo>
                    <a:pt x="6349" y="40"/>
                    <a:pt x="6353" y="41"/>
                    <a:pt x="6377" y="41"/>
                  </a:cubicBezTo>
                  <a:cubicBezTo>
                    <a:pt x="6372" y="41"/>
                    <a:pt x="6368" y="41"/>
                    <a:pt x="6368" y="41"/>
                  </a:cubicBezTo>
                  <a:cubicBezTo>
                    <a:pt x="6422" y="42"/>
                    <a:pt x="6420" y="39"/>
                    <a:pt x="6433" y="38"/>
                  </a:cubicBezTo>
                  <a:cubicBezTo>
                    <a:pt x="6487" y="36"/>
                    <a:pt x="6379" y="36"/>
                    <a:pt x="6386" y="33"/>
                  </a:cubicBezTo>
                  <a:lnTo>
                    <a:pt x="6543" y="32"/>
                  </a:lnTo>
                  <a:cubicBezTo>
                    <a:pt x="6529" y="33"/>
                    <a:pt x="6516" y="34"/>
                    <a:pt x="6521" y="35"/>
                  </a:cubicBezTo>
                  <a:cubicBezTo>
                    <a:pt x="6559" y="36"/>
                    <a:pt x="6522" y="36"/>
                    <a:pt x="6576" y="36"/>
                  </a:cubicBezTo>
                  <a:cubicBezTo>
                    <a:pt x="6572" y="33"/>
                    <a:pt x="6644" y="35"/>
                    <a:pt x="6682" y="33"/>
                  </a:cubicBezTo>
                  <a:cubicBezTo>
                    <a:pt x="6700" y="34"/>
                    <a:pt x="6704" y="34"/>
                    <a:pt x="6665" y="34"/>
                  </a:cubicBezTo>
                  <a:cubicBezTo>
                    <a:pt x="6669" y="36"/>
                    <a:pt x="6721" y="36"/>
                    <a:pt x="6740" y="36"/>
                  </a:cubicBezTo>
                  <a:lnTo>
                    <a:pt x="6781" y="35"/>
                  </a:lnTo>
                  <a:cubicBezTo>
                    <a:pt x="6765" y="34"/>
                    <a:pt x="6772" y="32"/>
                    <a:pt x="6806" y="32"/>
                  </a:cubicBezTo>
                  <a:lnTo>
                    <a:pt x="6808" y="31"/>
                  </a:lnTo>
                  <a:cubicBezTo>
                    <a:pt x="6752" y="31"/>
                    <a:pt x="6666" y="28"/>
                    <a:pt x="6631" y="30"/>
                  </a:cubicBezTo>
                  <a:lnTo>
                    <a:pt x="6641" y="29"/>
                  </a:lnTo>
                  <a:cubicBezTo>
                    <a:pt x="6577" y="28"/>
                    <a:pt x="6502" y="33"/>
                    <a:pt x="6472" y="29"/>
                  </a:cubicBezTo>
                  <a:cubicBezTo>
                    <a:pt x="6475" y="28"/>
                    <a:pt x="6459" y="29"/>
                    <a:pt x="6460" y="27"/>
                  </a:cubicBezTo>
                  <a:lnTo>
                    <a:pt x="6413" y="28"/>
                  </a:lnTo>
                  <a:lnTo>
                    <a:pt x="6423" y="27"/>
                  </a:lnTo>
                  <a:lnTo>
                    <a:pt x="6343" y="28"/>
                  </a:lnTo>
                  <a:lnTo>
                    <a:pt x="6345" y="27"/>
                  </a:lnTo>
                  <a:lnTo>
                    <a:pt x="6253" y="32"/>
                  </a:lnTo>
                  <a:cubicBezTo>
                    <a:pt x="6253" y="33"/>
                    <a:pt x="6255" y="33"/>
                    <a:pt x="6242" y="34"/>
                  </a:cubicBezTo>
                  <a:cubicBezTo>
                    <a:pt x="6230" y="34"/>
                    <a:pt x="6220" y="34"/>
                    <a:pt x="6211" y="34"/>
                  </a:cubicBezTo>
                  <a:cubicBezTo>
                    <a:pt x="6211" y="34"/>
                    <a:pt x="6211" y="34"/>
                    <a:pt x="6211" y="34"/>
                  </a:cubicBezTo>
                  <a:lnTo>
                    <a:pt x="6211" y="34"/>
                  </a:lnTo>
                  <a:cubicBezTo>
                    <a:pt x="6191" y="34"/>
                    <a:pt x="6178" y="32"/>
                    <a:pt x="6154" y="32"/>
                  </a:cubicBezTo>
                  <a:lnTo>
                    <a:pt x="6229" y="32"/>
                  </a:lnTo>
                  <a:cubicBezTo>
                    <a:pt x="6235" y="30"/>
                    <a:pt x="6228" y="29"/>
                    <a:pt x="6192" y="27"/>
                  </a:cubicBezTo>
                  <a:cubicBezTo>
                    <a:pt x="6207" y="27"/>
                    <a:pt x="6213" y="26"/>
                    <a:pt x="6195" y="26"/>
                  </a:cubicBezTo>
                  <a:cubicBezTo>
                    <a:pt x="6192" y="26"/>
                    <a:pt x="6146" y="27"/>
                    <a:pt x="6163" y="28"/>
                  </a:cubicBezTo>
                  <a:cubicBezTo>
                    <a:pt x="6092" y="29"/>
                    <a:pt x="5978" y="25"/>
                    <a:pt x="5870" y="28"/>
                  </a:cubicBezTo>
                  <a:cubicBezTo>
                    <a:pt x="5947" y="26"/>
                    <a:pt x="5808" y="25"/>
                    <a:pt x="5894" y="25"/>
                  </a:cubicBezTo>
                  <a:cubicBezTo>
                    <a:pt x="5834" y="22"/>
                    <a:pt x="5842" y="27"/>
                    <a:pt x="5781" y="27"/>
                  </a:cubicBezTo>
                  <a:cubicBezTo>
                    <a:pt x="5776" y="26"/>
                    <a:pt x="5814" y="27"/>
                    <a:pt x="5828" y="25"/>
                  </a:cubicBezTo>
                  <a:cubicBezTo>
                    <a:pt x="5727" y="24"/>
                    <a:pt x="5657" y="29"/>
                    <a:pt x="5558" y="29"/>
                  </a:cubicBezTo>
                  <a:lnTo>
                    <a:pt x="5554" y="27"/>
                  </a:lnTo>
                  <a:lnTo>
                    <a:pt x="5493" y="27"/>
                  </a:lnTo>
                  <a:close/>
                  <a:moveTo>
                    <a:pt x="7145" y="32"/>
                  </a:moveTo>
                  <a:lnTo>
                    <a:pt x="7145" y="32"/>
                  </a:lnTo>
                  <a:cubicBezTo>
                    <a:pt x="7151" y="32"/>
                    <a:pt x="7153" y="31"/>
                    <a:pt x="7153" y="31"/>
                  </a:cubicBezTo>
                  <a:cubicBezTo>
                    <a:pt x="7028" y="36"/>
                    <a:pt x="6926" y="37"/>
                    <a:pt x="6859" y="36"/>
                  </a:cubicBezTo>
                  <a:cubicBezTo>
                    <a:pt x="6872" y="38"/>
                    <a:pt x="6932" y="40"/>
                    <a:pt x="6961" y="41"/>
                  </a:cubicBezTo>
                  <a:lnTo>
                    <a:pt x="6936" y="43"/>
                  </a:lnTo>
                  <a:lnTo>
                    <a:pt x="6920" y="41"/>
                  </a:lnTo>
                  <a:lnTo>
                    <a:pt x="6876" y="43"/>
                  </a:lnTo>
                  <a:cubicBezTo>
                    <a:pt x="6888" y="44"/>
                    <a:pt x="6924" y="44"/>
                    <a:pt x="6947" y="45"/>
                  </a:cubicBezTo>
                  <a:lnTo>
                    <a:pt x="7046" y="41"/>
                  </a:lnTo>
                  <a:lnTo>
                    <a:pt x="6986" y="40"/>
                  </a:lnTo>
                  <a:cubicBezTo>
                    <a:pt x="7002" y="40"/>
                    <a:pt x="7082" y="40"/>
                    <a:pt x="7114" y="40"/>
                  </a:cubicBezTo>
                  <a:cubicBezTo>
                    <a:pt x="7115" y="38"/>
                    <a:pt x="7060" y="37"/>
                    <a:pt x="7053" y="39"/>
                  </a:cubicBezTo>
                  <a:cubicBezTo>
                    <a:pt x="7047" y="37"/>
                    <a:pt x="7110" y="38"/>
                    <a:pt x="7070" y="36"/>
                  </a:cubicBezTo>
                  <a:cubicBezTo>
                    <a:pt x="7117" y="34"/>
                    <a:pt x="7193" y="36"/>
                    <a:pt x="7228" y="37"/>
                  </a:cubicBezTo>
                  <a:lnTo>
                    <a:pt x="7234" y="39"/>
                  </a:lnTo>
                  <a:cubicBezTo>
                    <a:pt x="7272" y="41"/>
                    <a:pt x="7260" y="36"/>
                    <a:pt x="7305" y="38"/>
                  </a:cubicBezTo>
                  <a:cubicBezTo>
                    <a:pt x="7249" y="38"/>
                    <a:pt x="7315" y="41"/>
                    <a:pt x="7270" y="41"/>
                  </a:cubicBezTo>
                  <a:cubicBezTo>
                    <a:pt x="7284" y="42"/>
                    <a:pt x="7270" y="44"/>
                    <a:pt x="7315" y="44"/>
                  </a:cubicBezTo>
                  <a:cubicBezTo>
                    <a:pt x="7352" y="40"/>
                    <a:pt x="7362" y="46"/>
                    <a:pt x="7398" y="43"/>
                  </a:cubicBezTo>
                  <a:cubicBezTo>
                    <a:pt x="7421" y="44"/>
                    <a:pt x="7372" y="45"/>
                    <a:pt x="7418" y="46"/>
                  </a:cubicBezTo>
                  <a:cubicBezTo>
                    <a:pt x="7472" y="44"/>
                    <a:pt x="7469" y="43"/>
                    <a:pt x="7472" y="40"/>
                  </a:cubicBezTo>
                  <a:cubicBezTo>
                    <a:pt x="7422" y="39"/>
                    <a:pt x="7416" y="43"/>
                    <a:pt x="7375" y="42"/>
                  </a:cubicBezTo>
                  <a:lnTo>
                    <a:pt x="7456" y="38"/>
                  </a:lnTo>
                  <a:cubicBezTo>
                    <a:pt x="7441" y="38"/>
                    <a:pt x="7430" y="38"/>
                    <a:pt x="7421" y="38"/>
                  </a:cubicBezTo>
                  <a:cubicBezTo>
                    <a:pt x="7437" y="38"/>
                    <a:pt x="7451" y="37"/>
                    <a:pt x="7463" y="36"/>
                  </a:cubicBezTo>
                  <a:lnTo>
                    <a:pt x="7482" y="35"/>
                  </a:lnTo>
                  <a:cubicBezTo>
                    <a:pt x="7436" y="35"/>
                    <a:pt x="7395" y="35"/>
                    <a:pt x="7388" y="34"/>
                  </a:cubicBezTo>
                  <a:lnTo>
                    <a:pt x="7394" y="32"/>
                  </a:lnTo>
                  <a:cubicBezTo>
                    <a:pt x="7378" y="31"/>
                    <a:pt x="7352" y="32"/>
                    <a:pt x="7339" y="33"/>
                  </a:cubicBezTo>
                  <a:cubicBezTo>
                    <a:pt x="7299" y="33"/>
                    <a:pt x="7258" y="34"/>
                    <a:pt x="7249" y="33"/>
                  </a:cubicBezTo>
                  <a:lnTo>
                    <a:pt x="7264" y="32"/>
                  </a:lnTo>
                  <a:lnTo>
                    <a:pt x="7145" y="32"/>
                  </a:lnTo>
                  <a:close/>
                  <a:moveTo>
                    <a:pt x="7784" y="39"/>
                  </a:moveTo>
                  <a:lnTo>
                    <a:pt x="7784" y="39"/>
                  </a:lnTo>
                  <a:lnTo>
                    <a:pt x="7795" y="40"/>
                  </a:lnTo>
                  <a:lnTo>
                    <a:pt x="7764" y="41"/>
                  </a:lnTo>
                  <a:cubicBezTo>
                    <a:pt x="7709" y="41"/>
                    <a:pt x="7664" y="37"/>
                    <a:pt x="7614" y="40"/>
                  </a:cubicBezTo>
                  <a:cubicBezTo>
                    <a:pt x="7591" y="39"/>
                    <a:pt x="7578" y="37"/>
                    <a:pt x="7566" y="36"/>
                  </a:cubicBezTo>
                  <a:lnTo>
                    <a:pt x="7597" y="36"/>
                  </a:lnTo>
                  <a:cubicBezTo>
                    <a:pt x="7737" y="32"/>
                    <a:pt x="7670" y="41"/>
                    <a:pt x="7784" y="39"/>
                  </a:cubicBezTo>
                  <a:close/>
                  <a:moveTo>
                    <a:pt x="4385" y="43"/>
                  </a:moveTo>
                  <a:lnTo>
                    <a:pt x="4385" y="43"/>
                  </a:lnTo>
                  <a:cubicBezTo>
                    <a:pt x="4401" y="40"/>
                    <a:pt x="4455" y="40"/>
                    <a:pt x="4458" y="38"/>
                  </a:cubicBezTo>
                  <a:cubicBezTo>
                    <a:pt x="4462" y="37"/>
                    <a:pt x="4450" y="37"/>
                    <a:pt x="4437" y="37"/>
                  </a:cubicBezTo>
                  <a:lnTo>
                    <a:pt x="4392" y="36"/>
                  </a:lnTo>
                  <a:cubicBezTo>
                    <a:pt x="4391" y="37"/>
                    <a:pt x="4388" y="37"/>
                    <a:pt x="4383" y="37"/>
                  </a:cubicBezTo>
                  <a:cubicBezTo>
                    <a:pt x="4399" y="38"/>
                    <a:pt x="4409" y="38"/>
                    <a:pt x="4403" y="40"/>
                  </a:cubicBezTo>
                  <a:cubicBezTo>
                    <a:pt x="4362" y="37"/>
                    <a:pt x="4366" y="42"/>
                    <a:pt x="4322" y="42"/>
                  </a:cubicBezTo>
                  <a:cubicBezTo>
                    <a:pt x="4308" y="43"/>
                    <a:pt x="4371" y="43"/>
                    <a:pt x="4385" y="43"/>
                  </a:cubicBezTo>
                  <a:close/>
                  <a:moveTo>
                    <a:pt x="4129" y="37"/>
                  </a:moveTo>
                  <a:lnTo>
                    <a:pt x="4129" y="37"/>
                  </a:lnTo>
                  <a:lnTo>
                    <a:pt x="4138" y="35"/>
                  </a:lnTo>
                  <a:lnTo>
                    <a:pt x="4112" y="35"/>
                  </a:lnTo>
                  <a:cubicBezTo>
                    <a:pt x="4115" y="36"/>
                    <a:pt x="4118" y="37"/>
                    <a:pt x="4129" y="37"/>
                  </a:cubicBezTo>
                  <a:close/>
                  <a:moveTo>
                    <a:pt x="4049" y="35"/>
                  </a:moveTo>
                  <a:lnTo>
                    <a:pt x="4049" y="35"/>
                  </a:lnTo>
                  <a:lnTo>
                    <a:pt x="4053" y="35"/>
                  </a:lnTo>
                  <a:lnTo>
                    <a:pt x="4025" y="34"/>
                  </a:lnTo>
                  <a:cubicBezTo>
                    <a:pt x="4029" y="35"/>
                    <a:pt x="4036" y="35"/>
                    <a:pt x="4049" y="35"/>
                  </a:cubicBezTo>
                  <a:close/>
                  <a:moveTo>
                    <a:pt x="4812" y="35"/>
                  </a:moveTo>
                  <a:lnTo>
                    <a:pt x="4812" y="35"/>
                  </a:lnTo>
                  <a:cubicBezTo>
                    <a:pt x="4808" y="35"/>
                    <a:pt x="4804" y="35"/>
                    <a:pt x="4802" y="35"/>
                  </a:cubicBezTo>
                  <a:lnTo>
                    <a:pt x="4812" y="35"/>
                  </a:lnTo>
                  <a:close/>
                  <a:moveTo>
                    <a:pt x="4778" y="37"/>
                  </a:moveTo>
                  <a:lnTo>
                    <a:pt x="4778" y="37"/>
                  </a:lnTo>
                  <a:cubicBezTo>
                    <a:pt x="4817" y="38"/>
                    <a:pt x="4808" y="37"/>
                    <a:pt x="4814" y="36"/>
                  </a:cubicBezTo>
                  <a:lnTo>
                    <a:pt x="4773" y="36"/>
                  </a:lnTo>
                  <a:cubicBezTo>
                    <a:pt x="4778" y="36"/>
                    <a:pt x="4781" y="37"/>
                    <a:pt x="4778" y="37"/>
                  </a:cubicBezTo>
                  <a:close/>
                  <a:moveTo>
                    <a:pt x="4729" y="29"/>
                  </a:moveTo>
                  <a:lnTo>
                    <a:pt x="4729" y="29"/>
                  </a:lnTo>
                  <a:lnTo>
                    <a:pt x="4523" y="28"/>
                  </a:lnTo>
                  <a:cubicBezTo>
                    <a:pt x="4643" y="33"/>
                    <a:pt x="4728" y="36"/>
                    <a:pt x="4527" y="37"/>
                  </a:cubicBezTo>
                  <a:lnTo>
                    <a:pt x="4514" y="37"/>
                  </a:lnTo>
                  <a:cubicBezTo>
                    <a:pt x="4540" y="38"/>
                    <a:pt x="4586" y="38"/>
                    <a:pt x="4628" y="37"/>
                  </a:cubicBezTo>
                  <a:cubicBezTo>
                    <a:pt x="4662" y="35"/>
                    <a:pt x="4773" y="29"/>
                    <a:pt x="4772" y="28"/>
                  </a:cubicBezTo>
                  <a:cubicBezTo>
                    <a:pt x="4760" y="27"/>
                    <a:pt x="4742" y="28"/>
                    <a:pt x="4720" y="28"/>
                  </a:cubicBezTo>
                  <a:lnTo>
                    <a:pt x="4729" y="29"/>
                  </a:lnTo>
                  <a:close/>
                  <a:moveTo>
                    <a:pt x="348" y="40"/>
                  </a:moveTo>
                  <a:lnTo>
                    <a:pt x="348" y="40"/>
                  </a:lnTo>
                  <a:cubicBezTo>
                    <a:pt x="352" y="40"/>
                    <a:pt x="354" y="40"/>
                    <a:pt x="356" y="40"/>
                  </a:cubicBezTo>
                  <a:cubicBezTo>
                    <a:pt x="354" y="40"/>
                    <a:pt x="356" y="40"/>
                    <a:pt x="348" y="40"/>
                  </a:cubicBezTo>
                  <a:close/>
                  <a:moveTo>
                    <a:pt x="3713" y="39"/>
                  </a:moveTo>
                  <a:lnTo>
                    <a:pt x="3713" y="39"/>
                  </a:lnTo>
                  <a:lnTo>
                    <a:pt x="3699" y="40"/>
                  </a:lnTo>
                  <a:lnTo>
                    <a:pt x="3706" y="39"/>
                  </a:lnTo>
                  <a:lnTo>
                    <a:pt x="3671" y="39"/>
                  </a:lnTo>
                  <a:lnTo>
                    <a:pt x="3656" y="39"/>
                  </a:lnTo>
                  <a:cubicBezTo>
                    <a:pt x="3658" y="39"/>
                    <a:pt x="3660" y="39"/>
                    <a:pt x="3661" y="39"/>
                  </a:cubicBezTo>
                  <a:lnTo>
                    <a:pt x="3650" y="38"/>
                  </a:lnTo>
                  <a:cubicBezTo>
                    <a:pt x="3622" y="40"/>
                    <a:pt x="3552" y="42"/>
                    <a:pt x="3532" y="43"/>
                  </a:cubicBezTo>
                  <a:cubicBezTo>
                    <a:pt x="3505" y="44"/>
                    <a:pt x="3473" y="44"/>
                    <a:pt x="3452" y="44"/>
                  </a:cubicBezTo>
                  <a:cubicBezTo>
                    <a:pt x="3471" y="44"/>
                    <a:pt x="3496" y="44"/>
                    <a:pt x="3489" y="43"/>
                  </a:cubicBezTo>
                  <a:cubicBezTo>
                    <a:pt x="3450" y="42"/>
                    <a:pt x="3431" y="39"/>
                    <a:pt x="3365" y="41"/>
                  </a:cubicBezTo>
                  <a:lnTo>
                    <a:pt x="3404" y="41"/>
                  </a:lnTo>
                  <a:lnTo>
                    <a:pt x="3316" y="45"/>
                  </a:lnTo>
                  <a:cubicBezTo>
                    <a:pt x="3286" y="44"/>
                    <a:pt x="3360" y="43"/>
                    <a:pt x="3372" y="42"/>
                  </a:cubicBezTo>
                  <a:cubicBezTo>
                    <a:pt x="3304" y="44"/>
                    <a:pt x="3247" y="39"/>
                    <a:pt x="3216" y="42"/>
                  </a:cubicBezTo>
                  <a:cubicBezTo>
                    <a:pt x="3211" y="40"/>
                    <a:pt x="3204" y="37"/>
                    <a:pt x="3159" y="37"/>
                  </a:cubicBezTo>
                  <a:cubicBezTo>
                    <a:pt x="3191" y="40"/>
                    <a:pt x="3132" y="39"/>
                    <a:pt x="3159" y="41"/>
                  </a:cubicBezTo>
                  <a:cubicBezTo>
                    <a:pt x="3143" y="42"/>
                    <a:pt x="3109" y="41"/>
                    <a:pt x="3106" y="42"/>
                  </a:cubicBezTo>
                  <a:lnTo>
                    <a:pt x="3110" y="41"/>
                  </a:lnTo>
                  <a:cubicBezTo>
                    <a:pt x="3034" y="38"/>
                    <a:pt x="3009" y="43"/>
                    <a:pt x="2976" y="45"/>
                  </a:cubicBezTo>
                  <a:cubicBezTo>
                    <a:pt x="2885" y="46"/>
                    <a:pt x="2843" y="45"/>
                    <a:pt x="2768" y="45"/>
                  </a:cubicBezTo>
                  <a:cubicBezTo>
                    <a:pt x="2765" y="44"/>
                    <a:pt x="2745" y="40"/>
                    <a:pt x="2715" y="40"/>
                  </a:cubicBezTo>
                  <a:cubicBezTo>
                    <a:pt x="2701" y="42"/>
                    <a:pt x="2633" y="43"/>
                    <a:pt x="2626" y="45"/>
                  </a:cubicBezTo>
                  <a:cubicBezTo>
                    <a:pt x="2680" y="46"/>
                    <a:pt x="2670" y="43"/>
                    <a:pt x="2702" y="43"/>
                  </a:cubicBezTo>
                  <a:cubicBezTo>
                    <a:pt x="2729" y="45"/>
                    <a:pt x="2705" y="45"/>
                    <a:pt x="2741" y="46"/>
                  </a:cubicBezTo>
                  <a:cubicBezTo>
                    <a:pt x="2712" y="46"/>
                    <a:pt x="2608" y="48"/>
                    <a:pt x="2576" y="46"/>
                  </a:cubicBezTo>
                  <a:lnTo>
                    <a:pt x="2587" y="45"/>
                  </a:lnTo>
                  <a:cubicBezTo>
                    <a:pt x="2536" y="44"/>
                    <a:pt x="2526" y="39"/>
                    <a:pt x="2441" y="42"/>
                  </a:cubicBezTo>
                  <a:lnTo>
                    <a:pt x="2400" y="43"/>
                  </a:lnTo>
                  <a:cubicBezTo>
                    <a:pt x="2402" y="43"/>
                    <a:pt x="2402" y="43"/>
                    <a:pt x="2403" y="43"/>
                  </a:cubicBezTo>
                  <a:cubicBezTo>
                    <a:pt x="2336" y="43"/>
                    <a:pt x="2354" y="40"/>
                    <a:pt x="2280" y="42"/>
                  </a:cubicBezTo>
                  <a:cubicBezTo>
                    <a:pt x="2286" y="42"/>
                    <a:pt x="2283" y="42"/>
                    <a:pt x="2288" y="42"/>
                  </a:cubicBezTo>
                  <a:cubicBezTo>
                    <a:pt x="2246" y="40"/>
                    <a:pt x="2204" y="43"/>
                    <a:pt x="2172" y="44"/>
                  </a:cubicBezTo>
                  <a:cubicBezTo>
                    <a:pt x="2153" y="42"/>
                    <a:pt x="2177" y="42"/>
                    <a:pt x="2189" y="40"/>
                  </a:cubicBezTo>
                  <a:cubicBezTo>
                    <a:pt x="2115" y="40"/>
                    <a:pt x="2035" y="43"/>
                    <a:pt x="1989" y="45"/>
                  </a:cubicBezTo>
                  <a:lnTo>
                    <a:pt x="1941" y="44"/>
                  </a:lnTo>
                  <a:cubicBezTo>
                    <a:pt x="1969" y="43"/>
                    <a:pt x="2004" y="41"/>
                    <a:pt x="1995" y="40"/>
                  </a:cubicBezTo>
                  <a:cubicBezTo>
                    <a:pt x="1969" y="41"/>
                    <a:pt x="1974" y="42"/>
                    <a:pt x="1937" y="41"/>
                  </a:cubicBezTo>
                  <a:cubicBezTo>
                    <a:pt x="1943" y="40"/>
                    <a:pt x="1959" y="39"/>
                    <a:pt x="1976" y="37"/>
                  </a:cubicBezTo>
                  <a:cubicBezTo>
                    <a:pt x="1900" y="35"/>
                    <a:pt x="1959" y="42"/>
                    <a:pt x="1905" y="38"/>
                  </a:cubicBezTo>
                  <a:cubicBezTo>
                    <a:pt x="1881" y="38"/>
                    <a:pt x="1867" y="40"/>
                    <a:pt x="1865" y="41"/>
                  </a:cubicBezTo>
                  <a:lnTo>
                    <a:pt x="1821" y="39"/>
                  </a:lnTo>
                  <a:cubicBezTo>
                    <a:pt x="1816" y="41"/>
                    <a:pt x="1762" y="41"/>
                    <a:pt x="1727" y="42"/>
                  </a:cubicBezTo>
                  <a:cubicBezTo>
                    <a:pt x="1722" y="42"/>
                    <a:pt x="1755" y="44"/>
                    <a:pt x="1769" y="43"/>
                  </a:cubicBezTo>
                  <a:cubicBezTo>
                    <a:pt x="1766" y="44"/>
                    <a:pt x="1728" y="45"/>
                    <a:pt x="1704" y="45"/>
                  </a:cubicBezTo>
                  <a:cubicBezTo>
                    <a:pt x="1695" y="41"/>
                    <a:pt x="1546" y="46"/>
                    <a:pt x="1574" y="41"/>
                  </a:cubicBezTo>
                  <a:cubicBezTo>
                    <a:pt x="1466" y="42"/>
                    <a:pt x="1313" y="43"/>
                    <a:pt x="1241" y="44"/>
                  </a:cubicBezTo>
                  <a:cubicBezTo>
                    <a:pt x="1218" y="43"/>
                    <a:pt x="1170" y="43"/>
                    <a:pt x="1198" y="41"/>
                  </a:cubicBezTo>
                  <a:cubicBezTo>
                    <a:pt x="1111" y="41"/>
                    <a:pt x="1066" y="45"/>
                    <a:pt x="979" y="44"/>
                  </a:cubicBezTo>
                  <a:cubicBezTo>
                    <a:pt x="972" y="44"/>
                    <a:pt x="1018" y="44"/>
                    <a:pt x="1015" y="43"/>
                  </a:cubicBezTo>
                  <a:cubicBezTo>
                    <a:pt x="958" y="44"/>
                    <a:pt x="912" y="41"/>
                    <a:pt x="824" y="42"/>
                  </a:cubicBezTo>
                  <a:cubicBezTo>
                    <a:pt x="839" y="42"/>
                    <a:pt x="843" y="41"/>
                    <a:pt x="845" y="41"/>
                  </a:cubicBezTo>
                  <a:cubicBezTo>
                    <a:pt x="847" y="41"/>
                    <a:pt x="809" y="42"/>
                    <a:pt x="786" y="43"/>
                  </a:cubicBezTo>
                  <a:cubicBezTo>
                    <a:pt x="773" y="42"/>
                    <a:pt x="803" y="42"/>
                    <a:pt x="796" y="42"/>
                  </a:cubicBezTo>
                  <a:cubicBezTo>
                    <a:pt x="626" y="40"/>
                    <a:pt x="496" y="45"/>
                    <a:pt x="327" y="44"/>
                  </a:cubicBezTo>
                  <a:cubicBezTo>
                    <a:pt x="376" y="44"/>
                    <a:pt x="394" y="42"/>
                    <a:pt x="394" y="41"/>
                  </a:cubicBezTo>
                  <a:lnTo>
                    <a:pt x="347" y="41"/>
                  </a:lnTo>
                  <a:cubicBezTo>
                    <a:pt x="329" y="42"/>
                    <a:pt x="293" y="42"/>
                    <a:pt x="263" y="43"/>
                  </a:cubicBezTo>
                  <a:cubicBezTo>
                    <a:pt x="260" y="42"/>
                    <a:pt x="245" y="42"/>
                    <a:pt x="260" y="41"/>
                  </a:cubicBezTo>
                  <a:cubicBezTo>
                    <a:pt x="167" y="38"/>
                    <a:pt x="114" y="45"/>
                    <a:pt x="0" y="44"/>
                  </a:cubicBezTo>
                  <a:lnTo>
                    <a:pt x="138" y="39"/>
                  </a:lnTo>
                  <a:lnTo>
                    <a:pt x="104" y="37"/>
                  </a:lnTo>
                  <a:lnTo>
                    <a:pt x="165" y="35"/>
                  </a:lnTo>
                  <a:cubicBezTo>
                    <a:pt x="129" y="33"/>
                    <a:pt x="97" y="36"/>
                    <a:pt x="92" y="34"/>
                  </a:cubicBezTo>
                  <a:cubicBezTo>
                    <a:pt x="100" y="34"/>
                    <a:pt x="119" y="34"/>
                    <a:pt x="119" y="33"/>
                  </a:cubicBezTo>
                  <a:cubicBezTo>
                    <a:pt x="84" y="32"/>
                    <a:pt x="82" y="34"/>
                    <a:pt x="55" y="34"/>
                  </a:cubicBezTo>
                  <a:cubicBezTo>
                    <a:pt x="125" y="30"/>
                    <a:pt x="260" y="31"/>
                    <a:pt x="333" y="30"/>
                  </a:cubicBezTo>
                  <a:cubicBezTo>
                    <a:pt x="345" y="30"/>
                    <a:pt x="324" y="31"/>
                    <a:pt x="322" y="31"/>
                  </a:cubicBezTo>
                  <a:cubicBezTo>
                    <a:pt x="351" y="31"/>
                    <a:pt x="369" y="32"/>
                    <a:pt x="407" y="32"/>
                  </a:cubicBezTo>
                  <a:cubicBezTo>
                    <a:pt x="430" y="30"/>
                    <a:pt x="389" y="30"/>
                    <a:pt x="371" y="30"/>
                  </a:cubicBezTo>
                  <a:cubicBezTo>
                    <a:pt x="373" y="29"/>
                    <a:pt x="382" y="29"/>
                    <a:pt x="403" y="29"/>
                  </a:cubicBezTo>
                  <a:cubicBezTo>
                    <a:pt x="408" y="31"/>
                    <a:pt x="516" y="30"/>
                    <a:pt x="543" y="32"/>
                  </a:cubicBezTo>
                  <a:cubicBezTo>
                    <a:pt x="653" y="32"/>
                    <a:pt x="525" y="27"/>
                    <a:pt x="633" y="28"/>
                  </a:cubicBezTo>
                  <a:lnTo>
                    <a:pt x="665" y="30"/>
                  </a:lnTo>
                  <a:cubicBezTo>
                    <a:pt x="727" y="29"/>
                    <a:pt x="808" y="27"/>
                    <a:pt x="878" y="28"/>
                  </a:cubicBezTo>
                  <a:lnTo>
                    <a:pt x="864" y="28"/>
                  </a:lnTo>
                  <a:cubicBezTo>
                    <a:pt x="854" y="29"/>
                    <a:pt x="870" y="29"/>
                    <a:pt x="877" y="30"/>
                  </a:cubicBezTo>
                  <a:cubicBezTo>
                    <a:pt x="931" y="31"/>
                    <a:pt x="979" y="28"/>
                    <a:pt x="1011" y="30"/>
                  </a:cubicBezTo>
                  <a:cubicBezTo>
                    <a:pt x="1072" y="28"/>
                    <a:pt x="1173" y="26"/>
                    <a:pt x="1243" y="25"/>
                  </a:cubicBezTo>
                  <a:cubicBezTo>
                    <a:pt x="1262" y="28"/>
                    <a:pt x="1152" y="28"/>
                    <a:pt x="1123" y="30"/>
                  </a:cubicBezTo>
                  <a:lnTo>
                    <a:pt x="1187" y="30"/>
                  </a:lnTo>
                  <a:cubicBezTo>
                    <a:pt x="1147" y="30"/>
                    <a:pt x="1132" y="31"/>
                    <a:pt x="1108" y="32"/>
                  </a:cubicBezTo>
                  <a:cubicBezTo>
                    <a:pt x="1164" y="33"/>
                    <a:pt x="1182" y="30"/>
                    <a:pt x="1235" y="30"/>
                  </a:cubicBezTo>
                  <a:cubicBezTo>
                    <a:pt x="1231" y="30"/>
                    <a:pt x="1238" y="31"/>
                    <a:pt x="1262" y="31"/>
                  </a:cubicBezTo>
                  <a:lnTo>
                    <a:pt x="1269" y="29"/>
                  </a:lnTo>
                  <a:cubicBezTo>
                    <a:pt x="1269" y="29"/>
                    <a:pt x="1272" y="29"/>
                    <a:pt x="1280" y="29"/>
                  </a:cubicBezTo>
                  <a:lnTo>
                    <a:pt x="1373" y="28"/>
                  </a:lnTo>
                  <a:cubicBezTo>
                    <a:pt x="1353" y="27"/>
                    <a:pt x="1352" y="26"/>
                    <a:pt x="1328" y="26"/>
                  </a:cubicBezTo>
                  <a:cubicBezTo>
                    <a:pt x="1337" y="27"/>
                    <a:pt x="1316" y="27"/>
                    <a:pt x="1292" y="27"/>
                  </a:cubicBezTo>
                  <a:cubicBezTo>
                    <a:pt x="1313" y="26"/>
                    <a:pt x="1269" y="26"/>
                    <a:pt x="1269" y="25"/>
                  </a:cubicBezTo>
                  <a:cubicBezTo>
                    <a:pt x="1318" y="25"/>
                    <a:pt x="1377" y="25"/>
                    <a:pt x="1409" y="24"/>
                  </a:cubicBezTo>
                  <a:lnTo>
                    <a:pt x="1419" y="26"/>
                  </a:lnTo>
                  <a:lnTo>
                    <a:pt x="1546" y="26"/>
                  </a:lnTo>
                  <a:lnTo>
                    <a:pt x="1536" y="27"/>
                  </a:lnTo>
                  <a:cubicBezTo>
                    <a:pt x="1591" y="27"/>
                    <a:pt x="1646" y="26"/>
                    <a:pt x="1695" y="28"/>
                  </a:cubicBezTo>
                  <a:cubicBezTo>
                    <a:pt x="1745" y="26"/>
                    <a:pt x="1807" y="24"/>
                    <a:pt x="1848" y="22"/>
                  </a:cubicBezTo>
                  <a:cubicBezTo>
                    <a:pt x="1869" y="20"/>
                    <a:pt x="1993" y="25"/>
                    <a:pt x="2049" y="21"/>
                  </a:cubicBezTo>
                  <a:cubicBezTo>
                    <a:pt x="2052" y="22"/>
                    <a:pt x="2010" y="23"/>
                    <a:pt x="1991" y="24"/>
                  </a:cubicBezTo>
                  <a:cubicBezTo>
                    <a:pt x="2028" y="24"/>
                    <a:pt x="2058" y="22"/>
                    <a:pt x="2070" y="24"/>
                  </a:cubicBezTo>
                  <a:cubicBezTo>
                    <a:pt x="1986" y="23"/>
                    <a:pt x="2074" y="26"/>
                    <a:pt x="2037" y="27"/>
                  </a:cubicBezTo>
                  <a:cubicBezTo>
                    <a:pt x="2076" y="27"/>
                    <a:pt x="2117" y="26"/>
                    <a:pt x="2136" y="25"/>
                  </a:cubicBezTo>
                  <a:cubicBezTo>
                    <a:pt x="2073" y="25"/>
                    <a:pt x="2158" y="22"/>
                    <a:pt x="2094" y="23"/>
                  </a:cubicBezTo>
                  <a:cubicBezTo>
                    <a:pt x="2144" y="21"/>
                    <a:pt x="2211" y="20"/>
                    <a:pt x="2270" y="21"/>
                  </a:cubicBezTo>
                  <a:cubicBezTo>
                    <a:pt x="2270" y="22"/>
                    <a:pt x="2277" y="22"/>
                    <a:pt x="2299" y="23"/>
                  </a:cubicBezTo>
                  <a:lnTo>
                    <a:pt x="2317" y="21"/>
                  </a:lnTo>
                  <a:cubicBezTo>
                    <a:pt x="2344" y="21"/>
                    <a:pt x="2263" y="23"/>
                    <a:pt x="2319" y="23"/>
                  </a:cubicBezTo>
                  <a:cubicBezTo>
                    <a:pt x="2376" y="21"/>
                    <a:pt x="2491" y="25"/>
                    <a:pt x="2516" y="20"/>
                  </a:cubicBezTo>
                  <a:cubicBezTo>
                    <a:pt x="2560" y="22"/>
                    <a:pt x="2433" y="22"/>
                    <a:pt x="2499" y="24"/>
                  </a:cubicBezTo>
                  <a:cubicBezTo>
                    <a:pt x="2461" y="26"/>
                    <a:pt x="2408" y="24"/>
                    <a:pt x="2396" y="26"/>
                  </a:cubicBezTo>
                  <a:cubicBezTo>
                    <a:pt x="2433" y="26"/>
                    <a:pt x="2409" y="28"/>
                    <a:pt x="2433" y="28"/>
                  </a:cubicBezTo>
                  <a:lnTo>
                    <a:pt x="2475" y="27"/>
                  </a:lnTo>
                  <a:lnTo>
                    <a:pt x="2466" y="27"/>
                  </a:lnTo>
                  <a:cubicBezTo>
                    <a:pt x="2536" y="24"/>
                    <a:pt x="2647" y="25"/>
                    <a:pt x="2737" y="25"/>
                  </a:cubicBezTo>
                  <a:cubicBezTo>
                    <a:pt x="2812" y="22"/>
                    <a:pt x="2865" y="19"/>
                    <a:pt x="2956" y="19"/>
                  </a:cubicBezTo>
                  <a:cubicBezTo>
                    <a:pt x="2929" y="20"/>
                    <a:pt x="3031" y="20"/>
                    <a:pt x="2974" y="23"/>
                  </a:cubicBezTo>
                  <a:cubicBezTo>
                    <a:pt x="3016" y="24"/>
                    <a:pt x="3058" y="22"/>
                    <a:pt x="3058" y="21"/>
                  </a:cubicBezTo>
                  <a:cubicBezTo>
                    <a:pt x="3021" y="21"/>
                    <a:pt x="3045" y="21"/>
                    <a:pt x="3014" y="21"/>
                  </a:cubicBezTo>
                  <a:cubicBezTo>
                    <a:pt x="3035" y="19"/>
                    <a:pt x="3084" y="19"/>
                    <a:pt x="3104" y="20"/>
                  </a:cubicBezTo>
                  <a:cubicBezTo>
                    <a:pt x="3094" y="20"/>
                    <a:pt x="3098" y="20"/>
                    <a:pt x="3096" y="21"/>
                  </a:cubicBezTo>
                  <a:cubicBezTo>
                    <a:pt x="3140" y="21"/>
                    <a:pt x="3117" y="19"/>
                    <a:pt x="3149" y="19"/>
                  </a:cubicBezTo>
                  <a:cubicBezTo>
                    <a:pt x="3159" y="20"/>
                    <a:pt x="3220" y="19"/>
                    <a:pt x="3249" y="20"/>
                  </a:cubicBezTo>
                  <a:lnTo>
                    <a:pt x="3291" y="17"/>
                  </a:lnTo>
                  <a:cubicBezTo>
                    <a:pt x="3268" y="19"/>
                    <a:pt x="3332" y="18"/>
                    <a:pt x="3338" y="19"/>
                  </a:cubicBezTo>
                  <a:cubicBezTo>
                    <a:pt x="3369" y="18"/>
                    <a:pt x="3394" y="16"/>
                    <a:pt x="3440" y="16"/>
                  </a:cubicBezTo>
                  <a:cubicBezTo>
                    <a:pt x="3421" y="17"/>
                    <a:pt x="3483" y="17"/>
                    <a:pt x="3483" y="19"/>
                  </a:cubicBezTo>
                  <a:cubicBezTo>
                    <a:pt x="3562" y="21"/>
                    <a:pt x="3614" y="14"/>
                    <a:pt x="3689" y="17"/>
                  </a:cubicBezTo>
                  <a:cubicBezTo>
                    <a:pt x="3687" y="17"/>
                    <a:pt x="3672" y="18"/>
                    <a:pt x="3694" y="19"/>
                  </a:cubicBezTo>
                  <a:cubicBezTo>
                    <a:pt x="3711" y="18"/>
                    <a:pt x="3741" y="18"/>
                    <a:pt x="3760" y="18"/>
                  </a:cubicBezTo>
                  <a:lnTo>
                    <a:pt x="3759" y="18"/>
                  </a:lnTo>
                  <a:lnTo>
                    <a:pt x="3760" y="18"/>
                  </a:lnTo>
                  <a:cubicBezTo>
                    <a:pt x="3769" y="18"/>
                    <a:pt x="3775" y="18"/>
                    <a:pt x="3775" y="17"/>
                  </a:cubicBezTo>
                  <a:cubicBezTo>
                    <a:pt x="3807" y="15"/>
                    <a:pt x="3823" y="14"/>
                    <a:pt x="3885" y="12"/>
                  </a:cubicBezTo>
                  <a:cubicBezTo>
                    <a:pt x="3881" y="10"/>
                    <a:pt x="3828" y="11"/>
                    <a:pt x="3805" y="12"/>
                  </a:cubicBezTo>
                  <a:lnTo>
                    <a:pt x="3786" y="14"/>
                  </a:lnTo>
                  <a:cubicBezTo>
                    <a:pt x="3767" y="11"/>
                    <a:pt x="3730" y="14"/>
                    <a:pt x="3715" y="13"/>
                  </a:cubicBezTo>
                  <a:cubicBezTo>
                    <a:pt x="3753" y="10"/>
                    <a:pt x="3860" y="11"/>
                    <a:pt x="3924" y="8"/>
                  </a:cubicBezTo>
                  <a:cubicBezTo>
                    <a:pt x="3885" y="6"/>
                    <a:pt x="3800" y="5"/>
                    <a:pt x="3725" y="6"/>
                  </a:cubicBezTo>
                  <a:lnTo>
                    <a:pt x="3758" y="7"/>
                  </a:lnTo>
                  <a:lnTo>
                    <a:pt x="3719" y="7"/>
                  </a:lnTo>
                  <a:lnTo>
                    <a:pt x="3757" y="9"/>
                  </a:lnTo>
                  <a:lnTo>
                    <a:pt x="3654" y="9"/>
                  </a:lnTo>
                  <a:cubicBezTo>
                    <a:pt x="3693" y="9"/>
                    <a:pt x="3709" y="12"/>
                    <a:pt x="3687" y="11"/>
                  </a:cubicBezTo>
                  <a:cubicBezTo>
                    <a:pt x="3643" y="10"/>
                    <a:pt x="3641" y="13"/>
                    <a:pt x="3608" y="13"/>
                  </a:cubicBezTo>
                  <a:cubicBezTo>
                    <a:pt x="3626" y="13"/>
                    <a:pt x="3650" y="13"/>
                    <a:pt x="3635" y="14"/>
                  </a:cubicBezTo>
                  <a:cubicBezTo>
                    <a:pt x="3569" y="12"/>
                    <a:pt x="3551" y="13"/>
                    <a:pt x="3492" y="11"/>
                  </a:cubicBezTo>
                  <a:cubicBezTo>
                    <a:pt x="3499" y="14"/>
                    <a:pt x="3417" y="11"/>
                    <a:pt x="3408" y="14"/>
                  </a:cubicBezTo>
                  <a:lnTo>
                    <a:pt x="3436" y="14"/>
                  </a:lnTo>
                  <a:lnTo>
                    <a:pt x="3377" y="16"/>
                  </a:lnTo>
                  <a:cubicBezTo>
                    <a:pt x="3323" y="14"/>
                    <a:pt x="3425" y="14"/>
                    <a:pt x="3343" y="12"/>
                  </a:cubicBezTo>
                  <a:cubicBezTo>
                    <a:pt x="3266" y="12"/>
                    <a:pt x="3268" y="15"/>
                    <a:pt x="3208" y="15"/>
                  </a:cubicBezTo>
                  <a:cubicBezTo>
                    <a:pt x="3228" y="14"/>
                    <a:pt x="3276" y="12"/>
                    <a:pt x="3324" y="12"/>
                  </a:cubicBezTo>
                  <a:lnTo>
                    <a:pt x="3295" y="11"/>
                  </a:lnTo>
                  <a:cubicBezTo>
                    <a:pt x="3310" y="10"/>
                    <a:pt x="3377" y="10"/>
                    <a:pt x="3410" y="10"/>
                  </a:cubicBezTo>
                  <a:cubicBezTo>
                    <a:pt x="3355" y="12"/>
                    <a:pt x="3436" y="11"/>
                    <a:pt x="3461" y="12"/>
                  </a:cubicBezTo>
                  <a:cubicBezTo>
                    <a:pt x="3466" y="10"/>
                    <a:pt x="3431" y="11"/>
                    <a:pt x="3472" y="9"/>
                  </a:cubicBezTo>
                  <a:cubicBezTo>
                    <a:pt x="3433" y="9"/>
                    <a:pt x="3427" y="9"/>
                    <a:pt x="3378" y="9"/>
                  </a:cubicBezTo>
                  <a:cubicBezTo>
                    <a:pt x="3485" y="9"/>
                    <a:pt x="3474" y="3"/>
                    <a:pt x="3568" y="4"/>
                  </a:cubicBezTo>
                  <a:cubicBezTo>
                    <a:pt x="3525" y="4"/>
                    <a:pt x="3584" y="6"/>
                    <a:pt x="3589" y="7"/>
                  </a:cubicBezTo>
                  <a:lnTo>
                    <a:pt x="3667" y="6"/>
                  </a:lnTo>
                  <a:lnTo>
                    <a:pt x="3652" y="4"/>
                  </a:lnTo>
                  <a:cubicBezTo>
                    <a:pt x="3707" y="3"/>
                    <a:pt x="3726" y="8"/>
                    <a:pt x="3789" y="5"/>
                  </a:cubicBezTo>
                  <a:cubicBezTo>
                    <a:pt x="3797" y="4"/>
                    <a:pt x="3733" y="4"/>
                    <a:pt x="3745" y="4"/>
                  </a:cubicBezTo>
                  <a:cubicBezTo>
                    <a:pt x="3831" y="3"/>
                    <a:pt x="3862" y="6"/>
                    <a:pt x="3939" y="8"/>
                  </a:cubicBezTo>
                  <a:cubicBezTo>
                    <a:pt x="3944" y="7"/>
                    <a:pt x="3943" y="6"/>
                    <a:pt x="3970" y="4"/>
                  </a:cubicBezTo>
                  <a:cubicBezTo>
                    <a:pt x="3961" y="6"/>
                    <a:pt x="3981" y="7"/>
                    <a:pt x="3951" y="8"/>
                  </a:cubicBezTo>
                  <a:cubicBezTo>
                    <a:pt x="3976" y="8"/>
                    <a:pt x="4007" y="7"/>
                    <a:pt x="4029" y="7"/>
                  </a:cubicBezTo>
                  <a:cubicBezTo>
                    <a:pt x="3976" y="6"/>
                    <a:pt x="4051" y="4"/>
                    <a:pt x="4061" y="4"/>
                  </a:cubicBezTo>
                  <a:cubicBezTo>
                    <a:pt x="4089" y="4"/>
                    <a:pt x="4053" y="5"/>
                    <a:pt x="4036" y="5"/>
                  </a:cubicBezTo>
                  <a:cubicBezTo>
                    <a:pt x="4058" y="6"/>
                    <a:pt x="4084" y="8"/>
                    <a:pt x="4097" y="6"/>
                  </a:cubicBezTo>
                  <a:cubicBezTo>
                    <a:pt x="4098" y="7"/>
                    <a:pt x="4035" y="10"/>
                    <a:pt x="3994" y="11"/>
                  </a:cubicBezTo>
                  <a:lnTo>
                    <a:pt x="4021" y="11"/>
                  </a:lnTo>
                  <a:cubicBezTo>
                    <a:pt x="4002" y="12"/>
                    <a:pt x="3999" y="12"/>
                    <a:pt x="3971" y="11"/>
                  </a:cubicBezTo>
                  <a:cubicBezTo>
                    <a:pt x="3998" y="13"/>
                    <a:pt x="3995" y="14"/>
                    <a:pt x="3989" y="15"/>
                  </a:cubicBezTo>
                  <a:cubicBezTo>
                    <a:pt x="3986" y="15"/>
                    <a:pt x="3991" y="15"/>
                    <a:pt x="3988" y="15"/>
                  </a:cubicBezTo>
                  <a:cubicBezTo>
                    <a:pt x="3966" y="14"/>
                    <a:pt x="3949" y="15"/>
                    <a:pt x="3954" y="16"/>
                  </a:cubicBezTo>
                  <a:cubicBezTo>
                    <a:pt x="3934" y="18"/>
                    <a:pt x="3985" y="17"/>
                    <a:pt x="4000" y="18"/>
                  </a:cubicBezTo>
                  <a:lnTo>
                    <a:pt x="4033" y="18"/>
                  </a:lnTo>
                  <a:lnTo>
                    <a:pt x="4149" y="10"/>
                  </a:lnTo>
                  <a:cubicBezTo>
                    <a:pt x="4198" y="9"/>
                    <a:pt x="4220" y="11"/>
                    <a:pt x="4257" y="12"/>
                  </a:cubicBezTo>
                  <a:lnTo>
                    <a:pt x="4267" y="10"/>
                  </a:lnTo>
                  <a:cubicBezTo>
                    <a:pt x="4310" y="10"/>
                    <a:pt x="4351" y="11"/>
                    <a:pt x="4323" y="13"/>
                  </a:cubicBezTo>
                  <a:cubicBezTo>
                    <a:pt x="4322" y="13"/>
                    <a:pt x="4316" y="13"/>
                    <a:pt x="4307" y="13"/>
                  </a:cubicBezTo>
                  <a:cubicBezTo>
                    <a:pt x="4305" y="13"/>
                    <a:pt x="4303" y="13"/>
                    <a:pt x="4301" y="13"/>
                  </a:cubicBezTo>
                  <a:lnTo>
                    <a:pt x="4298" y="14"/>
                  </a:lnTo>
                  <a:lnTo>
                    <a:pt x="4376" y="12"/>
                  </a:lnTo>
                  <a:cubicBezTo>
                    <a:pt x="4298" y="15"/>
                    <a:pt x="4372" y="16"/>
                    <a:pt x="4359" y="19"/>
                  </a:cubicBezTo>
                  <a:lnTo>
                    <a:pt x="4438" y="18"/>
                  </a:lnTo>
                  <a:cubicBezTo>
                    <a:pt x="4390" y="17"/>
                    <a:pt x="4437" y="16"/>
                    <a:pt x="4454" y="16"/>
                  </a:cubicBezTo>
                  <a:cubicBezTo>
                    <a:pt x="4458" y="18"/>
                    <a:pt x="4517" y="16"/>
                    <a:pt x="4545" y="16"/>
                  </a:cubicBezTo>
                  <a:lnTo>
                    <a:pt x="4543" y="16"/>
                  </a:lnTo>
                  <a:cubicBezTo>
                    <a:pt x="4568" y="17"/>
                    <a:pt x="4613" y="17"/>
                    <a:pt x="4645" y="16"/>
                  </a:cubicBezTo>
                  <a:cubicBezTo>
                    <a:pt x="4643" y="16"/>
                    <a:pt x="4684" y="12"/>
                    <a:pt x="4704" y="10"/>
                  </a:cubicBezTo>
                  <a:cubicBezTo>
                    <a:pt x="4649" y="10"/>
                    <a:pt x="4682" y="9"/>
                    <a:pt x="4677" y="8"/>
                  </a:cubicBezTo>
                  <a:cubicBezTo>
                    <a:pt x="4683" y="8"/>
                    <a:pt x="4693" y="8"/>
                    <a:pt x="4694" y="8"/>
                  </a:cubicBezTo>
                  <a:cubicBezTo>
                    <a:pt x="4702" y="7"/>
                    <a:pt x="4684" y="7"/>
                    <a:pt x="4682" y="6"/>
                  </a:cubicBezTo>
                  <a:cubicBezTo>
                    <a:pt x="4624" y="7"/>
                    <a:pt x="4564" y="8"/>
                    <a:pt x="4541" y="10"/>
                  </a:cubicBezTo>
                  <a:cubicBezTo>
                    <a:pt x="4558" y="12"/>
                    <a:pt x="4571" y="9"/>
                    <a:pt x="4591" y="10"/>
                  </a:cubicBezTo>
                  <a:cubicBezTo>
                    <a:pt x="4562" y="12"/>
                    <a:pt x="4525" y="11"/>
                    <a:pt x="4477" y="11"/>
                  </a:cubicBezTo>
                  <a:lnTo>
                    <a:pt x="4461" y="10"/>
                  </a:lnTo>
                  <a:lnTo>
                    <a:pt x="4412" y="11"/>
                  </a:lnTo>
                  <a:cubicBezTo>
                    <a:pt x="4432" y="10"/>
                    <a:pt x="4420" y="8"/>
                    <a:pt x="4471" y="8"/>
                  </a:cubicBezTo>
                  <a:cubicBezTo>
                    <a:pt x="4465" y="6"/>
                    <a:pt x="4421" y="8"/>
                    <a:pt x="4389" y="8"/>
                  </a:cubicBezTo>
                  <a:lnTo>
                    <a:pt x="4373" y="10"/>
                  </a:lnTo>
                  <a:cubicBezTo>
                    <a:pt x="4380" y="9"/>
                    <a:pt x="4313" y="9"/>
                    <a:pt x="4360" y="7"/>
                  </a:cubicBezTo>
                  <a:lnTo>
                    <a:pt x="4438" y="5"/>
                  </a:lnTo>
                  <a:lnTo>
                    <a:pt x="4416" y="4"/>
                  </a:lnTo>
                  <a:lnTo>
                    <a:pt x="4481" y="4"/>
                  </a:lnTo>
                  <a:lnTo>
                    <a:pt x="4466" y="4"/>
                  </a:lnTo>
                  <a:cubicBezTo>
                    <a:pt x="4571" y="4"/>
                    <a:pt x="4497" y="8"/>
                    <a:pt x="4603" y="6"/>
                  </a:cubicBezTo>
                  <a:cubicBezTo>
                    <a:pt x="4636" y="4"/>
                    <a:pt x="4671" y="4"/>
                    <a:pt x="4736" y="4"/>
                  </a:cubicBezTo>
                  <a:cubicBezTo>
                    <a:pt x="4689" y="4"/>
                    <a:pt x="4731" y="5"/>
                    <a:pt x="4714" y="7"/>
                  </a:cubicBezTo>
                  <a:cubicBezTo>
                    <a:pt x="4761" y="8"/>
                    <a:pt x="4777" y="6"/>
                    <a:pt x="4802" y="4"/>
                  </a:cubicBezTo>
                  <a:cubicBezTo>
                    <a:pt x="4814" y="6"/>
                    <a:pt x="4823" y="7"/>
                    <a:pt x="4780" y="7"/>
                  </a:cubicBezTo>
                  <a:cubicBezTo>
                    <a:pt x="4775" y="10"/>
                    <a:pt x="4837" y="6"/>
                    <a:pt x="4840" y="9"/>
                  </a:cubicBezTo>
                  <a:cubicBezTo>
                    <a:pt x="4982" y="9"/>
                    <a:pt x="4954" y="0"/>
                    <a:pt x="5119" y="4"/>
                  </a:cubicBezTo>
                  <a:lnTo>
                    <a:pt x="5113" y="4"/>
                  </a:lnTo>
                  <a:cubicBezTo>
                    <a:pt x="5218" y="4"/>
                    <a:pt x="5279" y="4"/>
                    <a:pt x="5376" y="4"/>
                  </a:cubicBezTo>
                  <a:lnTo>
                    <a:pt x="5452" y="6"/>
                  </a:lnTo>
                  <a:cubicBezTo>
                    <a:pt x="5435" y="6"/>
                    <a:pt x="5389" y="9"/>
                    <a:pt x="5411" y="10"/>
                  </a:cubicBezTo>
                  <a:cubicBezTo>
                    <a:pt x="5373" y="7"/>
                    <a:pt x="5334" y="8"/>
                    <a:pt x="5294" y="7"/>
                  </a:cubicBezTo>
                  <a:cubicBezTo>
                    <a:pt x="5290" y="7"/>
                    <a:pt x="5306" y="8"/>
                    <a:pt x="5313" y="9"/>
                  </a:cubicBezTo>
                  <a:cubicBezTo>
                    <a:pt x="5289" y="9"/>
                    <a:pt x="5277" y="7"/>
                    <a:pt x="5245" y="8"/>
                  </a:cubicBezTo>
                  <a:cubicBezTo>
                    <a:pt x="5246" y="8"/>
                    <a:pt x="5281" y="9"/>
                    <a:pt x="5255" y="9"/>
                  </a:cubicBezTo>
                  <a:lnTo>
                    <a:pt x="5211" y="8"/>
                  </a:lnTo>
                  <a:cubicBezTo>
                    <a:pt x="5153" y="9"/>
                    <a:pt x="5183" y="12"/>
                    <a:pt x="5114" y="11"/>
                  </a:cubicBezTo>
                  <a:cubicBezTo>
                    <a:pt x="5127" y="10"/>
                    <a:pt x="5153" y="7"/>
                    <a:pt x="5180" y="7"/>
                  </a:cubicBezTo>
                  <a:cubicBezTo>
                    <a:pt x="5148" y="6"/>
                    <a:pt x="5221" y="6"/>
                    <a:pt x="5193" y="5"/>
                  </a:cubicBezTo>
                  <a:cubicBezTo>
                    <a:pt x="5148" y="7"/>
                    <a:pt x="5126" y="5"/>
                    <a:pt x="5066" y="7"/>
                  </a:cubicBezTo>
                  <a:cubicBezTo>
                    <a:pt x="5073" y="7"/>
                    <a:pt x="5075" y="6"/>
                    <a:pt x="5090" y="6"/>
                  </a:cubicBezTo>
                  <a:lnTo>
                    <a:pt x="5003" y="5"/>
                  </a:lnTo>
                  <a:cubicBezTo>
                    <a:pt x="5024" y="6"/>
                    <a:pt x="4931" y="7"/>
                    <a:pt x="4939" y="9"/>
                  </a:cubicBezTo>
                  <a:cubicBezTo>
                    <a:pt x="5032" y="10"/>
                    <a:pt x="5005" y="8"/>
                    <a:pt x="5110" y="9"/>
                  </a:cubicBezTo>
                  <a:cubicBezTo>
                    <a:pt x="5080" y="10"/>
                    <a:pt x="5042" y="12"/>
                    <a:pt x="5024" y="14"/>
                  </a:cubicBezTo>
                  <a:cubicBezTo>
                    <a:pt x="5023" y="14"/>
                    <a:pt x="5021" y="14"/>
                    <a:pt x="5018" y="14"/>
                  </a:cubicBezTo>
                  <a:cubicBezTo>
                    <a:pt x="5002" y="16"/>
                    <a:pt x="5018" y="17"/>
                    <a:pt x="5018" y="21"/>
                  </a:cubicBezTo>
                  <a:cubicBezTo>
                    <a:pt x="5066" y="18"/>
                    <a:pt x="5098" y="20"/>
                    <a:pt x="5155" y="19"/>
                  </a:cubicBezTo>
                  <a:cubicBezTo>
                    <a:pt x="5166" y="16"/>
                    <a:pt x="5122" y="16"/>
                    <a:pt x="5094" y="16"/>
                  </a:cubicBezTo>
                  <a:lnTo>
                    <a:pt x="5144" y="15"/>
                  </a:lnTo>
                  <a:lnTo>
                    <a:pt x="5134" y="16"/>
                  </a:lnTo>
                  <a:lnTo>
                    <a:pt x="5261" y="17"/>
                  </a:lnTo>
                  <a:cubicBezTo>
                    <a:pt x="5237" y="17"/>
                    <a:pt x="5229" y="18"/>
                    <a:pt x="5216" y="19"/>
                  </a:cubicBezTo>
                  <a:cubicBezTo>
                    <a:pt x="5233" y="19"/>
                    <a:pt x="5249" y="19"/>
                    <a:pt x="5266" y="20"/>
                  </a:cubicBezTo>
                  <a:cubicBezTo>
                    <a:pt x="5262" y="18"/>
                    <a:pt x="5265" y="17"/>
                    <a:pt x="5281" y="17"/>
                  </a:cubicBezTo>
                  <a:cubicBezTo>
                    <a:pt x="5362" y="17"/>
                    <a:pt x="5408" y="19"/>
                    <a:pt x="5438" y="21"/>
                  </a:cubicBezTo>
                  <a:lnTo>
                    <a:pt x="5447" y="21"/>
                  </a:lnTo>
                  <a:cubicBezTo>
                    <a:pt x="5434" y="19"/>
                    <a:pt x="5505" y="17"/>
                    <a:pt x="5531" y="15"/>
                  </a:cubicBezTo>
                  <a:cubicBezTo>
                    <a:pt x="5530" y="17"/>
                    <a:pt x="5573" y="16"/>
                    <a:pt x="5596" y="17"/>
                  </a:cubicBezTo>
                  <a:cubicBezTo>
                    <a:pt x="5609" y="15"/>
                    <a:pt x="5592" y="12"/>
                    <a:pt x="5564" y="10"/>
                  </a:cubicBezTo>
                  <a:cubicBezTo>
                    <a:pt x="5508" y="12"/>
                    <a:pt x="5533" y="12"/>
                    <a:pt x="5507" y="15"/>
                  </a:cubicBezTo>
                  <a:lnTo>
                    <a:pt x="5418" y="17"/>
                  </a:lnTo>
                  <a:lnTo>
                    <a:pt x="5438" y="15"/>
                  </a:lnTo>
                  <a:cubicBezTo>
                    <a:pt x="5394" y="15"/>
                    <a:pt x="5351" y="17"/>
                    <a:pt x="5354" y="15"/>
                  </a:cubicBezTo>
                  <a:cubicBezTo>
                    <a:pt x="5378" y="13"/>
                    <a:pt x="5416" y="14"/>
                    <a:pt x="5439" y="12"/>
                  </a:cubicBezTo>
                  <a:lnTo>
                    <a:pt x="5410" y="11"/>
                  </a:lnTo>
                  <a:cubicBezTo>
                    <a:pt x="5462" y="9"/>
                    <a:pt x="5437" y="14"/>
                    <a:pt x="5499" y="12"/>
                  </a:cubicBezTo>
                  <a:cubicBezTo>
                    <a:pt x="5476" y="10"/>
                    <a:pt x="5505" y="12"/>
                    <a:pt x="5532" y="10"/>
                  </a:cubicBezTo>
                  <a:cubicBezTo>
                    <a:pt x="5510" y="9"/>
                    <a:pt x="5422" y="11"/>
                    <a:pt x="5440" y="7"/>
                  </a:cubicBezTo>
                  <a:cubicBezTo>
                    <a:pt x="5473" y="6"/>
                    <a:pt x="5550" y="12"/>
                    <a:pt x="5593" y="8"/>
                  </a:cubicBezTo>
                  <a:lnTo>
                    <a:pt x="5590" y="8"/>
                  </a:lnTo>
                  <a:cubicBezTo>
                    <a:pt x="5654" y="9"/>
                    <a:pt x="5676" y="7"/>
                    <a:pt x="5700" y="5"/>
                  </a:cubicBezTo>
                  <a:cubicBezTo>
                    <a:pt x="5727" y="7"/>
                    <a:pt x="5764" y="5"/>
                    <a:pt x="5793" y="5"/>
                  </a:cubicBezTo>
                  <a:lnTo>
                    <a:pt x="5793" y="6"/>
                  </a:lnTo>
                  <a:lnTo>
                    <a:pt x="5834" y="5"/>
                  </a:lnTo>
                  <a:cubicBezTo>
                    <a:pt x="5814" y="7"/>
                    <a:pt x="5786" y="5"/>
                    <a:pt x="5750" y="6"/>
                  </a:cubicBezTo>
                  <a:lnTo>
                    <a:pt x="5755" y="8"/>
                  </a:lnTo>
                  <a:cubicBezTo>
                    <a:pt x="5714" y="5"/>
                    <a:pt x="5686" y="9"/>
                    <a:pt x="5655" y="10"/>
                  </a:cubicBezTo>
                  <a:cubicBezTo>
                    <a:pt x="5701" y="9"/>
                    <a:pt x="5785" y="11"/>
                    <a:pt x="5796" y="7"/>
                  </a:cubicBezTo>
                  <a:lnTo>
                    <a:pt x="5824" y="9"/>
                  </a:lnTo>
                  <a:lnTo>
                    <a:pt x="5838" y="8"/>
                  </a:lnTo>
                  <a:cubicBezTo>
                    <a:pt x="5859" y="10"/>
                    <a:pt x="5838" y="12"/>
                    <a:pt x="5796" y="13"/>
                  </a:cubicBezTo>
                  <a:cubicBezTo>
                    <a:pt x="5789" y="12"/>
                    <a:pt x="5786" y="12"/>
                    <a:pt x="5788" y="11"/>
                  </a:cubicBezTo>
                  <a:cubicBezTo>
                    <a:pt x="5769" y="12"/>
                    <a:pt x="5751" y="14"/>
                    <a:pt x="5705" y="13"/>
                  </a:cubicBezTo>
                  <a:lnTo>
                    <a:pt x="5730" y="12"/>
                  </a:lnTo>
                  <a:cubicBezTo>
                    <a:pt x="5672" y="12"/>
                    <a:pt x="5619" y="13"/>
                    <a:pt x="5600" y="15"/>
                  </a:cubicBezTo>
                  <a:cubicBezTo>
                    <a:pt x="5683" y="16"/>
                    <a:pt x="5765" y="16"/>
                    <a:pt x="5843" y="16"/>
                  </a:cubicBezTo>
                  <a:cubicBezTo>
                    <a:pt x="5866" y="11"/>
                    <a:pt x="5893" y="9"/>
                    <a:pt x="5905" y="5"/>
                  </a:cubicBezTo>
                  <a:cubicBezTo>
                    <a:pt x="5957" y="4"/>
                    <a:pt x="6029" y="4"/>
                    <a:pt x="6074" y="5"/>
                  </a:cubicBezTo>
                  <a:lnTo>
                    <a:pt x="6070" y="6"/>
                  </a:lnTo>
                  <a:cubicBezTo>
                    <a:pt x="6092" y="6"/>
                    <a:pt x="6113" y="6"/>
                    <a:pt x="6130" y="6"/>
                  </a:cubicBezTo>
                  <a:cubicBezTo>
                    <a:pt x="6153" y="7"/>
                    <a:pt x="6114" y="8"/>
                    <a:pt x="6130" y="8"/>
                  </a:cubicBezTo>
                  <a:lnTo>
                    <a:pt x="6205" y="7"/>
                  </a:lnTo>
                  <a:cubicBezTo>
                    <a:pt x="6201" y="9"/>
                    <a:pt x="6137" y="9"/>
                    <a:pt x="6107" y="9"/>
                  </a:cubicBezTo>
                  <a:cubicBezTo>
                    <a:pt x="6113" y="9"/>
                    <a:pt x="6124" y="8"/>
                    <a:pt x="6121" y="8"/>
                  </a:cubicBezTo>
                  <a:cubicBezTo>
                    <a:pt x="6086" y="7"/>
                    <a:pt x="6021" y="11"/>
                    <a:pt x="6006" y="8"/>
                  </a:cubicBezTo>
                  <a:cubicBezTo>
                    <a:pt x="5989" y="8"/>
                    <a:pt x="6040" y="6"/>
                    <a:pt x="5983" y="6"/>
                  </a:cubicBezTo>
                  <a:cubicBezTo>
                    <a:pt x="5944" y="5"/>
                    <a:pt x="5931" y="7"/>
                    <a:pt x="5927" y="8"/>
                  </a:cubicBezTo>
                  <a:cubicBezTo>
                    <a:pt x="5927" y="9"/>
                    <a:pt x="5988" y="9"/>
                    <a:pt x="5967" y="11"/>
                  </a:cubicBezTo>
                  <a:cubicBezTo>
                    <a:pt x="5997" y="11"/>
                    <a:pt x="6009" y="9"/>
                    <a:pt x="6047" y="10"/>
                  </a:cubicBezTo>
                  <a:cubicBezTo>
                    <a:pt x="6017" y="10"/>
                    <a:pt x="5977" y="12"/>
                    <a:pt x="5961" y="11"/>
                  </a:cubicBezTo>
                  <a:cubicBezTo>
                    <a:pt x="5902" y="13"/>
                    <a:pt x="5911" y="18"/>
                    <a:pt x="5938" y="18"/>
                  </a:cubicBezTo>
                  <a:cubicBezTo>
                    <a:pt x="5932" y="16"/>
                    <a:pt x="6046" y="16"/>
                    <a:pt x="5969" y="14"/>
                  </a:cubicBezTo>
                  <a:cubicBezTo>
                    <a:pt x="6003" y="12"/>
                    <a:pt x="6067" y="12"/>
                    <a:pt x="6112" y="11"/>
                  </a:cubicBezTo>
                  <a:lnTo>
                    <a:pt x="6110" y="11"/>
                  </a:lnTo>
                  <a:lnTo>
                    <a:pt x="6166" y="11"/>
                  </a:lnTo>
                  <a:cubicBezTo>
                    <a:pt x="6158" y="11"/>
                    <a:pt x="6141" y="12"/>
                    <a:pt x="6141" y="13"/>
                  </a:cubicBezTo>
                  <a:lnTo>
                    <a:pt x="6218" y="10"/>
                  </a:lnTo>
                  <a:cubicBezTo>
                    <a:pt x="6175" y="12"/>
                    <a:pt x="6246" y="11"/>
                    <a:pt x="6266" y="12"/>
                  </a:cubicBezTo>
                  <a:cubicBezTo>
                    <a:pt x="6274" y="11"/>
                    <a:pt x="6304" y="10"/>
                    <a:pt x="6275" y="9"/>
                  </a:cubicBezTo>
                  <a:cubicBezTo>
                    <a:pt x="6242" y="7"/>
                    <a:pt x="6256" y="9"/>
                    <a:pt x="6226" y="10"/>
                  </a:cubicBezTo>
                  <a:lnTo>
                    <a:pt x="6269" y="7"/>
                  </a:lnTo>
                  <a:lnTo>
                    <a:pt x="6272" y="7"/>
                  </a:lnTo>
                  <a:lnTo>
                    <a:pt x="6298" y="5"/>
                  </a:lnTo>
                  <a:cubicBezTo>
                    <a:pt x="6355" y="5"/>
                    <a:pt x="6272" y="10"/>
                    <a:pt x="6346" y="8"/>
                  </a:cubicBezTo>
                  <a:lnTo>
                    <a:pt x="6337" y="5"/>
                  </a:lnTo>
                  <a:cubicBezTo>
                    <a:pt x="6422" y="6"/>
                    <a:pt x="6532" y="9"/>
                    <a:pt x="6592" y="8"/>
                  </a:cubicBezTo>
                  <a:cubicBezTo>
                    <a:pt x="6575" y="9"/>
                    <a:pt x="6568" y="12"/>
                    <a:pt x="6591" y="14"/>
                  </a:cubicBezTo>
                  <a:cubicBezTo>
                    <a:pt x="6565" y="13"/>
                    <a:pt x="6513" y="13"/>
                    <a:pt x="6475" y="13"/>
                  </a:cubicBezTo>
                  <a:cubicBezTo>
                    <a:pt x="6468" y="13"/>
                    <a:pt x="6522" y="10"/>
                    <a:pt x="6563" y="11"/>
                  </a:cubicBezTo>
                  <a:cubicBezTo>
                    <a:pt x="6543" y="6"/>
                    <a:pt x="6461" y="13"/>
                    <a:pt x="6456" y="9"/>
                  </a:cubicBezTo>
                  <a:cubicBezTo>
                    <a:pt x="6352" y="7"/>
                    <a:pt x="6379" y="13"/>
                    <a:pt x="6291" y="10"/>
                  </a:cubicBezTo>
                  <a:cubicBezTo>
                    <a:pt x="6290" y="12"/>
                    <a:pt x="6266" y="11"/>
                    <a:pt x="6261" y="13"/>
                  </a:cubicBezTo>
                  <a:cubicBezTo>
                    <a:pt x="6287" y="17"/>
                    <a:pt x="6379" y="13"/>
                    <a:pt x="6436" y="14"/>
                  </a:cubicBezTo>
                  <a:cubicBezTo>
                    <a:pt x="6430" y="15"/>
                    <a:pt x="6419" y="15"/>
                    <a:pt x="6417" y="15"/>
                  </a:cubicBezTo>
                  <a:cubicBezTo>
                    <a:pt x="6457" y="16"/>
                    <a:pt x="6474" y="15"/>
                    <a:pt x="6503" y="15"/>
                  </a:cubicBezTo>
                  <a:lnTo>
                    <a:pt x="6499" y="14"/>
                  </a:lnTo>
                  <a:cubicBezTo>
                    <a:pt x="6549" y="12"/>
                    <a:pt x="6530" y="16"/>
                    <a:pt x="6559" y="17"/>
                  </a:cubicBezTo>
                  <a:cubicBezTo>
                    <a:pt x="6570" y="17"/>
                    <a:pt x="6611" y="17"/>
                    <a:pt x="6604" y="16"/>
                  </a:cubicBezTo>
                  <a:lnTo>
                    <a:pt x="6657" y="18"/>
                  </a:lnTo>
                  <a:lnTo>
                    <a:pt x="6655" y="16"/>
                  </a:lnTo>
                  <a:cubicBezTo>
                    <a:pt x="6685" y="15"/>
                    <a:pt x="6691" y="17"/>
                    <a:pt x="6718" y="16"/>
                  </a:cubicBezTo>
                  <a:lnTo>
                    <a:pt x="6719" y="14"/>
                  </a:lnTo>
                  <a:lnTo>
                    <a:pt x="6645" y="13"/>
                  </a:lnTo>
                  <a:cubicBezTo>
                    <a:pt x="6683" y="12"/>
                    <a:pt x="6656" y="11"/>
                    <a:pt x="6697" y="10"/>
                  </a:cubicBezTo>
                  <a:cubicBezTo>
                    <a:pt x="6651" y="13"/>
                    <a:pt x="6730" y="12"/>
                    <a:pt x="6734" y="13"/>
                  </a:cubicBezTo>
                  <a:lnTo>
                    <a:pt x="6765" y="12"/>
                  </a:lnTo>
                  <a:lnTo>
                    <a:pt x="6757" y="13"/>
                  </a:lnTo>
                  <a:cubicBezTo>
                    <a:pt x="6781" y="14"/>
                    <a:pt x="6785" y="12"/>
                    <a:pt x="6813" y="12"/>
                  </a:cubicBezTo>
                  <a:cubicBezTo>
                    <a:pt x="6780" y="11"/>
                    <a:pt x="6759" y="10"/>
                    <a:pt x="6717" y="11"/>
                  </a:cubicBezTo>
                  <a:cubicBezTo>
                    <a:pt x="6747" y="10"/>
                    <a:pt x="6808" y="9"/>
                    <a:pt x="6822" y="9"/>
                  </a:cubicBezTo>
                  <a:cubicBezTo>
                    <a:pt x="6854" y="8"/>
                    <a:pt x="6877" y="10"/>
                    <a:pt x="6907" y="10"/>
                  </a:cubicBezTo>
                  <a:cubicBezTo>
                    <a:pt x="6849" y="11"/>
                    <a:pt x="6927" y="16"/>
                    <a:pt x="6812" y="15"/>
                  </a:cubicBezTo>
                  <a:cubicBezTo>
                    <a:pt x="6814" y="14"/>
                    <a:pt x="6823" y="14"/>
                    <a:pt x="6827" y="15"/>
                  </a:cubicBezTo>
                  <a:cubicBezTo>
                    <a:pt x="6811" y="12"/>
                    <a:pt x="6758" y="15"/>
                    <a:pt x="6733" y="16"/>
                  </a:cubicBezTo>
                  <a:cubicBezTo>
                    <a:pt x="6739" y="17"/>
                    <a:pt x="6713" y="18"/>
                    <a:pt x="6757" y="18"/>
                  </a:cubicBezTo>
                  <a:cubicBezTo>
                    <a:pt x="6743" y="17"/>
                    <a:pt x="6795" y="15"/>
                    <a:pt x="6837" y="16"/>
                  </a:cubicBezTo>
                  <a:lnTo>
                    <a:pt x="6829" y="20"/>
                  </a:lnTo>
                  <a:lnTo>
                    <a:pt x="6891" y="20"/>
                  </a:lnTo>
                  <a:lnTo>
                    <a:pt x="6885" y="20"/>
                  </a:lnTo>
                  <a:cubicBezTo>
                    <a:pt x="6908" y="23"/>
                    <a:pt x="6950" y="20"/>
                    <a:pt x="6992" y="21"/>
                  </a:cubicBezTo>
                  <a:cubicBezTo>
                    <a:pt x="7023" y="20"/>
                    <a:pt x="7140" y="22"/>
                    <a:pt x="7089" y="18"/>
                  </a:cubicBezTo>
                  <a:cubicBezTo>
                    <a:pt x="7127" y="20"/>
                    <a:pt x="7160" y="18"/>
                    <a:pt x="7202" y="17"/>
                  </a:cubicBezTo>
                  <a:lnTo>
                    <a:pt x="7150" y="16"/>
                  </a:lnTo>
                  <a:cubicBezTo>
                    <a:pt x="7211" y="14"/>
                    <a:pt x="7194" y="15"/>
                    <a:pt x="7242" y="11"/>
                  </a:cubicBezTo>
                  <a:cubicBezTo>
                    <a:pt x="7247" y="12"/>
                    <a:pt x="7258" y="13"/>
                    <a:pt x="7248" y="14"/>
                  </a:cubicBezTo>
                  <a:cubicBezTo>
                    <a:pt x="7330" y="14"/>
                    <a:pt x="7447" y="16"/>
                    <a:pt x="7495" y="13"/>
                  </a:cubicBezTo>
                  <a:cubicBezTo>
                    <a:pt x="7552" y="14"/>
                    <a:pt x="7561" y="18"/>
                    <a:pt x="7642" y="16"/>
                  </a:cubicBezTo>
                  <a:cubicBezTo>
                    <a:pt x="7659" y="16"/>
                    <a:pt x="7629" y="13"/>
                    <a:pt x="7682" y="14"/>
                  </a:cubicBezTo>
                  <a:cubicBezTo>
                    <a:pt x="7686" y="15"/>
                    <a:pt x="7631" y="17"/>
                    <a:pt x="7690" y="17"/>
                  </a:cubicBezTo>
                  <a:cubicBezTo>
                    <a:pt x="7733" y="14"/>
                    <a:pt x="7790" y="19"/>
                    <a:pt x="7845" y="17"/>
                  </a:cubicBezTo>
                  <a:cubicBezTo>
                    <a:pt x="7875" y="18"/>
                    <a:pt x="7925" y="18"/>
                    <a:pt x="7915" y="20"/>
                  </a:cubicBezTo>
                  <a:cubicBezTo>
                    <a:pt x="7868" y="19"/>
                    <a:pt x="7803" y="19"/>
                    <a:pt x="7793" y="20"/>
                  </a:cubicBezTo>
                  <a:cubicBezTo>
                    <a:pt x="7799" y="19"/>
                    <a:pt x="7760" y="19"/>
                    <a:pt x="7794" y="18"/>
                  </a:cubicBezTo>
                  <a:cubicBezTo>
                    <a:pt x="7724" y="16"/>
                    <a:pt x="7749" y="19"/>
                    <a:pt x="7686" y="17"/>
                  </a:cubicBezTo>
                  <a:cubicBezTo>
                    <a:pt x="7682" y="18"/>
                    <a:pt x="7719" y="20"/>
                    <a:pt x="7732" y="19"/>
                  </a:cubicBezTo>
                  <a:cubicBezTo>
                    <a:pt x="7732" y="22"/>
                    <a:pt x="7608" y="20"/>
                    <a:pt x="7664" y="24"/>
                  </a:cubicBezTo>
                  <a:cubicBezTo>
                    <a:pt x="7731" y="24"/>
                    <a:pt x="7751" y="18"/>
                    <a:pt x="7809" y="22"/>
                  </a:cubicBezTo>
                  <a:cubicBezTo>
                    <a:pt x="7786" y="23"/>
                    <a:pt x="7749" y="22"/>
                    <a:pt x="7720" y="24"/>
                  </a:cubicBezTo>
                  <a:lnTo>
                    <a:pt x="7767" y="26"/>
                  </a:lnTo>
                  <a:lnTo>
                    <a:pt x="7802" y="24"/>
                  </a:lnTo>
                  <a:lnTo>
                    <a:pt x="7800" y="24"/>
                  </a:lnTo>
                  <a:cubicBezTo>
                    <a:pt x="7884" y="27"/>
                    <a:pt x="7878" y="22"/>
                    <a:pt x="7953" y="21"/>
                  </a:cubicBezTo>
                  <a:cubicBezTo>
                    <a:pt x="7910" y="19"/>
                    <a:pt x="7963" y="16"/>
                    <a:pt x="7930" y="15"/>
                  </a:cubicBezTo>
                  <a:cubicBezTo>
                    <a:pt x="7981" y="15"/>
                    <a:pt x="8018" y="15"/>
                    <a:pt x="8018" y="18"/>
                  </a:cubicBezTo>
                  <a:cubicBezTo>
                    <a:pt x="7924" y="20"/>
                    <a:pt x="8013" y="21"/>
                    <a:pt x="7926" y="23"/>
                  </a:cubicBezTo>
                  <a:cubicBezTo>
                    <a:pt x="7940" y="24"/>
                    <a:pt x="7905" y="27"/>
                    <a:pt x="7957" y="28"/>
                  </a:cubicBezTo>
                  <a:cubicBezTo>
                    <a:pt x="8015" y="26"/>
                    <a:pt x="7939" y="25"/>
                    <a:pt x="7998" y="25"/>
                  </a:cubicBezTo>
                  <a:cubicBezTo>
                    <a:pt x="8001" y="25"/>
                    <a:pt x="8005" y="25"/>
                    <a:pt x="8003" y="26"/>
                  </a:cubicBezTo>
                  <a:cubicBezTo>
                    <a:pt x="8029" y="24"/>
                    <a:pt x="8034" y="26"/>
                    <a:pt x="8066" y="25"/>
                  </a:cubicBezTo>
                  <a:lnTo>
                    <a:pt x="8059" y="25"/>
                  </a:lnTo>
                  <a:cubicBezTo>
                    <a:pt x="8099" y="27"/>
                    <a:pt x="8103" y="24"/>
                    <a:pt x="8137" y="26"/>
                  </a:cubicBezTo>
                  <a:cubicBezTo>
                    <a:pt x="8123" y="24"/>
                    <a:pt x="8160" y="24"/>
                    <a:pt x="8182" y="23"/>
                  </a:cubicBezTo>
                  <a:cubicBezTo>
                    <a:pt x="8147" y="22"/>
                    <a:pt x="8128" y="19"/>
                    <a:pt x="8059" y="19"/>
                  </a:cubicBezTo>
                  <a:cubicBezTo>
                    <a:pt x="8050" y="20"/>
                    <a:pt x="8055" y="21"/>
                    <a:pt x="8027" y="22"/>
                  </a:cubicBezTo>
                  <a:lnTo>
                    <a:pt x="8072" y="22"/>
                  </a:lnTo>
                  <a:lnTo>
                    <a:pt x="8046" y="23"/>
                  </a:lnTo>
                  <a:lnTo>
                    <a:pt x="8003" y="22"/>
                  </a:lnTo>
                  <a:cubicBezTo>
                    <a:pt x="8058" y="21"/>
                    <a:pt x="8033" y="19"/>
                    <a:pt x="8056" y="17"/>
                  </a:cubicBezTo>
                  <a:cubicBezTo>
                    <a:pt x="8106" y="18"/>
                    <a:pt x="8097" y="17"/>
                    <a:pt x="8128" y="18"/>
                  </a:cubicBezTo>
                  <a:cubicBezTo>
                    <a:pt x="8125" y="20"/>
                    <a:pt x="8225" y="23"/>
                    <a:pt x="8282" y="24"/>
                  </a:cubicBezTo>
                  <a:lnTo>
                    <a:pt x="8255" y="24"/>
                  </a:lnTo>
                  <a:cubicBezTo>
                    <a:pt x="8214" y="25"/>
                    <a:pt x="8284" y="26"/>
                    <a:pt x="8286" y="27"/>
                  </a:cubicBezTo>
                  <a:lnTo>
                    <a:pt x="8316" y="26"/>
                  </a:lnTo>
                  <a:cubicBezTo>
                    <a:pt x="8310" y="26"/>
                    <a:pt x="8302" y="27"/>
                    <a:pt x="8315" y="27"/>
                  </a:cubicBezTo>
                  <a:cubicBezTo>
                    <a:pt x="8357" y="27"/>
                    <a:pt x="8354" y="25"/>
                    <a:pt x="8395" y="24"/>
                  </a:cubicBezTo>
                  <a:cubicBezTo>
                    <a:pt x="8398" y="26"/>
                    <a:pt x="8364" y="27"/>
                    <a:pt x="8389" y="28"/>
                  </a:cubicBezTo>
                  <a:cubicBezTo>
                    <a:pt x="8398" y="30"/>
                    <a:pt x="8426" y="33"/>
                    <a:pt x="8481" y="32"/>
                  </a:cubicBezTo>
                  <a:cubicBezTo>
                    <a:pt x="8485" y="31"/>
                    <a:pt x="8499" y="31"/>
                    <a:pt x="8515" y="31"/>
                  </a:cubicBezTo>
                  <a:lnTo>
                    <a:pt x="8509" y="31"/>
                  </a:lnTo>
                  <a:lnTo>
                    <a:pt x="8545" y="33"/>
                  </a:lnTo>
                  <a:cubicBezTo>
                    <a:pt x="8514" y="35"/>
                    <a:pt x="8483" y="32"/>
                    <a:pt x="8452" y="34"/>
                  </a:cubicBezTo>
                  <a:lnTo>
                    <a:pt x="8449" y="36"/>
                  </a:lnTo>
                  <a:cubicBezTo>
                    <a:pt x="8425" y="36"/>
                    <a:pt x="8392" y="36"/>
                    <a:pt x="8377" y="37"/>
                  </a:cubicBezTo>
                  <a:cubicBezTo>
                    <a:pt x="8414" y="38"/>
                    <a:pt x="8422" y="37"/>
                    <a:pt x="8463" y="37"/>
                  </a:cubicBezTo>
                  <a:cubicBezTo>
                    <a:pt x="8469" y="39"/>
                    <a:pt x="8440" y="39"/>
                    <a:pt x="8435" y="39"/>
                  </a:cubicBezTo>
                  <a:lnTo>
                    <a:pt x="8441" y="38"/>
                  </a:lnTo>
                  <a:cubicBezTo>
                    <a:pt x="8392" y="36"/>
                    <a:pt x="8368" y="40"/>
                    <a:pt x="8307" y="39"/>
                  </a:cubicBezTo>
                  <a:cubicBezTo>
                    <a:pt x="8297" y="39"/>
                    <a:pt x="8303" y="39"/>
                    <a:pt x="8305" y="38"/>
                  </a:cubicBezTo>
                  <a:cubicBezTo>
                    <a:pt x="8256" y="40"/>
                    <a:pt x="8207" y="37"/>
                    <a:pt x="8159" y="39"/>
                  </a:cubicBezTo>
                  <a:lnTo>
                    <a:pt x="8175" y="38"/>
                  </a:lnTo>
                  <a:lnTo>
                    <a:pt x="8013" y="42"/>
                  </a:lnTo>
                  <a:lnTo>
                    <a:pt x="8013" y="43"/>
                  </a:lnTo>
                  <a:cubicBezTo>
                    <a:pt x="8020" y="44"/>
                    <a:pt x="7996" y="44"/>
                    <a:pt x="7983" y="43"/>
                  </a:cubicBezTo>
                  <a:lnTo>
                    <a:pt x="7983" y="43"/>
                  </a:lnTo>
                  <a:lnTo>
                    <a:pt x="7895" y="45"/>
                  </a:lnTo>
                  <a:cubicBezTo>
                    <a:pt x="7903" y="46"/>
                    <a:pt x="7913" y="46"/>
                    <a:pt x="7925" y="47"/>
                  </a:cubicBezTo>
                  <a:cubicBezTo>
                    <a:pt x="7935" y="46"/>
                    <a:pt x="7994" y="47"/>
                    <a:pt x="7986" y="45"/>
                  </a:cubicBezTo>
                  <a:cubicBezTo>
                    <a:pt x="8013" y="46"/>
                    <a:pt x="8057" y="44"/>
                    <a:pt x="8077" y="45"/>
                  </a:cubicBezTo>
                  <a:cubicBezTo>
                    <a:pt x="8041" y="44"/>
                    <a:pt x="8102" y="43"/>
                    <a:pt x="8109" y="42"/>
                  </a:cubicBezTo>
                  <a:cubicBezTo>
                    <a:pt x="8121" y="44"/>
                    <a:pt x="8163" y="42"/>
                    <a:pt x="8158" y="44"/>
                  </a:cubicBezTo>
                  <a:cubicBezTo>
                    <a:pt x="8165" y="45"/>
                    <a:pt x="8140" y="43"/>
                    <a:pt x="8125" y="44"/>
                  </a:cubicBezTo>
                  <a:cubicBezTo>
                    <a:pt x="8086" y="46"/>
                    <a:pt x="8194" y="46"/>
                    <a:pt x="8147" y="47"/>
                  </a:cubicBezTo>
                  <a:cubicBezTo>
                    <a:pt x="8207" y="46"/>
                    <a:pt x="8287" y="47"/>
                    <a:pt x="8349" y="46"/>
                  </a:cubicBezTo>
                  <a:lnTo>
                    <a:pt x="8314" y="45"/>
                  </a:lnTo>
                  <a:cubicBezTo>
                    <a:pt x="8342" y="46"/>
                    <a:pt x="8408" y="46"/>
                    <a:pt x="8413" y="47"/>
                  </a:cubicBezTo>
                  <a:lnTo>
                    <a:pt x="8342" y="47"/>
                  </a:lnTo>
                  <a:cubicBezTo>
                    <a:pt x="8340" y="49"/>
                    <a:pt x="8405" y="47"/>
                    <a:pt x="8408" y="48"/>
                  </a:cubicBezTo>
                  <a:lnTo>
                    <a:pt x="8484" y="45"/>
                  </a:lnTo>
                  <a:lnTo>
                    <a:pt x="8451" y="45"/>
                  </a:lnTo>
                  <a:cubicBezTo>
                    <a:pt x="8472" y="44"/>
                    <a:pt x="8542" y="46"/>
                    <a:pt x="8594" y="47"/>
                  </a:cubicBezTo>
                  <a:cubicBezTo>
                    <a:pt x="8564" y="49"/>
                    <a:pt x="8516" y="46"/>
                    <a:pt x="8461" y="47"/>
                  </a:cubicBezTo>
                  <a:cubicBezTo>
                    <a:pt x="8421" y="48"/>
                    <a:pt x="8485" y="50"/>
                    <a:pt x="8448" y="50"/>
                  </a:cubicBezTo>
                  <a:cubicBezTo>
                    <a:pt x="8458" y="51"/>
                    <a:pt x="8482" y="51"/>
                    <a:pt x="8494" y="50"/>
                  </a:cubicBezTo>
                  <a:lnTo>
                    <a:pt x="8509" y="51"/>
                  </a:lnTo>
                  <a:cubicBezTo>
                    <a:pt x="8475" y="53"/>
                    <a:pt x="8400" y="52"/>
                    <a:pt x="8350" y="54"/>
                  </a:cubicBezTo>
                  <a:cubicBezTo>
                    <a:pt x="8355" y="54"/>
                    <a:pt x="8359" y="54"/>
                    <a:pt x="8360" y="54"/>
                  </a:cubicBezTo>
                  <a:cubicBezTo>
                    <a:pt x="8321" y="52"/>
                    <a:pt x="8282" y="52"/>
                    <a:pt x="8245" y="52"/>
                  </a:cubicBezTo>
                  <a:cubicBezTo>
                    <a:pt x="8265" y="53"/>
                    <a:pt x="8273" y="53"/>
                    <a:pt x="8284" y="53"/>
                  </a:cubicBezTo>
                  <a:cubicBezTo>
                    <a:pt x="8285" y="53"/>
                    <a:pt x="8250" y="53"/>
                    <a:pt x="8236" y="54"/>
                  </a:cubicBezTo>
                  <a:cubicBezTo>
                    <a:pt x="8271" y="55"/>
                    <a:pt x="8243" y="56"/>
                    <a:pt x="8265" y="56"/>
                  </a:cubicBezTo>
                  <a:cubicBezTo>
                    <a:pt x="8242" y="57"/>
                    <a:pt x="8224" y="56"/>
                    <a:pt x="8196" y="56"/>
                  </a:cubicBezTo>
                  <a:cubicBezTo>
                    <a:pt x="8182" y="55"/>
                    <a:pt x="8208" y="55"/>
                    <a:pt x="8205" y="53"/>
                  </a:cubicBezTo>
                  <a:cubicBezTo>
                    <a:pt x="8177" y="54"/>
                    <a:pt x="8164" y="51"/>
                    <a:pt x="8122" y="52"/>
                  </a:cubicBezTo>
                  <a:cubicBezTo>
                    <a:pt x="8177" y="53"/>
                    <a:pt x="8107" y="55"/>
                    <a:pt x="8088" y="56"/>
                  </a:cubicBezTo>
                  <a:lnTo>
                    <a:pt x="8097" y="56"/>
                  </a:lnTo>
                  <a:cubicBezTo>
                    <a:pt x="8080" y="57"/>
                    <a:pt x="8065" y="57"/>
                    <a:pt x="8053" y="56"/>
                  </a:cubicBezTo>
                  <a:cubicBezTo>
                    <a:pt x="8075" y="55"/>
                    <a:pt x="8097" y="56"/>
                    <a:pt x="8091" y="54"/>
                  </a:cubicBezTo>
                  <a:cubicBezTo>
                    <a:pt x="8076" y="54"/>
                    <a:pt x="8061" y="54"/>
                    <a:pt x="8044" y="54"/>
                  </a:cubicBezTo>
                  <a:lnTo>
                    <a:pt x="8059" y="53"/>
                  </a:lnTo>
                  <a:lnTo>
                    <a:pt x="7985" y="53"/>
                  </a:lnTo>
                  <a:cubicBezTo>
                    <a:pt x="7973" y="55"/>
                    <a:pt x="7953" y="56"/>
                    <a:pt x="7943" y="58"/>
                  </a:cubicBezTo>
                  <a:cubicBezTo>
                    <a:pt x="7925" y="57"/>
                    <a:pt x="7900" y="58"/>
                    <a:pt x="7883" y="58"/>
                  </a:cubicBezTo>
                  <a:lnTo>
                    <a:pt x="7891" y="58"/>
                  </a:lnTo>
                  <a:cubicBezTo>
                    <a:pt x="7858" y="56"/>
                    <a:pt x="7785" y="57"/>
                    <a:pt x="7779" y="58"/>
                  </a:cubicBezTo>
                  <a:cubicBezTo>
                    <a:pt x="7755" y="57"/>
                    <a:pt x="7945" y="51"/>
                    <a:pt x="7779" y="52"/>
                  </a:cubicBezTo>
                  <a:cubicBezTo>
                    <a:pt x="7715" y="51"/>
                    <a:pt x="7739" y="55"/>
                    <a:pt x="7703" y="57"/>
                  </a:cubicBezTo>
                  <a:cubicBezTo>
                    <a:pt x="7703" y="57"/>
                    <a:pt x="7705" y="56"/>
                    <a:pt x="7702" y="56"/>
                  </a:cubicBezTo>
                  <a:cubicBezTo>
                    <a:pt x="7674" y="55"/>
                    <a:pt x="7671" y="57"/>
                    <a:pt x="7648" y="57"/>
                  </a:cubicBezTo>
                  <a:cubicBezTo>
                    <a:pt x="7665" y="58"/>
                    <a:pt x="7689" y="58"/>
                    <a:pt x="7697" y="58"/>
                  </a:cubicBezTo>
                  <a:cubicBezTo>
                    <a:pt x="7688" y="59"/>
                    <a:pt x="7639" y="57"/>
                    <a:pt x="7618" y="59"/>
                  </a:cubicBezTo>
                  <a:cubicBezTo>
                    <a:pt x="7646" y="56"/>
                    <a:pt x="7565" y="57"/>
                    <a:pt x="7586" y="56"/>
                  </a:cubicBezTo>
                  <a:cubicBezTo>
                    <a:pt x="7531" y="54"/>
                    <a:pt x="7472" y="56"/>
                    <a:pt x="7443" y="58"/>
                  </a:cubicBezTo>
                  <a:cubicBezTo>
                    <a:pt x="7406" y="55"/>
                    <a:pt x="7378" y="58"/>
                    <a:pt x="7317" y="56"/>
                  </a:cubicBezTo>
                  <a:cubicBezTo>
                    <a:pt x="7327" y="56"/>
                    <a:pt x="7343" y="56"/>
                    <a:pt x="7356" y="56"/>
                  </a:cubicBezTo>
                  <a:cubicBezTo>
                    <a:pt x="7391" y="55"/>
                    <a:pt x="7294" y="55"/>
                    <a:pt x="7347" y="54"/>
                  </a:cubicBezTo>
                  <a:cubicBezTo>
                    <a:pt x="7335" y="54"/>
                    <a:pt x="7346" y="55"/>
                    <a:pt x="7358" y="54"/>
                  </a:cubicBezTo>
                  <a:cubicBezTo>
                    <a:pt x="7378" y="54"/>
                    <a:pt x="7397" y="53"/>
                    <a:pt x="7392" y="52"/>
                  </a:cubicBezTo>
                  <a:lnTo>
                    <a:pt x="7343" y="51"/>
                  </a:lnTo>
                  <a:lnTo>
                    <a:pt x="7360" y="50"/>
                  </a:lnTo>
                  <a:lnTo>
                    <a:pt x="7285" y="47"/>
                  </a:lnTo>
                  <a:cubicBezTo>
                    <a:pt x="7283" y="48"/>
                    <a:pt x="7290" y="48"/>
                    <a:pt x="7294" y="49"/>
                  </a:cubicBezTo>
                  <a:cubicBezTo>
                    <a:pt x="7207" y="47"/>
                    <a:pt x="7107" y="48"/>
                    <a:pt x="7031" y="48"/>
                  </a:cubicBezTo>
                  <a:cubicBezTo>
                    <a:pt x="7017" y="53"/>
                    <a:pt x="6844" y="50"/>
                    <a:pt x="6782" y="53"/>
                  </a:cubicBezTo>
                  <a:cubicBezTo>
                    <a:pt x="6799" y="52"/>
                    <a:pt x="6808" y="49"/>
                    <a:pt x="6798" y="48"/>
                  </a:cubicBezTo>
                  <a:cubicBezTo>
                    <a:pt x="6811" y="47"/>
                    <a:pt x="6840" y="45"/>
                    <a:pt x="6871" y="46"/>
                  </a:cubicBezTo>
                  <a:cubicBezTo>
                    <a:pt x="6876" y="47"/>
                    <a:pt x="6914" y="48"/>
                    <a:pt x="6889" y="49"/>
                  </a:cubicBezTo>
                  <a:cubicBezTo>
                    <a:pt x="6975" y="48"/>
                    <a:pt x="6878" y="46"/>
                    <a:pt x="6903" y="44"/>
                  </a:cubicBezTo>
                  <a:cubicBezTo>
                    <a:pt x="6808" y="44"/>
                    <a:pt x="6752" y="48"/>
                    <a:pt x="6692" y="49"/>
                  </a:cubicBezTo>
                  <a:lnTo>
                    <a:pt x="6690" y="48"/>
                  </a:lnTo>
                  <a:lnTo>
                    <a:pt x="6645" y="49"/>
                  </a:lnTo>
                  <a:cubicBezTo>
                    <a:pt x="6682" y="50"/>
                    <a:pt x="6680" y="53"/>
                    <a:pt x="6632" y="52"/>
                  </a:cubicBezTo>
                  <a:lnTo>
                    <a:pt x="6638" y="52"/>
                  </a:lnTo>
                  <a:cubicBezTo>
                    <a:pt x="6611" y="50"/>
                    <a:pt x="6554" y="52"/>
                    <a:pt x="6511" y="51"/>
                  </a:cubicBezTo>
                  <a:lnTo>
                    <a:pt x="6483" y="53"/>
                  </a:lnTo>
                  <a:cubicBezTo>
                    <a:pt x="6440" y="53"/>
                    <a:pt x="6438" y="50"/>
                    <a:pt x="6424" y="48"/>
                  </a:cubicBezTo>
                  <a:cubicBezTo>
                    <a:pt x="6357" y="47"/>
                    <a:pt x="6319" y="50"/>
                    <a:pt x="6271" y="52"/>
                  </a:cubicBezTo>
                  <a:cubicBezTo>
                    <a:pt x="6250" y="50"/>
                    <a:pt x="6150" y="50"/>
                    <a:pt x="6203" y="48"/>
                  </a:cubicBezTo>
                  <a:cubicBezTo>
                    <a:pt x="6142" y="49"/>
                    <a:pt x="6154" y="57"/>
                    <a:pt x="6051" y="53"/>
                  </a:cubicBezTo>
                  <a:lnTo>
                    <a:pt x="6078" y="51"/>
                  </a:lnTo>
                  <a:cubicBezTo>
                    <a:pt x="5979" y="52"/>
                    <a:pt x="5838" y="54"/>
                    <a:pt x="5792" y="53"/>
                  </a:cubicBezTo>
                  <a:cubicBezTo>
                    <a:pt x="5829" y="48"/>
                    <a:pt x="5669" y="48"/>
                    <a:pt x="5651" y="43"/>
                  </a:cubicBezTo>
                  <a:cubicBezTo>
                    <a:pt x="5656" y="44"/>
                    <a:pt x="5619" y="44"/>
                    <a:pt x="5613" y="45"/>
                  </a:cubicBezTo>
                  <a:cubicBezTo>
                    <a:pt x="5605" y="44"/>
                    <a:pt x="5592" y="44"/>
                    <a:pt x="5577" y="45"/>
                  </a:cubicBezTo>
                  <a:cubicBezTo>
                    <a:pt x="5616" y="46"/>
                    <a:pt x="5550" y="50"/>
                    <a:pt x="5624" y="48"/>
                  </a:cubicBezTo>
                  <a:cubicBezTo>
                    <a:pt x="5587" y="51"/>
                    <a:pt x="5539" y="54"/>
                    <a:pt x="5457" y="54"/>
                  </a:cubicBezTo>
                  <a:lnTo>
                    <a:pt x="5458" y="52"/>
                  </a:lnTo>
                  <a:lnTo>
                    <a:pt x="5523" y="52"/>
                  </a:lnTo>
                  <a:cubicBezTo>
                    <a:pt x="5516" y="51"/>
                    <a:pt x="5549" y="51"/>
                    <a:pt x="5563" y="50"/>
                  </a:cubicBezTo>
                  <a:cubicBezTo>
                    <a:pt x="5443" y="49"/>
                    <a:pt x="5579" y="45"/>
                    <a:pt x="5456" y="46"/>
                  </a:cubicBezTo>
                  <a:cubicBezTo>
                    <a:pt x="5444" y="47"/>
                    <a:pt x="5452" y="46"/>
                    <a:pt x="5420" y="47"/>
                  </a:cubicBezTo>
                  <a:cubicBezTo>
                    <a:pt x="5435" y="47"/>
                    <a:pt x="5437" y="46"/>
                    <a:pt x="5413" y="45"/>
                  </a:cubicBezTo>
                  <a:lnTo>
                    <a:pt x="5390" y="47"/>
                  </a:lnTo>
                  <a:cubicBezTo>
                    <a:pt x="5347" y="44"/>
                    <a:pt x="5461" y="45"/>
                    <a:pt x="5424" y="42"/>
                  </a:cubicBezTo>
                  <a:cubicBezTo>
                    <a:pt x="5472" y="41"/>
                    <a:pt x="5554" y="40"/>
                    <a:pt x="5539" y="37"/>
                  </a:cubicBezTo>
                  <a:cubicBezTo>
                    <a:pt x="5461" y="36"/>
                    <a:pt x="5469" y="42"/>
                    <a:pt x="5388" y="41"/>
                  </a:cubicBezTo>
                  <a:lnTo>
                    <a:pt x="5379" y="40"/>
                  </a:lnTo>
                  <a:cubicBezTo>
                    <a:pt x="5351" y="41"/>
                    <a:pt x="5346" y="43"/>
                    <a:pt x="5330" y="44"/>
                  </a:cubicBezTo>
                  <a:cubicBezTo>
                    <a:pt x="5329" y="43"/>
                    <a:pt x="5322" y="43"/>
                    <a:pt x="5303" y="42"/>
                  </a:cubicBezTo>
                  <a:cubicBezTo>
                    <a:pt x="5255" y="45"/>
                    <a:pt x="5223" y="46"/>
                    <a:pt x="5179" y="49"/>
                  </a:cubicBezTo>
                  <a:cubicBezTo>
                    <a:pt x="5297" y="46"/>
                    <a:pt x="5280" y="51"/>
                    <a:pt x="5402" y="49"/>
                  </a:cubicBezTo>
                  <a:cubicBezTo>
                    <a:pt x="5383" y="49"/>
                    <a:pt x="5297" y="50"/>
                    <a:pt x="5292" y="53"/>
                  </a:cubicBezTo>
                  <a:lnTo>
                    <a:pt x="5293" y="51"/>
                  </a:lnTo>
                  <a:cubicBezTo>
                    <a:pt x="5253" y="52"/>
                    <a:pt x="5214" y="53"/>
                    <a:pt x="5164" y="53"/>
                  </a:cubicBezTo>
                  <a:lnTo>
                    <a:pt x="5194" y="51"/>
                  </a:lnTo>
                  <a:cubicBezTo>
                    <a:pt x="5128" y="53"/>
                    <a:pt x="5084" y="48"/>
                    <a:pt x="5032" y="52"/>
                  </a:cubicBezTo>
                  <a:cubicBezTo>
                    <a:pt x="5051" y="52"/>
                    <a:pt x="5065" y="52"/>
                    <a:pt x="5077" y="52"/>
                  </a:cubicBezTo>
                  <a:cubicBezTo>
                    <a:pt x="5043" y="53"/>
                    <a:pt x="5000" y="52"/>
                    <a:pt x="4963" y="52"/>
                  </a:cubicBezTo>
                  <a:lnTo>
                    <a:pt x="4887" y="56"/>
                  </a:lnTo>
                  <a:cubicBezTo>
                    <a:pt x="4887" y="55"/>
                    <a:pt x="4839" y="55"/>
                    <a:pt x="4862" y="53"/>
                  </a:cubicBezTo>
                  <a:cubicBezTo>
                    <a:pt x="4807" y="51"/>
                    <a:pt x="4781" y="55"/>
                    <a:pt x="4749" y="55"/>
                  </a:cubicBezTo>
                  <a:cubicBezTo>
                    <a:pt x="4693" y="53"/>
                    <a:pt x="4798" y="54"/>
                    <a:pt x="4804" y="51"/>
                  </a:cubicBezTo>
                  <a:cubicBezTo>
                    <a:pt x="4726" y="50"/>
                    <a:pt x="4644" y="51"/>
                    <a:pt x="4600" y="53"/>
                  </a:cubicBezTo>
                  <a:cubicBezTo>
                    <a:pt x="4616" y="54"/>
                    <a:pt x="4623" y="54"/>
                    <a:pt x="4623" y="55"/>
                  </a:cubicBezTo>
                  <a:cubicBezTo>
                    <a:pt x="4620" y="54"/>
                    <a:pt x="4589" y="54"/>
                    <a:pt x="4572" y="54"/>
                  </a:cubicBezTo>
                  <a:lnTo>
                    <a:pt x="4560" y="55"/>
                  </a:lnTo>
                  <a:cubicBezTo>
                    <a:pt x="4530" y="55"/>
                    <a:pt x="4535" y="54"/>
                    <a:pt x="4559" y="53"/>
                  </a:cubicBezTo>
                  <a:cubicBezTo>
                    <a:pt x="4532" y="52"/>
                    <a:pt x="4498" y="55"/>
                    <a:pt x="4470" y="53"/>
                  </a:cubicBezTo>
                  <a:cubicBezTo>
                    <a:pt x="4517" y="52"/>
                    <a:pt x="4578" y="53"/>
                    <a:pt x="4602" y="52"/>
                  </a:cubicBezTo>
                  <a:cubicBezTo>
                    <a:pt x="4503" y="53"/>
                    <a:pt x="4503" y="48"/>
                    <a:pt x="4377" y="50"/>
                  </a:cubicBezTo>
                  <a:cubicBezTo>
                    <a:pt x="4375" y="49"/>
                    <a:pt x="4397" y="48"/>
                    <a:pt x="4372" y="48"/>
                  </a:cubicBezTo>
                  <a:cubicBezTo>
                    <a:pt x="4316" y="48"/>
                    <a:pt x="4358" y="51"/>
                    <a:pt x="4340" y="52"/>
                  </a:cubicBezTo>
                  <a:cubicBezTo>
                    <a:pt x="4383" y="51"/>
                    <a:pt x="4404" y="52"/>
                    <a:pt x="4429" y="54"/>
                  </a:cubicBezTo>
                  <a:lnTo>
                    <a:pt x="4417" y="55"/>
                  </a:lnTo>
                  <a:cubicBezTo>
                    <a:pt x="4415" y="54"/>
                    <a:pt x="4388" y="54"/>
                    <a:pt x="4380" y="54"/>
                  </a:cubicBezTo>
                  <a:lnTo>
                    <a:pt x="4373" y="56"/>
                  </a:lnTo>
                  <a:cubicBezTo>
                    <a:pt x="4376" y="54"/>
                    <a:pt x="4333" y="52"/>
                    <a:pt x="4299" y="53"/>
                  </a:cubicBezTo>
                  <a:cubicBezTo>
                    <a:pt x="4333" y="54"/>
                    <a:pt x="4324" y="54"/>
                    <a:pt x="4334" y="57"/>
                  </a:cubicBezTo>
                  <a:cubicBezTo>
                    <a:pt x="4286" y="60"/>
                    <a:pt x="4279" y="55"/>
                    <a:pt x="4226" y="58"/>
                  </a:cubicBezTo>
                  <a:cubicBezTo>
                    <a:pt x="4230" y="57"/>
                    <a:pt x="4277" y="56"/>
                    <a:pt x="4236" y="56"/>
                  </a:cubicBezTo>
                  <a:cubicBezTo>
                    <a:pt x="4203" y="56"/>
                    <a:pt x="4207" y="57"/>
                    <a:pt x="4184" y="58"/>
                  </a:cubicBezTo>
                  <a:cubicBezTo>
                    <a:pt x="4210" y="56"/>
                    <a:pt x="4203" y="54"/>
                    <a:pt x="4231" y="52"/>
                  </a:cubicBezTo>
                  <a:cubicBezTo>
                    <a:pt x="4290" y="52"/>
                    <a:pt x="4255" y="52"/>
                    <a:pt x="4313" y="51"/>
                  </a:cubicBezTo>
                  <a:lnTo>
                    <a:pt x="4264" y="49"/>
                  </a:lnTo>
                  <a:cubicBezTo>
                    <a:pt x="4314" y="49"/>
                    <a:pt x="4301" y="47"/>
                    <a:pt x="4305" y="46"/>
                  </a:cubicBezTo>
                  <a:cubicBezTo>
                    <a:pt x="4218" y="44"/>
                    <a:pt x="4240" y="49"/>
                    <a:pt x="4184" y="49"/>
                  </a:cubicBezTo>
                  <a:cubicBezTo>
                    <a:pt x="4157" y="50"/>
                    <a:pt x="4236" y="49"/>
                    <a:pt x="4194" y="51"/>
                  </a:cubicBezTo>
                  <a:cubicBezTo>
                    <a:pt x="4142" y="50"/>
                    <a:pt x="4182" y="52"/>
                    <a:pt x="4124" y="53"/>
                  </a:cubicBezTo>
                  <a:lnTo>
                    <a:pt x="4134" y="52"/>
                  </a:lnTo>
                  <a:cubicBezTo>
                    <a:pt x="4116" y="51"/>
                    <a:pt x="4099" y="52"/>
                    <a:pt x="4078" y="53"/>
                  </a:cubicBezTo>
                  <a:cubicBezTo>
                    <a:pt x="4055" y="53"/>
                    <a:pt x="4104" y="60"/>
                    <a:pt x="4010" y="60"/>
                  </a:cubicBezTo>
                  <a:cubicBezTo>
                    <a:pt x="4015" y="60"/>
                    <a:pt x="4017" y="59"/>
                    <a:pt x="4017" y="59"/>
                  </a:cubicBezTo>
                  <a:lnTo>
                    <a:pt x="4108" y="41"/>
                  </a:lnTo>
                  <a:cubicBezTo>
                    <a:pt x="4013" y="41"/>
                    <a:pt x="3904" y="41"/>
                    <a:pt x="3795" y="40"/>
                  </a:cubicBezTo>
                  <a:cubicBezTo>
                    <a:pt x="3769" y="37"/>
                    <a:pt x="3873" y="37"/>
                    <a:pt x="3866" y="36"/>
                  </a:cubicBezTo>
                  <a:lnTo>
                    <a:pt x="3916" y="36"/>
                  </a:lnTo>
                  <a:cubicBezTo>
                    <a:pt x="3913" y="38"/>
                    <a:pt x="3812" y="37"/>
                    <a:pt x="3857" y="39"/>
                  </a:cubicBezTo>
                  <a:cubicBezTo>
                    <a:pt x="3945" y="38"/>
                    <a:pt x="3985" y="40"/>
                    <a:pt x="4068" y="37"/>
                  </a:cubicBezTo>
                  <a:cubicBezTo>
                    <a:pt x="4042" y="33"/>
                    <a:pt x="3958" y="37"/>
                    <a:pt x="3904" y="35"/>
                  </a:cubicBezTo>
                  <a:cubicBezTo>
                    <a:pt x="3927" y="35"/>
                    <a:pt x="3946" y="35"/>
                    <a:pt x="3965" y="34"/>
                  </a:cubicBezTo>
                  <a:lnTo>
                    <a:pt x="3801" y="33"/>
                  </a:lnTo>
                  <a:lnTo>
                    <a:pt x="3788" y="34"/>
                  </a:lnTo>
                  <a:lnTo>
                    <a:pt x="3858" y="34"/>
                  </a:lnTo>
                  <a:cubicBezTo>
                    <a:pt x="3806" y="34"/>
                    <a:pt x="3762" y="36"/>
                    <a:pt x="3758" y="39"/>
                  </a:cubicBezTo>
                  <a:lnTo>
                    <a:pt x="3768" y="39"/>
                  </a:lnTo>
                  <a:lnTo>
                    <a:pt x="3749" y="40"/>
                  </a:lnTo>
                  <a:lnTo>
                    <a:pt x="3713" y="3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8" name="フリーフォーム 64"/>
            <p:cNvSpPr>
              <a:spLocks/>
            </p:cNvSpPr>
            <p:nvPr/>
          </p:nvSpPr>
          <p:spPr bwMode="invGray">
            <a:xfrm>
              <a:off x="12117388" y="2779713"/>
              <a:ext cx="127000" cy="4762"/>
            </a:xfrm>
            <a:custGeom>
              <a:avLst/>
              <a:gdLst>
                <a:gd name="T0" fmla="*/ 19 w 66"/>
                <a:gd name="T1" fmla="*/ 2 h 2"/>
                <a:gd name="T2" fmla="*/ 19 w 66"/>
                <a:gd name="T3" fmla="*/ 2 h 2"/>
                <a:gd name="T4" fmla="*/ 60 w 66"/>
                <a:gd name="T5" fmla="*/ 0 h 2"/>
                <a:gd name="T6" fmla="*/ 19 w 66"/>
                <a:gd name="T7" fmla="*/ 2 h 2"/>
              </a:gdLst>
              <a:ahLst/>
              <a:cxnLst>
                <a:cxn ang="0">
                  <a:pos x="T0" y="T1"/>
                </a:cxn>
                <a:cxn ang="0">
                  <a:pos x="T2" y="T3"/>
                </a:cxn>
                <a:cxn ang="0">
                  <a:pos x="T4" y="T5"/>
                </a:cxn>
                <a:cxn ang="0">
                  <a:pos x="T6" y="T7"/>
                </a:cxn>
              </a:cxnLst>
              <a:rect l="0" t="0" r="r" b="b"/>
              <a:pathLst>
                <a:path w="66" h="2">
                  <a:moveTo>
                    <a:pt x="19" y="2"/>
                  </a:moveTo>
                  <a:lnTo>
                    <a:pt x="19" y="2"/>
                  </a:lnTo>
                  <a:cubicBezTo>
                    <a:pt x="33" y="2"/>
                    <a:pt x="66" y="2"/>
                    <a:pt x="60" y="0"/>
                  </a:cubicBezTo>
                  <a:cubicBezTo>
                    <a:pt x="60" y="2"/>
                    <a:pt x="0" y="0"/>
                    <a:pt x="19"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39" name="フリーフォーム 65"/>
            <p:cNvSpPr>
              <a:spLocks/>
            </p:cNvSpPr>
            <p:nvPr/>
          </p:nvSpPr>
          <p:spPr bwMode="invGray">
            <a:xfrm>
              <a:off x="12182475" y="2787650"/>
              <a:ext cx="79375" cy="1587"/>
            </a:xfrm>
            <a:custGeom>
              <a:avLst/>
              <a:gdLst>
                <a:gd name="T0" fmla="*/ 25 w 41"/>
                <a:gd name="T1" fmla="*/ 1 h 1"/>
                <a:gd name="T2" fmla="*/ 25 w 41"/>
                <a:gd name="T3" fmla="*/ 1 h 1"/>
                <a:gd name="T4" fmla="*/ 41 w 41"/>
                <a:gd name="T5" fmla="*/ 0 h 1"/>
                <a:gd name="T6" fmla="*/ 0 w 41"/>
                <a:gd name="T7" fmla="*/ 0 h 1"/>
                <a:gd name="T8" fmla="*/ 25 w 41"/>
                <a:gd name="T9" fmla="*/ 1 h 1"/>
              </a:gdLst>
              <a:ahLst/>
              <a:cxnLst>
                <a:cxn ang="0">
                  <a:pos x="T0" y="T1"/>
                </a:cxn>
                <a:cxn ang="0">
                  <a:pos x="T2" y="T3"/>
                </a:cxn>
                <a:cxn ang="0">
                  <a:pos x="T4" y="T5"/>
                </a:cxn>
                <a:cxn ang="0">
                  <a:pos x="T6" y="T7"/>
                </a:cxn>
                <a:cxn ang="0">
                  <a:pos x="T8" y="T9"/>
                </a:cxn>
              </a:cxnLst>
              <a:rect l="0" t="0" r="r" b="b"/>
              <a:pathLst>
                <a:path w="41" h="1">
                  <a:moveTo>
                    <a:pt x="25" y="1"/>
                  </a:moveTo>
                  <a:lnTo>
                    <a:pt x="25" y="1"/>
                  </a:lnTo>
                  <a:cubicBezTo>
                    <a:pt x="27" y="1"/>
                    <a:pt x="26" y="0"/>
                    <a:pt x="41" y="0"/>
                  </a:cubicBezTo>
                  <a:lnTo>
                    <a:pt x="0" y="0"/>
                  </a:lnTo>
                  <a:lnTo>
                    <a:pt x="2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0" name="フリーフォーム 66"/>
            <p:cNvSpPr>
              <a:spLocks/>
            </p:cNvSpPr>
            <p:nvPr/>
          </p:nvSpPr>
          <p:spPr bwMode="invGray">
            <a:xfrm>
              <a:off x="12307888" y="2809875"/>
              <a:ext cx="249238" cy="15875"/>
            </a:xfrm>
            <a:custGeom>
              <a:avLst/>
              <a:gdLst>
                <a:gd name="T0" fmla="*/ 2 w 130"/>
                <a:gd name="T1" fmla="*/ 3 h 7"/>
                <a:gd name="T2" fmla="*/ 2 w 130"/>
                <a:gd name="T3" fmla="*/ 3 h 7"/>
                <a:gd name="T4" fmla="*/ 70 w 130"/>
                <a:gd name="T5" fmla="*/ 2 h 7"/>
                <a:gd name="T6" fmla="*/ 0 w 130"/>
                <a:gd name="T7" fmla="*/ 6 h 7"/>
                <a:gd name="T8" fmla="*/ 130 w 130"/>
                <a:gd name="T9" fmla="*/ 4 h 7"/>
                <a:gd name="T10" fmla="*/ 2 w 130"/>
                <a:gd name="T11" fmla="*/ 3 h 7"/>
              </a:gdLst>
              <a:ahLst/>
              <a:cxnLst>
                <a:cxn ang="0">
                  <a:pos x="T0" y="T1"/>
                </a:cxn>
                <a:cxn ang="0">
                  <a:pos x="T2" y="T3"/>
                </a:cxn>
                <a:cxn ang="0">
                  <a:pos x="T4" y="T5"/>
                </a:cxn>
                <a:cxn ang="0">
                  <a:pos x="T6" y="T7"/>
                </a:cxn>
                <a:cxn ang="0">
                  <a:pos x="T8" y="T9"/>
                </a:cxn>
                <a:cxn ang="0">
                  <a:pos x="T10" y="T11"/>
                </a:cxn>
              </a:cxnLst>
              <a:rect l="0" t="0" r="r" b="b"/>
              <a:pathLst>
                <a:path w="130" h="7">
                  <a:moveTo>
                    <a:pt x="2" y="3"/>
                  </a:moveTo>
                  <a:lnTo>
                    <a:pt x="2" y="3"/>
                  </a:lnTo>
                  <a:cubicBezTo>
                    <a:pt x="23" y="2"/>
                    <a:pt x="37" y="1"/>
                    <a:pt x="70" y="2"/>
                  </a:cubicBezTo>
                  <a:cubicBezTo>
                    <a:pt x="82" y="6"/>
                    <a:pt x="15" y="2"/>
                    <a:pt x="0" y="6"/>
                  </a:cubicBezTo>
                  <a:cubicBezTo>
                    <a:pt x="61" y="7"/>
                    <a:pt x="80" y="4"/>
                    <a:pt x="130" y="4"/>
                  </a:cubicBezTo>
                  <a:cubicBezTo>
                    <a:pt x="106" y="2"/>
                    <a:pt x="4" y="0"/>
                    <a:pt x="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1" name="フリーフォーム 67"/>
            <p:cNvSpPr>
              <a:spLocks/>
            </p:cNvSpPr>
            <p:nvPr/>
          </p:nvSpPr>
          <p:spPr bwMode="invGray">
            <a:xfrm>
              <a:off x="12252325" y="2825750"/>
              <a:ext cx="73025" cy="1587"/>
            </a:xfrm>
            <a:custGeom>
              <a:avLst/>
              <a:gdLst>
                <a:gd name="T0" fmla="*/ 4 w 38"/>
                <a:gd name="T1" fmla="*/ 1 h 1"/>
                <a:gd name="T2" fmla="*/ 4 w 38"/>
                <a:gd name="T3" fmla="*/ 1 h 1"/>
                <a:gd name="T4" fmla="*/ 38 w 38"/>
                <a:gd name="T5" fmla="*/ 0 h 1"/>
                <a:gd name="T6" fmla="*/ 34 w 38"/>
                <a:gd name="T7" fmla="*/ 0 h 1"/>
                <a:gd name="T8" fmla="*/ 0 w 38"/>
                <a:gd name="T9" fmla="*/ 1 h 1"/>
                <a:gd name="T10" fmla="*/ 4 w 38"/>
                <a:gd name="T11" fmla="*/ 1 h 1"/>
              </a:gdLst>
              <a:ahLst/>
              <a:cxnLst>
                <a:cxn ang="0">
                  <a:pos x="T0" y="T1"/>
                </a:cxn>
                <a:cxn ang="0">
                  <a:pos x="T2" y="T3"/>
                </a:cxn>
                <a:cxn ang="0">
                  <a:pos x="T4" y="T5"/>
                </a:cxn>
                <a:cxn ang="0">
                  <a:pos x="T6" y="T7"/>
                </a:cxn>
                <a:cxn ang="0">
                  <a:pos x="T8" y="T9"/>
                </a:cxn>
                <a:cxn ang="0">
                  <a:pos x="T10" y="T11"/>
                </a:cxn>
              </a:cxnLst>
              <a:rect l="0" t="0" r="r" b="b"/>
              <a:pathLst>
                <a:path w="38" h="1">
                  <a:moveTo>
                    <a:pt x="4" y="1"/>
                  </a:moveTo>
                  <a:lnTo>
                    <a:pt x="4" y="1"/>
                  </a:lnTo>
                  <a:lnTo>
                    <a:pt x="38" y="0"/>
                  </a:lnTo>
                  <a:lnTo>
                    <a:pt x="34" y="0"/>
                  </a:lnTo>
                  <a:lnTo>
                    <a:pt x="0" y="1"/>
                  </a:lnTo>
                  <a:lnTo>
                    <a:pt x="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2" name="フリーフォーム 68"/>
            <p:cNvSpPr>
              <a:spLocks/>
            </p:cNvSpPr>
            <p:nvPr/>
          </p:nvSpPr>
          <p:spPr bwMode="invGray">
            <a:xfrm>
              <a:off x="10779125" y="2733675"/>
              <a:ext cx="66675" cy="4762"/>
            </a:xfrm>
            <a:custGeom>
              <a:avLst/>
              <a:gdLst>
                <a:gd name="T0" fmla="*/ 35 w 35"/>
                <a:gd name="T1" fmla="*/ 2 h 2"/>
                <a:gd name="T2" fmla="*/ 35 w 35"/>
                <a:gd name="T3" fmla="*/ 2 h 2"/>
                <a:gd name="T4" fmla="*/ 0 w 35"/>
                <a:gd name="T5" fmla="*/ 2 h 2"/>
                <a:gd name="T6" fmla="*/ 35 w 35"/>
                <a:gd name="T7" fmla="*/ 2 h 2"/>
              </a:gdLst>
              <a:ahLst/>
              <a:cxnLst>
                <a:cxn ang="0">
                  <a:pos x="T0" y="T1"/>
                </a:cxn>
                <a:cxn ang="0">
                  <a:pos x="T2" y="T3"/>
                </a:cxn>
                <a:cxn ang="0">
                  <a:pos x="T4" y="T5"/>
                </a:cxn>
                <a:cxn ang="0">
                  <a:pos x="T6" y="T7"/>
                </a:cxn>
              </a:cxnLst>
              <a:rect l="0" t="0" r="r" b="b"/>
              <a:pathLst>
                <a:path w="35" h="2">
                  <a:moveTo>
                    <a:pt x="35" y="2"/>
                  </a:moveTo>
                  <a:lnTo>
                    <a:pt x="35" y="2"/>
                  </a:lnTo>
                  <a:cubicBezTo>
                    <a:pt x="32" y="0"/>
                    <a:pt x="11" y="1"/>
                    <a:pt x="0" y="2"/>
                  </a:cubicBezTo>
                  <a:cubicBezTo>
                    <a:pt x="9" y="2"/>
                    <a:pt x="22" y="2"/>
                    <a:pt x="3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3" name="フリーフォーム 69"/>
            <p:cNvSpPr>
              <a:spLocks/>
            </p:cNvSpPr>
            <p:nvPr/>
          </p:nvSpPr>
          <p:spPr bwMode="invGray">
            <a:xfrm>
              <a:off x="-2471738" y="2738438"/>
              <a:ext cx="496888" cy="1587"/>
            </a:xfrm>
            <a:custGeom>
              <a:avLst/>
              <a:gdLst>
                <a:gd name="T0" fmla="*/ 259 w 259"/>
                <a:gd name="T1" fmla="*/ 0 h 1"/>
                <a:gd name="T2" fmla="*/ 259 w 259"/>
                <a:gd name="T3" fmla="*/ 0 h 1"/>
                <a:gd name="T4" fmla="*/ 0 w 259"/>
                <a:gd name="T5" fmla="*/ 1 h 1"/>
                <a:gd name="T6" fmla="*/ 259 w 259"/>
                <a:gd name="T7" fmla="*/ 0 h 1"/>
              </a:gdLst>
              <a:ahLst/>
              <a:cxnLst>
                <a:cxn ang="0">
                  <a:pos x="T0" y="T1"/>
                </a:cxn>
                <a:cxn ang="0">
                  <a:pos x="T2" y="T3"/>
                </a:cxn>
                <a:cxn ang="0">
                  <a:pos x="T4" y="T5"/>
                </a:cxn>
                <a:cxn ang="0">
                  <a:pos x="T6" y="T7"/>
                </a:cxn>
              </a:cxnLst>
              <a:rect l="0" t="0" r="r" b="b"/>
              <a:pathLst>
                <a:path w="259" h="1">
                  <a:moveTo>
                    <a:pt x="259" y="0"/>
                  </a:moveTo>
                  <a:lnTo>
                    <a:pt x="259" y="0"/>
                  </a:lnTo>
                  <a:lnTo>
                    <a:pt x="0" y="1"/>
                  </a:lnTo>
                  <a:lnTo>
                    <a:pt x="25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4" name="フリーフォーム 70"/>
            <p:cNvSpPr>
              <a:spLocks/>
            </p:cNvSpPr>
            <p:nvPr/>
          </p:nvSpPr>
          <p:spPr bwMode="invGray">
            <a:xfrm>
              <a:off x="9136063" y="2735263"/>
              <a:ext cx="387350" cy="14287"/>
            </a:xfrm>
            <a:custGeom>
              <a:avLst/>
              <a:gdLst>
                <a:gd name="T0" fmla="*/ 30 w 202"/>
                <a:gd name="T1" fmla="*/ 6 h 6"/>
                <a:gd name="T2" fmla="*/ 30 w 202"/>
                <a:gd name="T3" fmla="*/ 6 h 6"/>
                <a:gd name="T4" fmla="*/ 202 w 202"/>
                <a:gd name="T5" fmla="*/ 3 h 6"/>
                <a:gd name="T6" fmla="*/ 0 w 202"/>
                <a:gd name="T7" fmla="*/ 3 h 6"/>
                <a:gd name="T8" fmla="*/ 30 w 202"/>
                <a:gd name="T9" fmla="*/ 6 h 6"/>
              </a:gdLst>
              <a:ahLst/>
              <a:cxnLst>
                <a:cxn ang="0">
                  <a:pos x="T0" y="T1"/>
                </a:cxn>
                <a:cxn ang="0">
                  <a:pos x="T2" y="T3"/>
                </a:cxn>
                <a:cxn ang="0">
                  <a:pos x="T4" y="T5"/>
                </a:cxn>
                <a:cxn ang="0">
                  <a:pos x="T6" y="T7"/>
                </a:cxn>
                <a:cxn ang="0">
                  <a:pos x="T8" y="T9"/>
                </a:cxn>
              </a:cxnLst>
              <a:rect l="0" t="0" r="r" b="b"/>
              <a:pathLst>
                <a:path w="202" h="6">
                  <a:moveTo>
                    <a:pt x="30" y="6"/>
                  </a:moveTo>
                  <a:lnTo>
                    <a:pt x="30" y="6"/>
                  </a:lnTo>
                  <a:cubicBezTo>
                    <a:pt x="100" y="5"/>
                    <a:pt x="131" y="3"/>
                    <a:pt x="202" y="3"/>
                  </a:cubicBezTo>
                  <a:cubicBezTo>
                    <a:pt x="109" y="0"/>
                    <a:pt x="79" y="6"/>
                    <a:pt x="0" y="3"/>
                  </a:cubicBezTo>
                  <a:lnTo>
                    <a:pt x="30"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5" name="フリーフォーム 71"/>
            <p:cNvSpPr>
              <a:spLocks/>
            </p:cNvSpPr>
            <p:nvPr/>
          </p:nvSpPr>
          <p:spPr bwMode="invGray">
            <a:xfrm>
              <a:off x="9139238" y="2725738"/>
              <a:ext cx="142875" cy="9525"/>
            </a:xfrm>
            <a:custGeom>
              <a:avLst/>
              <a:gdLst>
                <a:gd name="T0" fmla="*/ 54 w 75"/>
                <a:gd name="T1" fmla="*/ 0 h 4"/>
                <a:gd name="T2" fmla="*/ 54 w 75"/>
                <a:gd name="T3" fmla="*/ 0 h 4"/>
                <a:gd name="T4" fmla="*/ 10 w 75"/>
                <a:gd name="T5" fmla="*/ 4 h 4"/>
                <a:gd name="T6" fmla="*/ 75 w 75"/>
                <a:gd name="T7" fmla="*/ 2 h 4"/>
                <a:gd name="T8" fmla="*/ 54 w 75"/>
                <a:gd name="T9" fmla="*/ 0 h 4"/>
              </a:gdLst>
              <a:ahLst/>
              <a:cxnLst>
                <a:cxn ang="0">
                  <a:pos x="T0" y="T1"/>
                </a:cxn>
                <a:cxn ang="0">
                  <a:pos x="T2" y="T3"/>
                </a:cxn>
                <a:cxn ang="0">
                  <a:pos x="T4" y="T5"/>
                </a:cxn>
                <a:cxn ang="0">
                  <a:pos x="T6" y="T7"/>
                </a:cxn>
                <a:cxn ang="0">
                  <a:pos x="T8" y="T9"/>
                </a:cxn>
              </a:cxnLst>
              <a:rect l="0" t="0" r="r" b="b"/>
              <a:pathLst>
                <a:path w="75" h="4">
                  <a:moveTo>
                    <a:pt x="54" y="0"/>
                  </a:moveTo>
                  <a:lnTo>
                    <a:pt x="54" y="0"/>
                  </a:lnTo>
                  <a:cubicBezTo>
                    <a:pt x="65" y="2"/>
                    <a:pt x="0" y="3"/>
                    <a:pt x="10" y="4"/>
                  </a:cubicBezTo>
                  <a:cubicBezTo>
                    <a:pt x="57" y="4"/>
                    <a:pt x="32" y="2"/>
                    <a:pt x="75" y="2"/>
                  </a:cubicBezTo>
                  <a:lnTo>
                    <a:pt x="5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6" name="フリーフォーム 72"/>
            <p:cNvSpPr>
              <a:spLocks/>
            </p:cNvSpPr>
            <p:nvPr/>
          </p:nvSpPr>
          <p:spPr bwMode="invGray">
            <a:xfrm>
              <a:off x="9805988" y="2817813"/>
              <a:ext cx="39688" cy="3175"/>
            </a:xfrm>
            <a:custGeom>
              <a:avLst/>
              <a:gdLst>
                <a:gd name="T0" fmla="*/ 21 w 21"/>
                <a:gd name="T1" fmla="*/ 0 h 1"/>
                <a:gd name="T2" fmla="*/ 21 w 21"/>
                <a:gd name="T3" fmla="*/ 0 h 1"/>
                <a:gd name="T4" fmla="*/ 0 w 21"/>
                <a:gd name="T5" fmla="*/ 1 h 1"/>
                <a:gd name="T6" fmla="*/ 17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lnTo>
                    <a:pt x="21" y="0"/>
                  </a:lnTo>
                  <a:lnTo>
                    <a:pt x="0" y="1"/>
                  </a:lnTo>
                  <a:lnTo>
                    <a:pt x="17" y="1"/>
                  </a:lnTo>
                  <a:lnTo>
                    <a:pt x="2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7" name="フリーフォーム 73"/>
            <p:cNvSpPr>
              <a:spLocks/>
            </p:cNvSpPr>
            <p:nvPr/>
          </p:nvSpPr>
          <p:spPr bwMode="invGray">
            <a:xfrm>
              <a:off x="8580438" y="2725738"/>
              <a:ext cx="66675" cy="3175"/>
            </a:xfrm>
            <a:custGeom>
              <a:avLst/>
              <a:gdLst>
                <a:gd name="T0" fmla="*/ 27 w 35"/>
                <a:gd name="T1" fmla="*/ 1 h 1"/>
                <a:gd name="T2" fmla="*/ 27 w 35"/>
                <a:gd name="T3" fmla="*/ 1 h 1"/>
                <a:gd name="T4" fmla="*/ 35 w 35"/>
                <a:gd name="T5" fmla="*/ 1 h 1"/>
                <a:gd name="T6" fmla="*/ 0 w 35"/>
                <a:gd name="T7" fmla="*/ 0 h 1"/>
                <a:gd name="T8" fmla="*/ 27 w 35"/>
                <a:gd name="T9" fmla="*/ 1 h 1"/>
              </a:gdLst>
              <a:ahLst/>
              <a:cxnLst>
                <a:cxn ang="0">
                  <a:pos x="T0" y="T1"/>
                </a:cxn>
                <a:cxn ang="0">
                  <a:pos x="T2" y="T3"/>
                </a:cxn>
                <a:cxn ang="0">
                  <a:pos x="T4" y="T5"/>
                </a:cxn>
                <a:cxn ang="0">
                  <a:pos x="T6" y="T7"/>
                </a:cxn>
                <a:cxn ang="0">
                  <a:pos x="T8" y="T9"/>
                </a:cxn>
              </a:cxnLst>
              <a:rect l="0" t="0" r="r" b="b"/>
              <a:pathLst>
                <a:path w="35" h="1">
                  <a:moveTo>
                    <a:pt x="27" y="1"/>
                  </a:moveTo>
                  <a:lnTo>
                    <a:pt x="27" y="1"/>
                  </a:lnTo>
                  <a:lnTo>
                    <a:pt x="35" y="1"/>
                  </a:lnTo>
                  <a:lnTo>
                    <a:pt x="0" y="0"/>
                  </a:lnTo>
                  <a:lnTo>
                    <a:pt x="2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8" name="フリーフォーム 74"/>
            <p:cNvSpPr>
              <a:spLocks/>
            </p:cNvSpPr>
            <p:nvPr/>
          </p:nvSpPr>
          <p:spPr bwMode="invGray">
            <a:xfrm>
              <a:off x="8647113" y="2725738"/>
              <a:ext cx="15875" cy="3175"/>
            </a:xfrm>
            <a:custGeom>
              <a:avLst/>
              <a:gdLst>
                <a:gd name="T0" fmla="*/ 8 w 8"/>
                <a:gd name="T1" fmla="*/ 0 h 1"/>
                <a:gd name="T2" fmla="*/ 8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8" y="0"/>
                  </a:lnTo>
                  <a:lnTo>
                    <a:pt x="0" y="1"/>
                  </a:lnTo>
                  <a:lnTo>
                    <a:pt x="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49" name="フリーフォーム 75"/>
            <p:cNvSpPr>
              <a:spLocks/>
            </p:cNvSpPr>
            <p:nvPr/>
          </p:nvSpPr>
          <p:spPr bwMode="invGray">
            <a:xfrm>
              <a:off x="9794875" y="2830513"/>
              <a:ext cx="90488" cy="1587"/>
            </a:xfrm>
            <a:custGeom>
              <a:avLst/>
              <a:gdLst>
                <a:gd name="T0" fmla="*/ 0 w 47"/>
                <a:gd name="T1" fmla="*/ 0 h 1"/>
                <a:gd name="T2" fmla="*/ 0 w 47"/>
                <a:gd name="T3" fmla="*/ 0 h 1"/>
                <a:gd name="T4" fmla="*/ 32 w 47"/>
                <a:gd name="T5" fmla="*/ 1 h 1"/>
                <a:gd name="T6" fmla="*/ 47 w 47"/>
                <a:gd name="T7" fmla="*/ 0 h 1"/>
                <a:gd name="T8" fmla="*/ 0 w 47"/>
                <a:gd name="T9" fmla="*/ 0 h 1"/>
              </a:gdLst>
              <a:ahLst/>
              <a:cxnLst>
                <a:cxn ang="0">
                  <a:pos x="T0" y="T1"/>
                </a:cxn>
                <a:cxn ang="0">
                  <a:pos x="T2" y="T3"/>
                </a:cxn>
                <a:cxn ang="0">
                  <a:pos x="T4" y="T5"/>
                </a:cxn>
                <a:cxn ang="0">
                  <a:pos x="T6" y="T7"/>
                </a:cxn>
                <a:cxn ang="0">
                  <a:pos x="T8" y="T9"/>
                </a:cxn>
              </a:cxnLst>
              <a:rect l="0" t="0" r="r" b="b"/>
              <a:pathLst>
                <a:path w="47" h="1">
                  <a:moveTo>
                    <a:pt x="0" y="0"/>
                  </a:moveTo>
                  <a:lnTo>
                    <a:pt x="0" y="0"/>
                  </a:lnTo>
                  <a:lnTo>
                    <a:pt x="32" y="1"/>
                  </a:lnTo>
                  <a:lnTo>
                    <a:pt x="47"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0" name="フリーフォーム 76"/>
            <p:cNvSpPr>
              <a:spLocks/>
            </p:cNvSpPr>
            <p:nvPr/>
          </p:nvSpPr>
          <p:spPr bwMode="invGray">
            <a:xfrm>
              <a:off x="9232900" y="2795588"/>
              <a:ext cx="84138" cy="3175"/>
            </a:xfrm>
            <a:custGeom>
              <a:avLst/>
              <a:gdLst>
                <a:gd name="T0" fmla="*/ 16 w 44"/>
                <a:gd name="T1" fmla="*/ 1 h 1"/>
                <a:gd name="T2" fmla="*/ 16 w 44"/>
                <a:gd name="T3" fmla="*/ 1 h 1"/>
                <a:gd name="T4" fmla="*/ 44 w 44"/>
                <a:gd name="T5" fmla="*/ 1 h 1"/>
                <a:gd name="T6" fmla="*/ 16 w 44"/>
                <a:gd name="T7" fmla="*/ 1 h 1"/>
              </a:gdLst>
              <a:ahLst/>
              <a:cxnLst>
                <a:cxn ang="0">
                  <a:pos x="T0" y="T1"/>
                </a:cxn>
                <a:cxn ang="0">
                  <a:pos x="T2" y="T3"/>
                </a:cxn>
                <a:cxn ang="0">
                  <a:pos x="T4" y="T5"/>
                </a:cxn>
                <a:cxn ang="0">
                  <a:pos x="T6" y="T7"/>
                </a:cxn>
              </a:cxnLst>
              <a:rect l="0" t="0" r="r" b="b"/>
              <a:pathLst>
                <a:path w="44" h="1">
                  <a:moveTo>
                    <a:pt x="16" y="1"/>
                  </a:moveTo>
                  <a:lnTo>
                    <a:pt x="16" y="1"/>
                  </a:lnTo>
                  <a:lnTo>
                    <a:pt x="44" y="1"/>
                  </a:lnTo>
                  <a:cubicBezTo>
                    <a:pt x="39" y="1"/>
                    <a:pt x="0" y="0"/>
                    <a:pt x="16"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1" name="フリーフォーム 77"/>
            <p:cNvSpPr>
              <a:spLocks/>
            </p:cNvSpPr>
            <p:nvPr/>
          </p:nvSpPr>
          <p:spPr bwMode="invGray">
            <a:xfrm>
              <a:off x="8158163" y="2725738"/>
              <a:ext cx="71438" cy="3175"/>
            </a:xfrm>
            <a:custGeom>
              <a:avLst/>
              <a:gdLst>
                <a:gd name="T0" fmla="*/ 34 w 37"/>
                <a:gd name="T1" fmla="*/ 0 h 1"/>
                <a:gd name="T2" fmla="*/ 34 w 37"/>
                <a:gd name="T3" fmla="*/ 0 h 1"/>
                <a:gd name="T4" fmla="*/ 0 w 37"/>
                <a:gd name="T5" fmla="*/ 1 h 1"/>
                <a:gd name="T6" fmla="*/ 3 w 37"/>
                <a:gd name="T7" fmla="*/ 1 h 1"/>
                <a:gd name="T8" fmla="*/ 37 w 37"/>
                <a:gd name="T9" fmla="*/ 0 h 1"/>
                <a:gd name="T10" fmla="*/ 34 w 37"/>
                <a:gd name="T11" fmla="*/ 0 h 1"/>
              </a:gdLst>
              <a:ahLst/>
              <a:cxnLst>
                <a:cxn ang="0">
                  <a:pos x="T0" y="T1"/>
                </a:cxn>
                <a:cxn ang="0">
                  <a:pos x="T2" y="T3"/>
                </a:cxn>
                <a:cxn ang="0">
                  <a:pos x="T4" y="T5"/>
                </a:cxn>
                <a:cxn ang="0">
                  <a:pos x="T6" y="T7"/>
                </a:cxn>
                <a:cxn ang="0">
                  <a:pos x="T8" y="T9"/>
                </a:cxn>
                <a:cxn ang="0">
                  <a:pos x="T10" y="T11"/>
                </a:cxn>
              </a:cxnLst>
              <a:rect l="0" t="0" r="r" b="b"/>
              <a:pathLst>
                <a:path w="37" h="1">
                  <a:moveTo>
                    <a:pt x="34" y="0"/>
                  </a:moveTo>
                  <a:lnTo>
                    <a:pt x="34" y="0"/>
                  </a:lnTo>
                  <a:lnTo>
                    <a:pt x="0" y="1"/>
                  </a:lnTo>
                  <a:lnTo>
                    <a:pt x="3" y="1"/>
                  </a:lnTo>
                  <a:lnTo>
                    <a:pt x="37" y="0"/>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2" name="フリーフォーム 78"/>
            <p:cNvSpPr>
              <a:spLocks/>
            </p:cNvSpPr>
            <p:nvPr/>
          </p:nvSpPr>
          <p:spPr bwMode="invGray">
            <a:xfrm>
              <a:off x="8734425" y="2814638"/>
              <a:ext cx="144463" cy="3175"/>
            </a:xfrm>
            <a:custGeom>
              <a:avLst/>
              <a:gdLst>
                <a:gd name="T0" fmla="*/ 56 w 76"/>
                <a:gd name="T1" fmla="*/ 0 h 2"/>
                <a:gd name="T2" fmla="*/ 56 w 76"/>
                <a:gd name="T3" fmla="*/ 0 h 2"/>
                <a:gd name="T4" fmla="*/ 40 w 76"/>
                <a:gd name="T5" fmla="*/ 2 h 2"/>
                <a:gd name="T6" fmla="*/ 56 w 76"/>
                <a:gd name="T7" fmla="*/ 0 h 2"/>
              </a:gdLst>
              <a:ahLst/>
              <a:cxnLst>
                <a:cxn ang="0">
                  <a:pos x="T0" y="T1"/>
                </a:cxn>
                <a:cxn ang="0">
                  <a:pos x="T2" y="T3"/>
                </a:cxn>
                <a:cxn ang="0">
                  <a:pos x="T4" y="T5"/>
                </a:cxn>
                <a:cxn ang="0">
                  <a:pos x="T6" y="T7"/>
                </a:cxn>
              </a:cxnLst>
              <a:rect l="0" t="0" r="r" b="b"/>
              <a:pathLst>
                <a:path w="76" h="2">
                  <a:moveTo>
                    <a:pt x="56" y="0"/>
                  </a:moveTo>
                  <a:lnTo>
                    <a:pt x="56" y="0"/>
                  </a:lnTo>
                  <a:cubicBezTo>
                    <a:pt x="76" y="2"/>
                    <a:pt x="0" y="0"/>
                    <a:pt x="40" y="2"/>
                  </a:cubicBezTo>
                  <a:cubicBezTo>
                    <a:pt x="76" y="2"/>
                    <a:pt x="61" y="1"/>
                    <a:pt x="5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3" name="フリーフォーム 79"/>
            <p:cNvSpPr>
              <a:spLocks/>
            </p:cNvSpPr>
            <p:nvPr/>
          </p:nvSpPr>
          <p:spPr bwMode="invGray">
            <a:xfrm>
              <a:off x="8023225" y="2782888"/>
              <a:ext cx="26988" cy="1587"/>
            </a:xfrm>
            <a:custGeom>
              <a:avLst/>
              <a:gdLst>
                <a:gd name="T0" fmla="*/ 14 w 14"/>
                <a:gd name="T1" fmla="*/ 0 h 1"/>
                <a:gd name="T2" fmla="*/ 14 w 14"/>
                <a:gd name="T3" fmla="*/ 0 h 1"/>
                <a:gd name="T4" fmla="*/ 0 w 14"/>
                <a:gd name="T5" fmla="*/ 1 h 1"/>
                <a:gd name="T6" fmla="*/ 14 w 14"/>
                <a:gd name="T7" fmla="*/ 0 h 1"/>
              </a:gdLst>
              <a:ahLst/>
              <a:cxnLst>
                <a:cxn ang="0">
                  <a:pos x="T0" y="T1"/>
                </a:cxn>
                <a:cxn ang="0">
                  <a:pos x="T2" y="T3"/>
                </a:cxn>
                <a:cxn ang="0">
                  <a:pos x="T4" y="T5"/>
                </a:cxn>
                <a:cxn ang="0">
                  <a:pos x="T6" y="T7"/>
                </a:cxn>
              </a:cxnLst>
              <a:rect l="0" t="0" r="r" b="b"/>
              <a:pathLst>
                <a:path w="14" h="1">
                  <a:moveTo>
                    <a:pt x="14" y="0"/>
                  </a:moveTo>
                  <a:lnTo>
                    <a:pt x="14" y="0"/>
                  </a:lnTo>
                  <a:cubicBezTo>
                    <a:pt x="9" y="0"/>
                    <a:pt x="5" y="0"/>
                    <a:pt x="0" y="1"/>
                  </a:cubicBezTo>
                  <a:lnTo>
                    <a:pt x="1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4" name="フリーフォーム 80"/>
            <p:cNvSpPr>
              <a:spLocks/>
            </p:cNvSpPr>
            <p:nvPr/>
          </p:nvSpPr>
          <p:spPr bwMode="invGray">
            <a:xfrm>
              <a:off x="8050213" y="2782888"/>
              <a:ext cx="77788" cy="1587"/>
            </a:xfrm>
            <a:custGeom>
              <a:avLst/>
              <a:gdLst>
                <a:gd name="T0" fmla="*/ 0 w 40"/>
                <a:gd name="T1" fmla="*/ 0 h 1"/>
                <a:gd name="T2" fmla="*/ 0 w 40"/>
                <a:gd name="T3" fmla="*/ 0 h 1"/>
                <a:gd name="T4" fmla="*/ 40 w 40"/>
                <a:gd name="T5" fmla="*/ 1 h 1"/>
                <a:gd name="T6" fmla="*/ 0 w 40"/>
                <a:gd name="T7" fmla="*/ 0 h 1"/>
              </a:gdLst>
              <a:ahLst/>
              <a:cxnLst>
                <a:cxn ang="0">
                  <a:pos x="T0" y="T1"/>
                </a:cxn>
                <a:cxn ang="0">
                  <a:pos x="T2" y="T3"/>
                </a:cxn>
                <a:cxn ang="0">
                  <a:pos x="T4" y="T5"/>
                </a:cxn>
                <a:cxn ang="0">
                  <a:pos x="T6" y="T7"/>
                </a:cxn>
              </a:cxnLst>
              <a:rect l="0" t="0" r="r" b="b"/>
              <a:pathLst>
                <a:path w="40" h="1">
                  <a:moveTo>
                    <a:pt x="0" y="0"/>
                  </a:moveTo>
                  <a:lnTo>
                    <a:pt x="0" y="0"/>
                  </a:lnTo>
                  <a:cubicBezTo>
                    <a:pt x="15" y="0"/>
                    <a:pt x="30" y="1"/>
                    <a:pt x="40" y="1"/>
                  </a:cubicBezTo>
                  <a:cubicBezTo>
                    <a:pt x="21" y="0"/>
                    <a:pt x="15"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5" name="フリーフォーム 81"/>
            <p:cNvSpPr>
              <a:spLocks/>
            </p:cNvSpPr>
            <p:nvPr/>
          </p:nvSpPr>
          <p:spPr bwMode="invGray">
            <a:xfrm>
              <a:off x="7715250" y="2779713"/>
              <a:ext cx="90488" cy="7937"/>
            </a:xfrm>
            <a:custGeom>
              <a:avLst/>
              <a:gdLst>
                <a:gd name="T0" fmla="*/ 5 w 47"/>
                <a:gd name="T1" fmla="*/ 2 h 3"/>
                <a:gd name="T2" fmla="*/ 5 w 47"/>
                <a:gd name="T3" fmla="*/ 2 h 3"/>
                <a:gd name="T4" fmla="*/ 18 w 47"/>
                <a:gd name="T5" fmla="*/ 2 h 3"/>
                <a:gd name="T6" fmla="*/ 23 w 47"/>
                <a:gd name="T7" fmla="*/ 2 h 3"/>
                <a:gd name="T8" fmla="*/ 38 w 47"/>
                <a:gd name="T9" fmla="*/ 1 h 3"/>
                <a:gd name="T10" fmla="*/ 47 w 47"/>
                <a:gd name="T11" fmla="*/ 0 h 3"/>
                <a:gd name="T12" fmla="*/ 35 w 47"/>
                <a:gd name="T13" fmla="*/ 1 h 3"/>
                <a:gd name="T14" fmla="*/ 5 w 4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
                  <a:moveTo>
                    <a:pt x="5" y="2"/>
                  </a:moveTo>
                  <a:lnTo>
                    <a:pt x="5" y="2"/>
                  </a:lnTo>
                  <a:lnTo>
                    <a:pt x="18" y="2"/>
                  </a:lnTo>
                  <a:cubicBezTo>
                    <a:pt x="4" y="3"/>
                    <a:pt x="11" y="3"/>
                    <a:pt x="23" y="2"/>
                  </a:cubicBezTo>
                  <a:cubicBezTo>
                    <a:pt x="37" y="2"/>
                    <a:pt x="37" y="1"/>
                    <a:pt x="38" y="1"/>
                  </a:cubicBezTo>
                  <a:lnTo>
                    <a:pt x="47" y="0"/>
                  </a:lnTo>
                  <a:lnTo>
                    <a:pt x="35" y="1"/>
                  </a:lnTo>
                  <a:cubicBezTo>
                    <a:pt x="13" y="1"/>
                    <a:pt x="0" y="1"/>
                    <a:pt x="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6" name="フリーフォーム 82"/>
            <p:cNvSpPr>
              <a:spLocks/>
            </p:cNvSpPr>
            <p:nvPr/>
          </p:nvSpPr>
          <p:spPr bwMode="invGray">
            <a:xfrm>
              <a:off x="6508749" y="2719388"/>
              <a:ext cx="247653" cy="0"/>
            </a:xfrm>
            <a:custGeom>
              <a:avLst/>
              <a:gdLst>
                <a:gd name="T0" fmla="*/ 0 w 129"/>
                <a:gd name="T1" fmla="*/ 0 h 3"/>
                <a:gd name="T2" fmla="*/ 0 w 129"/>
                <a:gd name="T3" fmla="*/ 0 h 3"/>
                <a:gd name="T4" fmla="*/ 60 w 129"/>
                <a:gd name="T5" fmla="*/ 2 h 3"/>
                <a:gd name="T6" fmla="*/ 129 w 129"/>
                <a:gd name="T7" fmla="*/ 0 h 3"/>
                <a:gd name="T8" fmla="*/ 0 w 129"/>
                <a:gd name="T9" fmla="*/ 0 h 3"/>
              </a:gdLst>
              <a:ahLst/>
              <a:cxnLst>
                <a:cxn ang="0">
                  <a:pos x="T0" y="T1"/>
                </a:cxn>
                <a:cxn ang="0">
                  <a:pos x="T2" y="T3"/>
                </a:cxn>
                <a:cxn ang="0">
                  <a:pos x="T4" y="T5"/>
                </a:cxn>
                <a:cxn ang="0">
                  <a:pos x="T6" y="T7"/>
                </a:cxn>
                <a:cxn ang="0">
                  <a:pos x="T8" y="T9"/>
                </a:cxn>
              </a:cxnLst>
              <a:rect l="0" t="0" r="r" b="b"/>
              <a:pathLst>
                <a:path w="129" h="3">
                  <a:moveTo>
                    <a:pt x="0" y="0"/>
                  </a:moveTo>
                  <a:lnTo>
                    <a:pt x="0" y="0"/>
                  </a:lnTo>
                  <a:cubicBezTo>
                    <a:pt x="50" y="1"/>
                    <a:pt x="63" y="1"/>
                    <a:pt x="60" y="2"/>
                  </a:cubicBezTo>
                  <a:cubicBezTo>
                    <a:pt x="108" y="3"/>
                    <a:pt x="100" y="0"/>
                    <a:pt x="129"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7" name="フリーフォーム 83"/>
            <p:cNvSpPr>
              <a:spLocks/>
            </p:cNvSpPr>
            <p:nvPr/>
          </p:nvSpPr>
          <p:spPr bwMode="invGray">
            <a:xfrm>
              <a:off x="6756400" y="2713038"/>
              <a:ext cx="33338" cy="0"/>
            </a:xfrm>
            <a:custGeom>
              <a:avLst/>
              <a:gdLst>
                <a:gd name="T0" fmla="*/ 0 w 18"/>
                <a:gd name="T1" fmla="*/ 0 w 18"/>
                <a:gd name="T2" fmla="*/ 18 w 18"/>
                <a:gd name="T3" fmla="*/ 0 w 18"/>
              </a:gdLst>
              <a:ahLst/>
              <a:cxnLst>
                <a:cxn ang="0">
                  <a:pos x="T0" y="0"/>
                </a:cxn>
                <a:cxn ang="0">
                  <a:pos x="T1" y="0"/>
                </a:cxn>
                <a:cxn ang="0">
                  <a:pos x="T2" y="0"/>
                </a:cxn>
                <a:cxn ang="0">
                  <a:pos x="T3" y="0"/>
                </a:cxn>
              </a:cxnLst>
              <a:rect l="0" t="0" r="r" b="b"/>
              <a:pathLst>
                <a:path w="18">
                  <a:moveTo>
                    <a:pt x="0" y="0"/>
                  </a:moveTo>
                  <a:lnTo>
                    <a:pt x="0" y="0"/>
                  </a:lnTo>
                  <a:lnTo>
                    <a:pt x="18"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8" name="フリーフォーム 84"/>
            <p:cNvSpPr>
              <a:spLocks/>
            </p:cNvSpPr>
            <p:nvPr/>
          </p:nvSpPr>
          <p:spPr bwMode="invGray">
            <a:xfrm>
              <a:off x="8047038" y="2820988"/>
              <a:ext cx="58738" cy="4762"/>
            </a:xfrm>
            <a:custGeom>
              <a:avLst/>
              <a:gdLst>
                <a:gd name="T0" fmla="*/ 31 w 31"/>
                <a:gd name="T1" fmla="*/ 0 h 2"/>
                <a:gd name="T2" fmla="*/ 31 w 31"/>
                <a:gd name="T3" fmla="*/ 0 h 2"/>
                <a:gd name="T4" fmla="*/ 0 w 31"/>
                <a:gd name="T5" fmla="*/ 2 h 2"/>
                <a:gd name="T6" fmla="*/ 11 w 31"/>
                <a:gd name="T7" fmla="*/ 2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lnTo>
                    <a:pt x="31" y="0"/>
                  </a:lnTo>
                  <a:lnTo>
                    <a:pt x="0" y="2"/>
                  </a:lnTo>
                  <a:lnTo>
                    <a:pt x="11" y="2"/>
                  </a:lnTo>
                  <a:lnTo>
                    <a:pt x="3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59" name="フリーフォーム 85"/>
            <p:cNvSpPr>
              <a:spLocks/>
            </p:cNvSpPr>
            <p:nvPr/>
          </p:nvSpPr>
          <p:spPr bwMode="invGray">
            <a:xfrm>
              <a:off x="6348413" y="2711451"/>
              <a:ext cx="82550" cy="1587"/>
            </a:xfrm>
            <a:custGeom>
              <a:avLst/>
              <a:gdLst>
                <a:gd name="T0" fmla="*/ 9 w 43"/>
                <a:gd name="T1" fmla="*/ 1 h 1"/>
                <a:gd name="T2" fmla="*/ 9 w 43"/>
                <a:gd name="T3" fmla="*/ 1 h 1"/>
                <a:gd name="T4" fmla="*/ 41 w 43"/>
                <a:gd name="T5" fmla="*/ 1 h 1"/>
                <a:gd name="T6" fmla="*/ 9 w 43"/>
                <a:gd name="T7" fmla="*/ 1 h 1"/>
              </a:gdLst>
              <a:ahLst/>
              <a:cxnLst>
                <a:cxn ang="0">
                  <a:pos x="T0" y="T1"/>
                </a:cxn>
                <a:cxn ang="0">
                  <a:pos x="T2" y="T3"/>
                </a:cxn>
                <a:cxn ang="0">
                  <a:pos x="T4" y="T5"/>
                </a:cxn>
                <a:cxn ang="0">
                  <a:pos x="T6" y="T7"/>
                </a:cxn>
              </a:cxnLst>
              <a:rect l="0" t="0" r="r" b="b"/>
              <a:pathLst>
                <a:path w="43" h="1">
                  <a:moveTo>
                    <a:pt x="9" y="1"/>
                  </a:moveTo>
                  <a:lnTo>
                    <a:pt x="9" y="1"/>
                  </a:lnTo>
                  <a:cubicBezTo>
                    <a:pt x="18" y="1"/>
                    <a:pt x="33" y="1"/>
                    <a:pt x="41" y="1"/>
                  </a:cubicBezTo>
                  <a:cubicBezTo>
                    <a:pt x="43" y="0"/>
                    <a:pt x="0" y="1"/>
                    <a:pt x="9"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0" name="フリーフォーム 86"/>
            <p:cNvSpPr>
              <a:spLocks/>
            </p:cNvSpPr>
            <p:nvPr/>
          </p:nvSpPr>
          <p:spPr bwMode="invGray">
            <a:xfrm>
              <a:off x="6734175" y="2771775"/>
              <a:ext cx="96838" cy="6350"/>
            </a:xfrm>
            <a:custGeom>
              <a:avLst/>
              <a:gdLst>
                <a:gd name="T0" fmla="*/ 0 w 50"/>
                <a:gd name="T1" fmla="*/ 2 h 3"/>
                <a:gd name="T2" fmla="*/ 0 w 50"/>
                <a:gd name="T3" fmla="*/ 2 h 3"/>
                <a:gd name="T4" fmla="*/ 50 w 50"/>
                <a:gd name="T5" fmla="*/ 3 h 3"/>
                <a:gd name="T6" fmla="*/ 0 w 50"/>
                <a:gd name="T7" fmla="*/ 2 h 3"/>
              </a:gdLst>
              <a:ahLst/>
              <a:cxnLst>
                <a:cxn ang="0">
                  <a:pos x="T0" y="T1"/>
                </a:cxn>
                <a:cxn ang="0">
                  <a:pos x="T2" y="T3"/>
                </a:cxn>
                <a:cxn ang="0">
                  <a:pos x="T4" y="T5"/>
                </a:cxn>
                <a:cxn ang="0">
                  <a:pos x="T6" y="T7"/>
                </a:cxn>
              </a:cxnLst>
              <a:rect l="0" t="0" r="r" b="b"/>
              <a:pathLst>
                <a:path w="50" h="3">
                  <a:moveTo>
                    <a:pt x="0" y="2"/>
                  </a:moveTo>
                  <a:lnTo>
                    <a:pt x="0" y="2"/>
                  </a:lnTo>
                  <a:cubicBezTo>
                    <a:pt x="6" y="3"/>
                    <a:pt x="37" y="2"/>
                    <a:pt x="50" y="3"/>
                  </a:cubicBezTo>
                  <a:cubicBezTo>
                    <a:pt x="32" y="2"/>
                    <a:pt x="17"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1" name="フリーフォーム 87"/>
            <p:cNvSpPr>
              <a:spLocks/>
            </p:cNvSpPr>
            <p:nvPr/>
          </p:nvSpPr>
          <p:spPr bwMode="invGray">
            <a:xfrm>
              <a:off x="6091238" y="2722563"/>
              <a:ext cx="95250" cy="7937"/>
            </a:xfrm>
            <a:custGeom>
              <a:avLst/>
              <a:gdLst>
                <a:gd name="T0" fmla="*/ 0 w 49"/>
                <a:gd name="T1" fmla="*/ 1 h 4"/>
                <a:gd name="T2" fmla="*/ 0 w 49"/>
                <a:gd name="T3" fmla="*/ 1 h 4"/>
                <a:gd name="T4" fmla="*/ 18 w 49"/>
                <a:gd name="T5" fmla="*/ 4 h 4"/>
                <a:gd name="T6" fmla="*/ 0 w 49"/>
                <a:gd name="T7" fmla="*/ 1 h 4"/>
              </a:gdLst>
              <a:ahLst/>
              <a:cxnLst>
                <a:cxn ang="0">
                  <a:pos x="T0" y="T1"/>
                </a:cxn>
                <a:cxn ang="0">
                  <a:pos x="T2" y="T3"/>
                </a:cxn>
                <a:cxn ang="0">
                  <a:pos x="T4" y="T5"/>
                </a:cxn>
                <a:cxn ang="0">
                  <a:pos x="T6" y="T7"/>
                </a:cxn>
              </a:cxnLst>
              <a:rect l="0" t="0" r="r" b="b"/>
              <a:pathLst>
                <a:path w="49" h="4">
                  <a:moveTo>
                    <a:pt x="0" y="1"/>
                  </a:moveTo>
                  <a:lnTo>
                    <a:pt x="0" y="1"/>
                  </a:lnTo>
                  <a:cubicBezTo>
                    <a:pt x="10" y="2"/>
                    <a:pt x="24" y="2"/>
                    <a:pt x="18" y="4"/>
                  </a:cubicBezTo>
                  <a:cubicBezTo>
                    <a:pt x="31" y="3"/>
                    <a:pt x="4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2" name="フリーフォーム 88"/>
            <p:cNvSpPr>
              <a:spLocks/>
            </p:cNvSpPr>
            <p:nvPr/>
          </p:nvSpPr>
          <p:spPr bwMode="invGray">
            <a:xfrm>
              <a:off x="6559550" y="2773363"/>
              <a:ext cx="80963" cy="3175"/>
            </a:xfrm>
            <a:custGeom>
              <a:avLst/>
              <a:gdLst>
                <a:gd name="T0" fmla="*/ 0 w 42"/>
                <a:gd name="T1" fmla="*/ 1 h 1"/>
                <a:gd name="T2" fmla="*/ 0 w 42"/>
                <a:gd name="T3" fmla="*/ 1 h 1"/>
                <a:gd name="T4" fmla="*/ 8 w 42"/>
                <a:gd name="T5" fmla="*/ 1 h 1"/>
                <a:gd name="T6" fmla="*/ 42 w 42"/>
                <a:gd name="T7" fmla="*/ 0 h 1"/>
                <a:gd name="T8" fmla="*/ 0 w 42"/>
                <a:gd name="T9" fmla="*/ 1 h 1"/>
              </a:gdLst>
              <a:ahLst/>
              <a:cxnLst>
                <a:cxn ang="0">
                  <a:pos x="T0" y="T1"/>
                </a:cxn>
                <a:cxn ang="0">
                  <a:pos x="T2" y="T3"/>
                </a:cxn>
                <a:cxn ang="0">
                  <a:pos x="T4" y="T5"/>
                </a:cxn>
                <a:cxn ang="0">
                  <a:pos x="T6" y="T7"/>
                </a:cxn>
                <a:cxn ang="0">
                  <a:pos x="T8" y="T9"/>
                </a:cxn>
              </a:cxnLst>
              <a:rect l="0" t="0" r="r" b="b"/>
              <a:pathLst>
                <a:path w="42" h="1">
                  <a:moveTo>
                    <a:pt x="0" y="1"/>
                  </a:moveTo>
                  <a:lnTo>
                    <a:pt x="0" y="1"/>
                  </a:lnTo>
                  <a:lnTo>
                    <a:pt x="8" y="1"/>
                  </a:lnTo>
                  <a:lnTo>
                    <a:pt x="42"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3" name="フリーフォーム 89"/>
            <p:cNvSpPr>
              <a:spLocks/>
            </p:cNvSpPr>
            <p:nvPr/>
          </p:nvSpPr>
          <p:spPr bwMode="invGray">
            <a:xfrm>
              <a:off x="6640513" y="2806700"/>
              <a:ext cx="227013" cy="15875"/>
            </a:xfrm>
            <a:custGeom>
              <a:avLst/>
              <a:gdLst>
                <a:gd name="T0" fmla="*/ 80 w 118"/>
                <a:gd name="T1" fmla="*/ 7 h 7"/>
                <a:gd name="T2" fmla="*/ 80 w 118"/>
                <a:gd name="T3" fmla="*/ 7 h 7"/>
                <a:gd name="T4" fmla="*/ 85 w 118"/>
                <a:gd name="T5" fmla="*/ 1 h 7"/>
                <a:gd name="T6" fmla="*/ 29 w 118"/>
                <a:gd name="T7" fmla="*/ 4 h 7"/>
                <a:gd name="T8" fmla="*/ 80 w 118"/>
                <a:gd name="T9" fmla="*/ 7 h 7"/>
              </a:gdLst>
              <a:ahLst/>
              <a:cxnLst>
                <a:cxn ang="0">
                  <a:pos x="T0" y="T1"/>
                </a:cxn>
                <a:cxn ang="0">
                  <a:pos x="T2" y="T3"/>
                </a:cxn>
                <a:cxn ang="0">
                  <a:pos x="T4" y="T5"/>
                </a:cxn>
                <a:cxn ang="0">
                  <a:pos x="T6" y="T7"/>
                </a:cxn>
                <a:cxn ang="0">
                  <a:pos x="T8" y="T9"/>
                </a:cxn>
              </a:cxnLst>
              <a:rect l="0" t="0" r="r" b="b"/>
              <a:pathLst>
                <a:path w="118" h="7">
                  <a:moveTo>
                    <a:pt x="80" y="7"/>
                  </a:moveTo>
                  <a:lnTo>
                    <a:pt x="80" y="7"/>
                  </a:lnTo>
                  <a:cubicBezTo>
                    <a:pt x="118" y="5"/>
                    <a:pt x="19" y="3"/>
                    <a:pt x="85" y="1"/>
                  </a:cubicBezTo>
                  <a:cubicBezTo>
                    <a:pt x="0" y="0"/>
                    <a:pt x="92" y="4"/>
                    <a:pt x="29" y="4"/>
                  </a:cubicBezTo>
                  <a:cubicBezTo>
                    <a:pt x="66" y="4"/>
                    <a:pt x="84" y="6"/>
                    <a:pt x="80"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4" name="フリーフォーム 90"/>
            <p:cNvSpPr>
              <a:spLocks/>
            </p:cNvSpPr>
            <p:nvPr/>
          </p:nvSpPr>
          <p:spPr bwMode="invGray">
            <a:xfrm>
              <a:off x="6661150" y="2814638"/>
              <a:ext cx="34925" cy="1587"/>
            </a:xfrm>
            <a:custGeom>
              <a:avLst/>
              <a:gdLst>
                <a:gd name="T0" fmla="*/ 18 w 18"/>
                <a:gd name="T1" fmla="*/ 1 h 1"/>
                <a:gd name="T2" fmla="*/ 18 w 18"/>
                <a:gd name="T3" fmla="*/ 1 h 1"/>
                <a:gd name="T4" fmla="*/ 0 w 18"/>
                <a:gd name="T5" fmla="*/ 0 h 1"/>
                <a:gd name="T6" fmla="*/ 18 w 18"/>
                <a:gd name="T7" fmla="*/ 1 h 1"/>
              </a:gdLst>
              <a:ahLst/>
              <a:cxnLst>
                <a:cxn ang="0">
                  <a:pos x="T0" y="T1"/>
                </a:cxn>
                <a:cxn ang="0">
                  <a:pos x="T2" y="T3"/>
                </a:cxn>
                <a:cxn ang="0">
                  <a:pos x="T4" y="T5"/>
                </a:cxn>
                <a:cxn ang="0">
                  <a:pos x="T6" y="T7"/>
                </a:cxn>
              </a:cxnLst>
              <a:rect l="0" t="0" r="r" b="b"/>
              <a:pathLst>
                <a:path w="18" h="1">
                  <a:moveTo>
                    <a:pt x="18" y="1"/>
                  </a:moveTo>
                  <a:lnTo>
                    <a:pt x="18" y="1"/>
                  </a:lnTo>
                  <a:lnTo>
                    <a:pt x="0" y="0"/>
                  </a:lnTo>
                  <a:lnTo>
                    <a:pt x="18"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5" name="フリーフォーム 91"/>
            <p:cNvSpPr>
              <a:spLocks/>
            </p:cNvSpPr>
            <p:nvPr/>
          </p:nvSpPr>
          <p:spPr bwMode="invGray">
            <a:xfrm>
              <a:off x="5661025" y="2789238"/>
              <a:ext cx="23813" cy="1587"/>
            </a:xfrm>
            <a:custGeom>
              <a:avLst/>
              <a:gdLst>
                <a:gd name="T0" fmla="*/ 0 w 13"/>
                <a:gd name="T1" fmla="*/ 1 h 1"/>
                <a:gd name="T2" fmla="*/ 0 w 13"/>
                <a:gd name="T3" fmla="*/ 1 h 1"/>
                <a:gd name="T4" fmla="*/ 13 w 13"/>
                <a:gd name="T5" fmla="*/ 0 h 1"/>
                <a:gd name="T6" fmla="*/ 0 w 13"/>
                <a:gd name="T7" fmla="*/ 1 h 1"/>
              </a:gdLst>
              <a:ahLst/>
              <a:cxnLst>
                <a:cxn ang="0">
                  <a:pos x="T0" y="T1"/>
                </a:cxn>
                <a:cxn ang="0">
                  <a:pos x="T2" y="T3"/>
                </a:cxn>
                <a:cxn ang="0">
                  <a:pos x="T4" y="T5"/>
                </a:cxn>
                <a:cxn ang="0">
                  <a:pos x="T6" y="T7"/>
                </a:cxn>
              </a:cxnLst>
              <a:rect l="0" t="0" r="r" b="b"/>
              <a:pathLst>
                <a:path w="13" h="1">
                  <a:moveTo>
                    <a:pt x="0" y="1"/>
                  </a:moveTo>
                  <a:lnTo>
                    <a:pt x="0" y="1"/>
                  </a:lnTo>
                  <a:lnTo>
                    <a:pt x="13"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6" name="フリーフォーム 92"/>
            <p:cNvSpPr>
              <a:spLocks/>
            </p:cNvSpPr>
            <p:nvPr/>
          </p:nvSpPr>
          <p:spPr bwMode="invGray">
            <a:xfrm>
              <a:off x="6162675" y="2814638"/>
              <a:ext cx="258763" cy="7937"/>
            </a:xfrm>
            <a:custGeom>
              <a:avLst/>
              <a:gdLst>
                <a:gd name="T0" fmla="*/ 77 w 135"/>
                <a:gd name="T1" fmla="*/ 2 h 4"/>
                <a:gd name="T2" fmla="*/ 77 w 135"/>
                <a:gd name="T3" fmla="*/ 2 h 4"/>
                <a:gd name="T4" fmla="*/ 135 w 135"/>
                <a:gd name="T5" fmla="*/ 0 h 4"/>
                <a:gd name="T6" fmla="*/ 6 w 135"/>
                <a:gd name="T7" fmla="*/ 4 h 4"/>
                <a:gd name="T8" fmla="*/ 90 w 135"/>
                <a:gd name="T9" fmla="*/ 3 h 4"/>
                <a:gd name="T10" fmla="*/ 77 w 135"/>
                <a:gd name="T11" fmla="*/ 2 h 4"/>
              </a:gdLst>
              <a:ahLst/>
              <a:cxnLst>
                <a:cxn ang="0">
                  <a:pos x="T0" y="T1"/>
                </a:cxn>
                <a:cxn ang="0">
                  <a:pos x="T2" y="T3"/>
                </a:cxn>
                <a:cxn ang="0">
                  <a:pos x="T4" y="T5"/>
                </a:cxn>
                <a:cxn ang="0">
                  <a:pos x="T6" y="T7"/>
                </a:cxn>
                <a:cxn ang="0">
                  <a:pos x="T8" y="T9"/>
                </a:cxn>
                <a:cxn ang="0">
                  <a:pos x="T10" y="T11"/>
                </a:cxn>
              </a:cxnLst>
              <a:rect l="0" t="0" r="r" b="b"/>
              <a:pathLst>
                <a:path w="135" h="4">
                  <a:moveTo>
                    <a:pt x="77" y="2"/>
                  </a:moveTo>
                  <a:lnTo>
                    <a:pt x="77" y="2"/>
                  </a:lnTo>
                  <a:lnTo>
                    <a:pt x="135" y="0"/>
                  </a:lnTo>
                  <a:cubicBezTo>
                    <a:pt x="96" y="1"/>
                    <a:pt x="0" y="1"/>
                    <a:pt x="6" y="4"/>
                  </a:cubicBezTo>
                  <a:cubicBezTo>
                    <a:pt x="37" y="4"/>
                    <a:pt x="75" y="4"/>
                    <a:pt x="90" y="3"/>
                  </a:cubicBezTo>
                  <a:lnTo>
                    <a:pt x="77"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7" name="フリーフォーム 93"/>
            <p:cNvSpPr>
              <a:spLocks/>
            </p:cNvSpPr>
            <p:nvPr/>
          </p:nvSpPr>
          <p:spPr bwMode="invGray">
            <a:xfrm>
              <a:off x="5019675" y="2713038"/>
              <a:ext cx="73025" cy="4762"/>
            </a:xfrm>
            <a:custGeom>
              <a:avLst/>
              <a:gdLst>
                <a:gd name="T0" fmla="*/ 13 w 38"/>
                <a:gd name="T1" fmla="*/ 1 h 2"/>
                <a:gd name="T2" fmla="*/ 13 w 38"/>
                <a:gd name="T3" fmla="*/ 1 h 2"/>
                <a:gd name="T4" fmla="*/ 38 w 38"/>
                <a:gd name="T5" fmla="*/ 0 h 2"/>
                <a:gd name="T6" fmla="*/ 7 w 38"/>
                <a:gd name="T7" fmla="*/ 0 h 2"/>
                <a:gd name="T8" fmla="*/ 13 w 38"/>
                <a:gd name="T9" fmla="*/ 1 h 2"/>
              </a:gdLst>
              <a:ahLst/>
              <a:cxnLst>
                <a:cxn ang="0">
                  <a:pos x="T0" y="T1"/>
                </a:cxn>
                <a:cxn ang="0">
                  <a:pos x="T2" y="T3"/>
                </a:cxn>
                <a:cxn ang="0">
                  <a:pos x="T4" y="T5"/>
                </a:cxn>
                <a:cxn ang="0">
                  <a:pos x="T6" y="T7"/>
                </a:cxn>
                <a:cxn ang="0">
                  <a:pos x="T8" y="T9"/>
                </a:cxn>
              </a:cxnLst>
              <a:rect l="0" t="0" r="r" b="b"/>
              <a:pathLst>
                <a:path w="38" h="2">
                  <a:moveTo>
                    <a:pt x="13" y="1"/>
                  </a:moveTo>
                  <a:lnTo>
                    <a:pt x="13" y="1"/>
                  </a:lnTo>
                  <a:lnTo>
                    <a:pt x="38" y="0"/>
                  </a:lnTo>
                  <a:lnTo>
                    <a:pt x="7" y="0"/>
                  </a:lnTo>
                  <a:cubicBezTo>
                    <a:pt x="16" y="0"/>
                    <a:pt x="0" y="2"/>
                    <a:pt x="1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8" name="フリーフォーム 94"/>
            <p:cNvSpPr>
              <a:spLocks/>
            </p:cNvSpPr>
            <p:nvPr/>
          </p:nvSpPr>
          <p:spPr bwMode="invGray">
            <a:xfrm>
              <a:off x="5021263" y="2713038"/>
              <a:ext cx="11113"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lnTo>
                    <a:pt x="0" y="0"/>
                  </a:ln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69" name="フリーフォーム 95"/>
            <p:cNvSpPr>
              <a:spLocks/>
            </p:cNvSpPr>
            <p:nvPr/>
          </p:nvSpPr>
          <p:spPr bwMode="invGray">
            <a:xfrm>
              <a:off x="5864225" y="2784475"/>
              <a:ext cx="101600" cy="4762"/>
            </a:xfrm>
            <a:custGeom>
              <a:avLst/>
              <a:gdLst>
                <a:gd name="T0" fmla="*/ 3 w 53"/>
                <a:gd name="T1" fmla="*/ 2 h 2"/>
                <a:gd name="T2" fmla="*/ 3 w 53"/>
                <a:gd name="T3" fmla="*/ 2 h 2"/>
                <a:gd name="T4" fmla="*/ 53 w 53"/>
                <a:gd name="T5" fmla="*/ 1 h 2"/>
                <a:gd name="T6" fmla="*/ 3 w 53"/>
                <a:gd name="T7" fmla="*/ 2 h 2"/>
              </a:gdLst>
              <a:ahLst/>
              <a:cxnLst>
                <a:cxn ang="0">
                  <a:pos x="T0" y="T1"/>
                </a:cxn>
                <a:cxn ang="0">
                  <a:pos x="T2" y="T3"/>
                </a:cxn>
                <a:cxn ang="0">
                  <a:pos x="T4" y="T5"/>
                </a:cxn>
                <a:cxn ang="0">
                  <a:pos x="T6" y="T7"/>
                </a:cxn>
              </a:cxnLst>
              <a:rect l="0" t="0" r="r" b="b"/>
              <a:pathLst>
                <a:path w="53" h="2">
                  <a:moveTo>
                    <a:pt x="3" y="2"/>
                  </a:moveTo>
                  <a:lnTo>
                    <a:pt x="3" y="2"/>
                  </a:lnTo>
                  <a:cubicBezTo>
                    <a:pt x="21" y="2"/>
                    <a:pt x="36" y="2"/>
                    <a:pt x="53" y="1"/>
                  </a:cubicBezTo>
                  <a:cubicBezTo>
                    <a:pt x="46" y="1"/>
                    <a:pt x="0" y="0"/>
                    <a:pt x="3"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0" name="フリーフォーム 96"/>
            <p:cNvSpPr>
              <a:spLocks/>
            </p:cNvSpPr>
            <p:nvPr/>
          </p:nvSpPr>
          <p:spPr bwMode="invGray">
            <a:xfrm>
              <a:off x="4703763" y="2722563"/>
              <a:ext cx="84138" cy="1587"/>
            </a:xfrm>
            <a:custGeom>
              <a:avLst/>
              <a:gdLst>
                <a:gd name="T0" fmla="*/ 3 w 44"/>
                <a:gd name="T1" fmla="*/ 1 h 1"/>
                <a:gd name="T2" fmla="*/ 3 w 44"/>
                <a:gd name="T3" fmla="*/ 1 h 1"/>
                <a:gd name="T4" fmla="*/ 44 w 44"/>
                <a:gd name="T5" fmla="*/ 0 h 1"/>
                <a:gd name="T6" fmla="*/ 0 w 44"/>
                <a:gd name="T7" fmla="*/ 0 h 1"/>
                <a:gd name="T8" fmla="*/ 3 w 44"/>
                <a:gd name="T9" fmla="*/ 1 h 1"/>
              </a:gdLst>
              <a:ahLst/>
              <a:cxnLst>
                <a:cxn ang="0">
                  <a:pos x="T0" y="T1"/>
                </a:cxn>
                <a:cxn ang="0">
                  <a:pos x="T2" y="T3"/>
                </a:cxn>
                <a:cxn ang="0">
                  <a:pos x="T4" y="T5"/>
                </a:cxn>
                <a:cxn ang="0">
                  <a:pos x="T6" y="T7"/>
                </a:cxn>
                <a:cxn ang="0">
                  <a:pos x="T8" y="T9"/>
                </a:cxn>
              </a:cxnLst>
              <a:rect l="0" t="0" r="r" b="b"/>
              <a:pathLst>
                <a:path w="44" h="1">
                  <a:moveTo>
                    <a:pt x="3" y="1"/>
                  </a:moveTo>
                  <a:lnTo>
                    <a:pt x="3" y="1"/>
                  </a:lnTo>
                  <a:lnTo>
                    <a:pt x="44" y="0"/>
                  </a:lnTo>
                  <a:lnTo>
                    <a:pt x="0" y="0"/>
                  </a:lnTo>
                  <a:lnTo>
                    <a:pt x="3"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1" name="フリーフォーム 97"/>
            <p:cNvSpPr>
              <a:spLocks/>
            </p:cNvSpPr>
            <p:nvPr/>
          </p:nvSpPr>
          <p:spPr bwMode="invGray">
            <a:xfrm>
              <a:off x="4264025" y="2713038"/>
              <a:ext cx="77788" cy="4762"/>
            </a:xfrm>
            <a:custGeom>
              <a:avLst/>
              <a:gdLst>
                <a:gd name="T0" fmla="*/ 41 w 41"/>
                <a:gd name="T1" fmla="*/ 1 h 2"/>
                <a:gd name="T2" fmla="*/ 41 w 41"/>
                <a:gd name="T3" fmla="*/ 1 h 2"/>
                <a:gd name="T4" fmla="*/ 34 w 41"/>
                <a:gd name="T5" fmla="*/ 0 h 2"/>
                <a:gd name="T6" fmla="*/ 0 w 41"/>
                <a:gd name="T7" fmla="*/ 1 h 2"/>
                <a:gd name="T8" fmla="*/ 7 w 41"/>
                <a:gd name="T9" fmla="*/ 2 h 2"/>
                <a:gd name="T10" fmla="*/ 41 w 41"/>
                <a:gd name="T11" fmla="*/ 1 h 2"/>
              </a:gdLst>
              <a:ahLst/>
              <a:cxnLst>
                <a:cxn ang="0">
                  <a:pos x="T0" y="T1"/>
                </a:cxn>
                <a:cxn ang="0">
                  <a:pos x="T2" y="T3"/>
                </a:cxn>
                <a:cxn ang="0">
                  <a:pos x="T4" y="T5"/>
                </a:cxn>
                <a:cxn ang="0">
                  <a:pos x="T6" y="T7"/>
                </a:cxn>
                <a:cxn ang="0">
                  <a:pos x="T8" y="T9"/>
                </a:cxn>
                <a:cxn ang="0">
                  <a:pos x="T10" y="T11"/>
                </a:cxn>
              </a:cxnLst>
              <a:rect l="0" t="0" r="r" b="b"/>
              <a:pathLst>
                <a:path w="41" h="2">
                  <a:moveTo>
                    <a:pt x="41" y="1"/>
                  </a:moveTo>
                  <a:lnTo>
                    <a:pt x="41" y="1"/>
                  </a:lnTo>
                  <a:lnTo>
                    <a:pt x="34" y="0"/>
                  </a:lnTo>
                  <a:lnTo>
                    <a:pt x="0" y="1"/>
                  </a:lnTo>
                  <a:lnTo>
                    <a:pt x="7" y="2"/>
                  </a:lnTo>
                  <a:lnTo>
                    <a:pt x="4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2" name="フリーフォーム 98"/>
            <p:cNvSpPr>
              <a:spLocks/>
            </p:cNvSpPr>
            <p:nvPr/>
          </p:nvSpPr>
          <p:spPr bwMode="invGray">
            <a:xfrm>
              <a:off x="4800600" y="2822575"/>
              <a:ext cx="117475" cy="7937"/>
            </a:xfrm>
            <a:custGeom>
              <a:avLst/>
              <a:gdLst>
                <a:gd name="T0" fmla="*/ 11 w 61"/>
                <a:gd name="T1" fmla="*/ 2 h 3"/>
                <a:gd name="T2" fmla="*/ 11 w 61"/>
                <a:gd name="T3" fmla="*/ 2 h 3"/>
                <a:gd name="T4" fmla="*/ 54 w 61"/>
                <a:gd name="T5" fmla="*/ 0 h 3"/>
                <a:gd name="T6" fmla="*/ 0 w 61"/>
                <a:gd name="T7" fmla="*/ 0 h 3"/>
                <a:gd name="T8" fmla="*/ 46 w 61"/>
                <a:gd name="T9" fmla="*/ 0 h 3"/>
                <a:gd name="T10" fmla="*/ 11 w 61"/>
                <a:gd name="T11" fmla="*/ 2 h 3"/>
              </a:gdLst>
              <a:ahLst/>
              <a:cxnLst>
                <a:cxn ang="0">
                  <a:pos x="T0" y="T1"/>
                </a:cxn>
                <a:cxn ang="0">
                  <a:pos x="T2" y="T3"/>
                </a:cxn>
                <a:cxn ang="0">
                  <a:pos x="T4" y="T5"/>
                </a:cxn>
                <a:cxn ang="0">
                  <a:pos x="T6" y="T7"/>
                </a:cxn>
                <a:cxn ang="0">
                  <a:pos x="T8" y="T9"/>
                </a:cxn>
                <a:cxn ang="0">
                  <a:pos x="T10" y="T11"/>
                </a:cxn>
              </a:cxnLst>
              <a:rect l="0" t="0" r="r" b="b"/>
              <a:pathLst>
                <a:path w="61" h="3">
                  <a:moveTo>
                    <a:pt x="11" y="2"/>
                  </a:moveTo>
                  <a:lnTo>
                    <a:pt x="11" y="2"/>
                  </a:lnTo>
                  <a:cubicBezTo>
                    <a:pt x="39" y="3"/>
                    <a:pt x="61" y="0"/>
                    <a:pt x="54" y="0"/>
                  </a:cubicBezTo>
                  <a:lnTo>
                    <a:pt x="0" y="0"/>
                  </a:lnTo>
                  <a:cubicBezTo>
                    <a:pt x="13" y="2"/>
                    <a:pt x="15" y="0"/>
                    <a:pt x="46" y="0"/>
                  </a:cubicBezTo>
                  <a:lnTo>
                    <a:pt x="11"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3" name="フリーフォーム 99"/>
            <p:cNvSpPr>
              <a:spLocks/>
            </p:cNvSpPr>
            <p:nvPr/>
          </p:nvSpPr>
          <p:spPr bwMode="invGray">
            <a:xfrm>
              <a:off x="187325" y="2714625"/>
              <a:ext cx="1925638" cy="31750"/>
            </a:xfrm>
            <a:custGeom>
              <a:avLst/>
              <a:gdLst>
                <a:gd name="T0" fmla="*/ 746 w 1004"/>
                <a:gd name="T1" fmla="*/ 6 h 14"/>
                <a:gd name="T2" fmla="*/ 746 w 1004"/>
                <a:gd name="T3" fmla="*/ 6 h 14"/>
                <a:gd name="T4" fmla="*/ 820 w 1004"/>
                <a:gd name="T5" fmla="*/ 7 h 14"/>
                <a:gd name="T6" fmla="*/ 800 w 1004"/>
                <a:gd name="T7" fmla="*/ 8 h 14"/>
                <a:gd name="T8" fmla="*/ 847 w 1004"/>
                <a:gd name="T9" fmla="*/ 5 h 14"/>
                <a:gd name="T10" fmla="*/ 769 w 1004"/>
                <a:gd name="T11" fmla="*/ 11 h 14"/>
                <a:gd name="T12" fmla="*/ 918 w 1004"/>
                <a:gd name="T13" fmla="*/ 9 h 14"/>
                <a:gd name="T14" fmla="*/ 876 w 1004"/>
                <a:gd name="T15" fmla="*/ 7 h 14"/>
                <a:gd name="T16" fmla="*/ 981 w 1004"/>
                <a:gd name="T17" fmla="*/ 5 h 14"/>
                <a:gd name="T18" fmla="*/ 989 w 1004"/>
                <a:gd name="T19" fmla="*/ 2 h 14"/>
                <a:gd name="T20" fmla="*/ 997 w 1004"/>
                <a:gd name="T21" fmla="*/ 2 h 14"/>
                <a:gd name="T22" fmla="*/ 1004 w 1004"/>
                <a:gd name="T23" fmla="*/ 2 h 14"/>
                <a:gd name="T24" fmla="*/ 999 w 1004"/>
                <a:gd name="T25" fmla="*/ 2 h 14"/>
                <a:gd name="T26" fmla="*/ 994 w 1004"/>
                <a:gd name="T27" fmla="*/ 1 h 14"/>
                <a:gd name="T28" fmla="*/ 904 w 1004"/>
                <a:gd name="T29" fmla="*/ 0 h 14"/>
                <a:gd name="T30" fmla="*/ 791 w 1004"/>
                <a:gd name="T31" fmla="*/ 2 h 14"/>
                <a:gd name="T32" fmla="*/ 756 w 1004"/>
                <a:gd name="T33" fmla="*/ 2 h 14"/>
                <a:gd name="T34" fmla="*/ 743 w 1004"/>
                <a:gd name="T35" fmla="*/ 2 h 14"/>
                <a:gd name="T36" fmla="*/ 764 w 1004"/>
                <a:gd name="T37" fmla="*/ 1 h 14"/>
                <a:gd name="T38" fmla="*/ 697 w 1004"/>
                <a:gd name="T39" fmla="*/ 2 h 14"/>
                <a:gd name="T40" fmla="*/ 570 w 1004"/>
                <a:gd name="T41" fmla="*/ 3 h 14"/>
                <a:gd name="T42" fmla="*/ 559 w 1004"/>
                <a:gd name="T43" fmla="*/ 2 h 14"/>
                <a:gd name="T44" fmla="*/ 554 w 1004"/>
                <a:gd name="T45" fmla="*/ 3 h 14"/>
                <a:gd name="T46" fmla="*/ 0 w 1004"/>
                <a:gd name="T47" fmla="*/ 4 h 14"/>
                <a:gd name="T48" fmla="*/ 79 w 1004"/>
                <a:gd name="T49" fmla="*/ 5 h 14"/>
                <a:gd name="T50" fmla="*/ 113 w 1004"/>
                <a:gd name="T51" fmla="*/ 8 h 14"/>
                <a:gd name="T52" fmla="*/ 49 w 1004"/>
                <a:gd name="T53" fmla="*/ 8 h 14"/>
                <a:gd name="T54" fmla="*/ 64 w 1004"/>
                <a:gd name="T55" fmla="*/ 12 h 14"/>
                <a:gd name="T56" fmla="*/ 213 w 1004"/>
                <a:gd name="T57" fmla="*/ 8 h 14"/>
                <a:gd name="T58" fmla="*/ 234 w 1004"/>
                <a:gd name="T59" fmla="*/ 11 h 14"/>
                <a:gd name="T60" fmla="*/ 223 w 1004"/>
                <a:gd name="T61" fmla="*/ 11 h 14"/>
                <a:gd name="T62" fmla="*/ 324 w 1004"/>
                <a:gd name="T63" fmla="*/ 10 h 14"/>
                <a:gd name="T64" fmla="*/ 322 w 1004"/>
                <a:gd name="T65" fmla="*/ 12 h 14"/>
                <a:gd name="T66" fmla="*/ 454 w 1004"/>
                <a:gd name="T67" fmla="*/ 10 h 14"/>
                <a:gd name="T68" fmla="*/ 452 w 1004"/>
                <a:gd name="T69" fmla="*/ 11 h 14"/>
                <a:gd name="T70" fmla="*/ 620 w 1004"/>
                <a:gd name="T71" fmla="*/ 9 h 14"/>
                <a:gd name="T72" fmla="*/ 568 w 1004"/>
                <a:gd name="T73" fmla="*/ 11 h 14"/>
                <a:gd name="T74" fmla="*/ 643 w 1004"/>
                <a:gd name="T75" fmla="*/ 10 h 14"/>
                <a:gd name="T76" fmla="*/ 622 w 1004"/>
                <a:gd name="T77" fmla="*/ 12 h 14"/>
                <a:gd name="T78" fmla="*/ 758 w 1004"/>
                <a:gd name="T79" fmla="*/ 8 h 14"/>
                <a:gd name="T80" fmla="*/ 746 w 1004"/>
                <a:gd name="T8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4" h="14">
                  <a:moveTo>
                    <a:pt x="746" y="6"/>
                  </a:moveTo>
                  <a:lnTo>
                    <a:pt x="746" y="6"/>
                  </a:lnTo>
                  <a:cubicBezTo>
                    <a:pt x="758" y="5"/>
                    <a:pt x="817" y="5"/>
                    <a:pt x="820" y="7"/>
                  </a:cubicBezTo>
                  <a:cubicBezTo>
                    <a:pt x="812" y="7"/>
                    <a:pt x="780" y="8"/>
                    <a:pt x="800" y="8"/>
                  </a:cubicBezTo>
                  <a:lnTo>
                    <a:pt x="847" y="5"/>
                  </a:lnTo>
                  <a:cubicBezTo>
                    <a:pt x="909" y="7"/>
                    <a:pt x="800" y="10"/>
                    <a:pt x="769" y="11"/>
                  </a:cubicBezTo>
                  <a:cubicBezTo>
                    <a:pt x="832" y="11"/>
                    <a:pt x="851" y="9"/>
                    <a:pt x="918" y="9"/>
                  </a:cubicBezTo>
                  <a:cubicBezTo>
                    <a:pt x="899" y="9"/>
                    <a:pt x="886" y="8"/>
                    <a:pt x="876" y="7"/>
                  </a:cubicBezTo>
                  <a:cubicBezTo>
                    <a:pt x="873" y="5"/>
                    <a:pt x="936" y="6"/>
                    <a:pt x="981" y="5"/>
                  </a:cubicBezTo>
                  <a:cubicBezTo>
                    <a:pt x="952" y="4"/>
                    <a:pt x="969" y="3"/>
                    <a:pt x="989" y="2"/>
                  </a:cubicBezTo>
                  <a:cubicBezTo>
                    <a:pt x="993" y="2"/>
                    <a:pt x="996" y="2"/>
                    <a:pt x="997" y="2"/>
                  </a:cubicBezTo>
                  <a:lnTo>
                    <a:pt x="1004" y="2"/>
                  </a:lnTo>
                  <a:lnTo>
                    <a:pt x="999" y="2"/>
                  </a:lnTo>
                  <a:cubicBezTo>
                    <a:pt x="999" y="1"/>
                    <a:pt x="998" y="1"/>
                    <a:pt x="994" y="1"/>
                  </a:cubicBezTo>
                  <a:cubicBezTo>
                    <a:pt x="957" y="1"/>
                    <a:pt x="928" y="0"/>
                    <a:pt x="904" y="0"/>
                  </a:cubicBezTo>
                  <a:cubicBezTo>
                    <a:pt x="928" y="3"/>
                    <a:pt x="822" y="1"/>
                    <a:pt x="791" y="2"/>
                  </a:cubicBezTo>
                  <a:lnTo>
                    <a:pt x="756" y="2"/>
                  </a:lnTo>
                  <a:lnTo>
                    <a:pt x="743" y="2"/>
                  </a:lnTo>
                  <a:cubicBezTo>
                    <a:pt x="740" y="2"/>
                    <a:pt x="744" y="1"/>
                    <a:pt x="764" y="1"/>
                  </a:cubicBezTo>
                  <a:cubicBezTo>
                    <a:pt x="747" y="1"/>
                    <a:pt x="692" y="1"/>
                    <a:pt x="697" y="2"/>
                  </a:cubicBezTo>
                  <a:lnTo>
                    <a:pt x="570" y="3"/>
                  </a:lnTo>
                  <a:cubicBezTo>
                    <a:pt x="566" y="3"/>
                    <a:pt x="562" y="2"/>
                    <a:pt x="559" y="2"/>
                  </a:cubicBezTo>
                  <a:cubicBezTo>
                    <a:pt x="554" y="2"/>
                    <a:pt x="554" y="3"/>
                    <a:pt x="554" y="3"/>
                  </a:cubicBezTo>
                  <a:lnTo>
                    <a:pt x="0" y="4"/>
                  </a:lnTo>
                  <a:lnTo>
                    <a:pt x="79" y="5"/>
                  </a:lnTo>
                  <a:cubicBezTo>
                    <a:pt x="37" y="8"/>
                    <a:pt x="125" y="6"/>
                    <a:pt x="113" y="8"/>
                  </a:cubicBezTo>
                  <a:cubicBezTo>
                    <a:pt x="94" y="9"/>
                    <a:pt x="66" y="9"/>
                    <a:pt x="49" y="8"/>
                  </a:cubicBezTo>
                  <a:cubicBezTo>
                    <a:pt x="43" y="9"/>
                    <a:pt x="67" y="10"/>
                    <a:pt x="64" y="12"/>
                  </a:cubicBezTo>
                  <a:cubicBezTo>
                    <a:pt x="134" y="13"/>
                    <a:pt x="145" y="7"/>
                    <a:pt x="213" y="8"/>
                  </a:cubicBezTo>
                  <a:cubicBezTo>
                    <a:pt x="210" y="10"/>
                    <a:pt x="189" y="11"/>
                    <a:pt x="234" y="11"/>
                  </a:cubicBezTo>
                  <a:lnTo>
                    <a:pt x="223" y="11"/>
                  </a:lnTo>
                  <a:cubicBezTo>
                    <a:pt x="294" y="9"/>
                    <a:pt x="278" y="14"/>
                    <a:pt x="324" y="10"/>
                  </a:cubicBezTo>
                  <a:lnTo>
                    <a:pt x="322" y="12"/>
                  </a:lnTo>
                  <a:cubicBezTo>
                    <a:pt x="355" y="11"/>
                    <a:pt x="418" y="11"/>
                    <a:pt x="454" y="10"/>
                  </a:cubicBezTo>
                  <a:lnTo>
                    <a:pt x="452" y="11"/>
                  </a:lnTo>
                  <a:cubicBezTo>
                    <a:pt x="551" y="8"/>
                    <a:pt x="508" y="10"/>
                    <a:pt x="620" y="9"/>
                  </a:cubicBezTo>
                  <a:lnTo>
                    <a:pt x="568" y="11"/>
                  </a:lnTo>
                  <a:cubicBezTo>
                    <a:pt x="607" y="12"/>
                    <a:pt x="616" y="10"/>
                    <a:pt x="643" y="10"/>
                  </a:cubicBezTo>
                  <a:cubicBezTo>
                    <a:pt x="641" y="10"/>
                    <a:pt x="648" y="12"/>
                    <a:pt x="622" y="12"/>
                  </a:cubicBezTo>
                  <a:lnTo>
                    <a:pt x="758" y="8"/>
                  </a:lnTo>
                  <a:cubicBezTo>
                    <a:pt x="790" y="7"/>
                    <a:pt x="751" y="7"/>
                    <a:pt x="746"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4" name="フリーフォーム 100"/>
            <p:cNvSpPr>
              <a:spLocks/>
            </p:cNvSpPr>
            <p:nvPr/>
          </p:nvSpPr>
          <p:spPr bwMode="invGray">
            <a:xfrm>
              <a:off x="1947862" y="2735263"/>
              <a:ext cx="47625" cy="0"/>
            </a:xfrm>
            <a:custGeom>
              <a:avLst/>
              <a:gdLst>
                <a:gd name="T0" fmla="*/ 0 w 25"/>
                <a:gd name="T1" fmla="*/ 0 w 25"/>
                <a:gd name="T2" fmla="*/ 25 w 25"/>
                <a:gd name="T3" fmla="*/ 0 w 25"/>
              </a:gdLst>
              <a:ahLst/>
              <a:cxnLst>
                <a:cxn ang="0">
                  <a:pos x="T0" y="0"/>
                </a:cxn>
                <a:cxn ang="0">
                  <a:pos x="T1" y="0"/>
                </a:cxn>
                <a:cxn ang="0">
                  <a:pos x="T2" y="0"/>
                </a:cxn>
                <a:cxn ang="0">
                  <a:pos x="T3" y="0"/>
                </a:cxn>
              </a:cxnLst>
              <a:rect l="0" t="0" r="r" b="b"/>
              <a:pathLst>
                <a:path w="25">
                  <a:moveTo>
                    <a:pt x="0" y="0"/>
                  </a:moveTo>
                  <a:lnTo>
                    <a:pt x="0" y="0"/>
                  </a:lnTo>
                  <a:lnTo>
                    <a:pt x="2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5" name="フリーフォーム 101"/>
            <p:cNvSpPr>
              <a:spLocks/>
            </p:cNvSpPr>
            <p:nvPr/>
          </p:nvSpPr>
          <p:spPr bwMode="invGray">
            <a:xfrm>
              <a:off x="112712" y="2724150"/>
              <a:ext cx="74613" cy="0"/>
            </a:xfrm>
            <a:custGeom>
              <a:avLst/>
              <a:gdLst>
                <a:gd name="T0" fmla="*/ 0 w 39"/>
                <a:gd name="T1" fmla="*/ 0 w 39"/>
                <a:gd name="T2" fmla="*/ 39 w 39"/>
                <a:gd name="T3" fmla="*/ 0 w 39"/>
              </a:gdLst>
              <a:ahLst/>
              <a:cxnLst>
                <a:cxn ang="0">
                  <a:pos x="T0" y="0"/>
                </a:cxn>
                <a:cxn ang="0">
                  <a:pos x="T1" y="0"/>
                </a:cxn>
                <a:cxn ang="0">
                  <a:pos x="T2" y="0"/>
                </a:cxn>
                <a:cxn ang="0">
                  <a:pos x="T3" y="0"/>
                </a:cxn>
              </a:cxnLst>
              <a:rect l="0" t="0" r="r" b="b"/>
              <a:pathLst>
                <a:path w="39">
                  <a:moveTo>
                    <a:pt x="0" y="0"/>
                  </a:moveTo>
                  <a:lnTo>
                    <a:pt x="0" y="0"/>
                  </a:lnTo>
                  <a:lnTo>
                    <a:pt x="39" y="0"/>
                  </a:lnTo>
                  <a:cubicBezTo>
                    <a:pt x="27" y="0"/>
                    <a:pt x="14"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6" name="フリーフォーム 102"/>
            <p:cNvSpPr>
              <a:spLocks/>
            </p:cNvSpPr>
            <p:nvPr/>
          </p:nvSpPr>
          <p:spPr bwMode="invGray">
            <a:xfrm>
              <a:off x="2187575" y="2717800"/>
              <a:ext cx="176213" cy="6350"/>
            </a:xfrm>
            <a:custGeom>
              <a:avLst/>
              <a:gdLst>
                <a:gd name="T0" fmla="*/ 71 w 92"/>
                <a:gd name="T1" fmla="*/ 3 h 3"/>
                <a:gd name="T2" fmla="*/ 71 w 92"/>
                <a:gd name="T3" fmla="*/ 3 h 3"/>
                <a:gd name="T4" fmla="*/ 92 w 92"/>
                <a:gd name="T5" fmla="*/ 0 h 3"/>
                <a:gd name="T6" fmla="*/ 8 w 92"/>
                <a:gd name="T7" fmla="*/ 1 h 3"/>
                <a:gd name="T8" fmla="*/ 2 w 92"/>
                <a:gd name="T9" fmla="*/ 3 h 3"/>
                <a:gd name="T10" fmla="*/ 71 w 92"/>
                <a:gd name="T11" fmla="*/ 3 h 3"/>
              </a:gdLst>
              <a:ahLst/>
              <a:cxnLst>
                <a:cxn ang="0">
                  <a:pos x="T0" y="T1"/>
                </a:cxn>
                <a:cxn ang="0">
                  <a:pos x="T2" y="T3"/>
                </a:cxn>
                <a:cxn ang="0">
                  <a:pos x="T4" y="T5"/>
                </a:cxn>
                <a:cxn ang="0">
                  <a:pos x="T6" y="T7"/>
                </a:cxn>
                <a:cxn ang="0">
                  <a:pos x="T8" y="T9"/>
                </a:cxn>
                <a:cxn ang="0">
                  <a:pos x="T10" y="T11"/>
                </a:cxn>
              </a:cxnLst>
              <a:rect l="0" t="0" r="r" b="b"/>
              <a:pathLst>
                <a:path w="92" h="3">
                  <a:moveTo>
                    <a:pt x="71" y="3"/>
                  </a:moveTo>
                  <a:lnTo>
                    <a:pt x="71" y="3"/>
                  </a:lnTo>
                  <a:cubicBezTo>
                    <a:pt x="47" y="2"/>
                    <a:pt x="88" y="1"/>
                    <a:pt x="92" y="0"/>
                  </a:cubicBezTo>
                  <a:lnTo>
                    <a:pt x="8" y="1"/>
                  </a:lnTo>
                  <a:cubicBezTo>
                    <a:pt x="8" y="1"/>
                    <a:pt x="0" y="2"/>
                    <a:pt x="2" y="3"/>
                  </a:cubicBezTo>
                  <a:lnTo>
                    <a:pt x="71"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7" name="フリーフォーム 103"/>
            <p:cNvSpPr>
              <a:spLocks/>
            </p:cNvSpPr>
            <p:nvPr/>
          </p:nvSpPr>
          <p:spPr bwMode="invGray">
            <a:xfrm>
              <a:off x="2112962" y="2714625"/>
              <a:ext cx="90488" cy="4762"/>
            </a:xfrm>
            <a:custGeom>
              <a:avLst/>
              <a:gdLst>
                <a:gd name="T0" fmla="*/ 22 w 47"/>
                <a:gd name="T1" fmla="*/ 0 h 2"/>
                <a:gd name="T2" fmla="*/ 22 w 47"/>
                <a:gd name="T3" fmla="*/ 0 h 2"/>
                <a:gd name="T4" fmla="*/ 0 w 47"/>
                <a:gd name="T5" fmla="*/ 2 h 2"/>
                <a:gd name="T6" fmla="*/ 47 w 47"/>
                <a:gd name="T7" fmla="*/ 2 h 2"/>
                <a:gd name="T8" fmla="*/ 22 w 47"/>
                <a:gd name="T9" fmla="*/ 0 h 2"/>
              </a:gdLst>
              <a:ahLst/>
              <a:cxnLst>
                <a:cxn ang="0">
                  <a:pos x="T0" y="T1"/>
                </a:cxn>
                <a:cxn ang="0">
                  <a:pos x="T2" y="T3"/>
                </a:cxn>
                <a:cxn ang="0">
                  <a:pos x="T4" y="T5"/>
                </a:cxn>
                <a:cxn ang="0">
                  <a:pos x="T6" y="T7"/>
                </a:cxn>
                <a:cxn ang="0">
                  <a:pos x="T8" y="T9"/>
                </a:cxn>
              </a:cxnLst>
              <a:rect l="0" t="0" r="r" b="b"/>
              <a:pathLst>
                <a:path w="47" h="2">
                  <a:moveTo>
                    <a:pt x="22" y="0"/>
                  </a:moveTo>
                  <a:lnTo>
                    <a:pt x="22" y="0"/>
                  </a:lnTo>
                  <a:cubicBezTo>
                    <a:pt x="19" y="1"/>
                    <a:pt x="11" y="1"/>
                    <a:pt x="0" y="2"/>
                  </a:cubicBezTo>
                  <a:lnTo>
                    <a:pt x="47" y="2"/>
                  </a:lnTo>
                  <a:cubicBezTo>
                    <a:pt x="47" y="1"/>
                    <a:pt x="41" y="0"/>
                    <a:pt x="2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8" name="フリーフォーム 104"/>
            <p:cNvSpPr>
              <a:spLocks/>
            </p:cNvSpPr>
            <p:nvPr/>
          </p:nvSpPr>
          <p:spPr bwMode="invGray">
            <a:xfrm>
              <a:off x="2101850" y="2811463"/>
              <a:ext cx="71438" cy="3175"/>
            </a:xfrm>
            <a:custGeom>
              <a:avLst/>
              <a:gdLst>
                <a:gd name="T0" fmla="*/ 37 w 37"/>
                <a:gd name="T1" fmla="*/ 0 h 1"/>
                <a:gd name="T2" fmla="*/ 37 w 37"/>
                <a:gd name="T3" fmla="*/ 0 h 1"/>
                <a:gd name="T4" fmla="*/ 22 w 37"/>
                <a:gd name="T5" fmla="*/ 1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lnTo>
                    <a:pt x="37" y="0"/>
                  </a:lnTo>
                  <a:lnTo>
                    <a:pt x="22" y="1"/>
                  </a:lnTo>
                  <a:lnTo>
                    <a:pt x="0" y="1"/>
                  </a:lnTo>
                  <a:lnTo>
                    <a:pt x="37"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79" name="フリーフォーム 105"/>
            <p:cNvSpPr>
              <a:spLocks/>
            </p:cNvSpPr>
            <p:nvPr/>
          </p:nvSpPr>
          <p:spPr bwMode="invGray">
            <a:xfrm>
              <a:off x="1724025" y="2805113"/>
              <a:ext cx="120650" cy="4762"/>
            </a:xfrm>
            <a:custGeom>
              <a:avLst/>
              <a:gdLst>
                <a:gd name="T0" fmla="*/ 0 w 63"/>
                <a:gd name="T1" fmla="*/ 0 h 2"/>
                <a:gd name="T2" fmla="*/ 0 w 63"/>
                <a:gd name="T3" fmla="*/ 0 h 2"/>
                <a:gd name="T4" fmla="*/ 63 w 63"/>
                <a:gd name="T5" fmla="*/ 0 h 2"/>
                <a:gd name="T6" fmla="*/ 0 w 63"/>
                <a:gd name="T7" fmla="*/ 0 h 2"/>
              </a:gdLst>
              <a:ahLst/>
              <a:cxnLst>
                <a:cxn ang="0">
                  <a:pos x="T0" y="T1"/>
                </a:cxn>
                <a:cxn ang="0">
                  <a:pos x="T2" y="T3"/>
                </a:cxn>
                <a:cxn ang="0">
                  <a:pos x="T4" y="T5"/>
                </a:cxn>
                <a:cxn ang="0">
                  <a:pos x="T6" y="T7"/>
                </a:cxn>
              </a:cxnLst>
              <a:rect l="0" t="0" r="r" b="b"/>
              <a:pathLst>
                <a:path w="63" h="2">
                  <a:moveTo>
                    <a:pt x="0" y="0"/>
                  </a:moveTo>
                  <a:lnTo>
                    <a:pt x="0" y="0"/>
                  </a:lnTo>
                  <a:cubicBezTo>
                    <a:pt x="18" y="2"/>
                    <a:pt x="52" y="1"/>
                    <a:pt x="63" y="0"/>
                  </a:cubicBezTo>
                  <a:cubicBezTo>
                    <a:pt x="24" y="0"/>
                    <a:pt x="41"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0" name="フリーフォーム 106"/>
            <p:cNvSpPr>
              <a:spLocks/>
            </p:cNvSpPr>
            <p:nvPr/>
          </p:nvSpPr>
          <p:spPr bwMode="invGray">
            <a:xfrm>
              <a:off x="1744662" y="2833688"/>
              <a:ext cx="73025" cy="3175"/>
            </a:xfrm>
            <a:custGeom>
              <a:avLst/>
              <a:gdLst>
                <a:gd name="T0" fmla="*/ 38 w 38"/>
                <a:gd name="T1" fmla="*/ 0 h 1"/>
                <a:gd name="T2" fmla="*/ 38 w 38"/>
                <a:gd name="T3" fmla="*/ 0 h 1"/>
                <a:gd name="T4" fmla="*/ 0 w 38"/>
                <a:gd name="T5" fmla="*/ 1 h 1"/>
                <a:gd name="T6" fmla="*/ 3 w 38"/>
                <a:gd name="T7" fmla="*/ 1 h 1"/>
                <a:gd name="T8" fmla="*/ 38 w 38"/>
                <a:gd name="T9" fmla="*/ 0 h 1"/>
              </a:gdLst>
              <a:ahLst/>
              <a:cxnLst>
                <a:cxn ang="0">
                  <a:pos x="T0" y="T1"/>
                </a:cxn>
                <a:cxn ang="0">
                  <a:pos x="T2" y="T3"/>
                </a:cxn>
                <a:cxn ang="0">
                  <a:pos x="T4" y="T5"/>
                </a:cxn>
                <a:cxn ang="0">
                  <a:pos x="T6" y="T7"/>
                </a:cxn>
                <a:cxn ang="0">
                  <a:pos x="T8" y="T9"/>
                </a:cxn>
              </a:cxnLst>
              <a:rect l="0" t="0" r="r" b="b"/>
              <a:pathLst>
                <a:path w="38" h="1">
                  <a:moveTo>
                    <a:pt x="38" y="0"/>
                  </a:moveTo>
                  <a:lnTo>
                    <a:pt x="38" y="0"/>
                  </a:lnTo>
                  <a:lnTo>
                    <a:pt x="0" y="1"/>
                  </a:lnTo>
                  <a:lnTo>
                    <a:pt x="3" y="1"/>
                  </a:lnTo>
                  <a:lnTo>
                    <a:pt x="3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1" name="フリーフォーム 107"/>
            <p:cNvSpPr>
              <a:spLocks/>
            </p:cNvSpPr>
            <p:nvPr/>
          </p:nvSpPr>
          <p:spPr bwMode="invGray">
            <a:xfrm>
              <a:off x="-474663" y="2741613"/>
              <a:ext cx="34925" cy="0"/>
            </a:xfrm>
            <a:custGeom>
              <a:avLst/>
              <a:gdLst>
                <a:gd name="T0" fmla="*/ 18 w 18"/>
                <a:gd name="T1" fmla="*/ 18 w 18"/>
                <a:gd name="T2" fmla="*/ 0 w 18"/>
                <a:gd name="T3" fmla="*/ 18 w 18"/>
              </a:gdLst>
              <a:ahLst/>
              <a:cxnLst>
                <a:cxn ang="0">
                  <a:pos x="T0" y="0"/>
                </a:cxn>
                <a:cxn ang="0">
                  <a:pos x="T1" y="0"/>
                </a:cxn>
                <a:cxn ang="0">
                  <a:pos x="T2" y="0"/>
                </a:cxn>
                <a:cxn ang="0">
                  <a:pos x="T3" y="0"/>
                </a:cxn>
              </a:cxnLst>
              <a:rect l="0" t="0" r="r" b="b"/>
              <a:pathLst>
                <a:path w="18">
                  <a:moveTo>
                    <a:pt x="18" y="0"/>
                  </a:moveTo>
                  <a:lnTo>
                    <a:pt x="18" y="0"/>
                  </a:lnTo>
                  <a:lnTo>
                    <a:pt x="0" y="0"/>
                  </a:lnTo>
                  <a:lnTo>
                    <a:pt x="1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2" name="フリーフォーム 108"/>
            <p:cNvSpPr>
              <a:spLocks/>
            </p:cNvSpPr>
            <p:nvPr/>
          </p:nvSpPr>
          <p:spPr bwMode="invGray">
            <a:xfrm>
              <a:off x="-947738" y="2725738"/>
              <a:ext cx="1239838" cy="19050"/>
            </a:xfrm>
            <a:custGeom>
              <a:avLst/>
              <a:gdLst>
                <a:gd name="T0" fmla="*/ 588 w 647"/>
                <a:gd name="T1" fmla="*/ 5 h 8"/>
                <a:gd name="T2" fmla="*/ 588 w 647"/>
                <a:gd name="T3" fmla="*/ 5 h 8"/>
                <a:gd name="T4" fmla="*/ 619 w 647"/>
                <a:gd name="T5" fmla="*/ 0 h 8"/>
                <a:gd name="T6" fmla="*/ 570 w 647"/>
                <a:gd name="T7" fmla="*/ 1 h 8"/>
                <a:gd name="T8" fmla="*/ 574 w 647"/>
                <a:gd name="T9" fmla="*/ 0 h 8"/>
                <a:gd name="T10" fmla="*/ 515 w 647"/>
                <a:gd name="T11" fmla="*/ 1 h 8"/>
                <a:gd name="T12" fmla="*/ 533 w 647"/>
                <a:gd name="T13" fmla="*/ 3 h 8"/>
                <a:gd name="T14" fmla="*/ 450 w 647"/>
                <a:gd name="T15" fmla="*/ 0 h 8"/>
                <a:gd name="T16" fmla="*/ 361 w 647"/>
                <a:gd name="T17" fmla="*/ 0 h 8"/>
                <a:gd name="T18" fmla="*/ 368 w 647"/>
                <a:gd name="T19" fmla="*/ 0 h 8"/>
                <a:gd name="T20" fmla="*/ 355 w 647"/>
                <a:gd name="T21" fmla="*/ 0 h 8"/>
                <a:gd name="T22" fmla="*/ 55 w 647"/>
                <a:gd name="T23" fmla="*/ 1 h 8"/>
                <a:gd name="T24" fmla="*/ 45 w 647"/>
                <a:gd name="T25" fmla="*/ 6 h 8"/>
                <a:gd name="T26" fmla="*/ 207 w 647"/>
                <a:gd name="T27" fmla="*/ 5 h 8"/>
                <a:gd name="T28" fmla="*/ 214 w 647"/>
                <a:gd name="T29" fmla="*/ 6 h 8"/>
                <a:gd name="T30" fmla="*/ 250 w 647"/>
                <a:gd name="T31" fmla="*/ 4 h 8"/>
                <a:gd name="T32" fmla="*/ 216 w 647"/>
                <a:gd name="T33" fmla="*/ 3 h 8"/>
                <a:gd name="T34" fmla="*/ 393 w 647"/>
                <a:gd name="T35" fmla="*/ 3 h 8"/>
                <a:gd name="T36" fmla="*/ 265 w 647"/>
                <a:gd name="T37" fmla="*/ 5 h 8"/>
                <a:gd name="T38" fmla="*/ 265 w 647"/>
                <a:gd name="T39" fmla="*/ 7 h 8"/>
                <a:gd name="T40" fmla="*/ 588 w 647"/>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7" h="8">
                  <a:moveTo>
                    <a:pt x="588" y="5"/>
                  </a:moveTo>
                  <a:lnTo>
                    <a:pt x="588" y="5"/>
                  </a:lnTo>
                  <a:cubicBezTo>
                    <a:pt x="499" y="3"/>
                    <a:pt x="647" y="3"/>
                    <a:pt x="619" y="0"/>
                  </a:cubicBezTo>
                  <a:lnTo>
                    <a:pt x="570" y="1"/>
                  </a:lnTo>
                  <a:lnTo>
                    <a:pt x="574" y="0"/>
                  </a:lnTo>
                  <a:lnTo>
                    <a:pt x="515" y="1"/>
                  </a:lnTo>
                  <a:cubicBezTo>
                    <a:pt x="527" y="2"/>
                    <a:pt x="536" y="2"/>
                    <a:pt x="533" y="3"/>
                  </a:cubicBezTo>
                  <a:cubicBezTo>
                    <a:pt x="454" y="3"/>
                    <a:pt x="508" y="2"/>
                    <a:pt x="450" y="0"/>
                  </a:cubicBezTo>
                  <a:lnTo>
                    <a:pt x="361" y="0"/>
                  </a:lnTo>
                  <a:lnTo>
                    <a:pt x="368" y="0"/>
                  </a:lnTo>
                  <a:cubicBezTo>
                    <a:pt x="361" y="0"/>
                    <a:pt x="357" y="0"/>
                    <a:pt x="355" y="0"/>
                  </a:cubicBezTo>
                  <a:lnTo>
                    <a:pt x="55" y="1"/>
                  </a:lnTo>
                  <a:cubicBezTo>
                    <a:pt x="0" y="3"/>
                    <a:pt x="85" y="4"/>
                    <a:pt x="45" y="6"/>
                  </a:cubicBezTo>
                  <a:cubicBezTo>
                    <a:pt x="108" y="6"/>
                    <a:pt x="202" y="8"/>
                    <a:pt x="207" y="5"/>
                  </a:cubicBezTo>
                  <a:cubicBezTo>
                    <a:pt x="205" y="5"/>
                    <a:pt x="201" y="6"/>
                    <a:pt x="214" y="6"/>
                  </a:cubicBezTo>
                  <a:lnTo>
                    <a:pt x="250" y="4"/>
                  </a:lnTo>
                  <a:lnTo>
                    <a:pt x="216" y="3"/>
                  </a:lnTo>
                  <a:cubicBezTo>
                    <a:pt x="252" y="1"/>
                    <a:pt x="371" y="1"/>
                    <a:pt x="393" y="3"/>
                  </a:cubicBezTo>
                  <a:cubicBezTo>
                    <a:pt x="325" y="4"/>
                    <a:pt x="359" y="6"/>
                    <a:pt x="265" y="5"/>
                  </a:cubicBezTo>
                  <a:cubicBezTo>
                    <a:pt x="269" y="6"/>
                    <a:pt x="286" y="7"/>
                    <a:pt x="265" y="7"/>
                  </a:cubicBezTo>
                  <a:cubicBezTo>
                    <a:pt x="375" y="6"/>
                    <a:pt x="474" y="8"/>
                    <a:pt x="588"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3" name="フリーフォーム 109"/>
            <p:cNvSpPr>
              <a:spLocks/>
            </p:cNvSpPr>
            <p:nvPr/>
          </p:nvSpPr>
          <p:spPr bwMode="invGray">
            <a:xfrm>
              <a:off x="-1944688" y="2741613"/>
              <a:ext cx="4763" cy="0"/>
            </a:xfrm>
            <a:custGeom>
              <a:avLst/>
              <a:gdLst>
                <a:gd name="T0" fmla="*/ 1 w 2"/>
                <a:gd name="T1" fmla="*/ 1 w 2"/>
                <a:gd name="T2" fmla="*/ 2 w 2"/>
                <a:gd name="T3" fmla="*/ 1 w 2"/>
              </a:gdLst>
              <a:ahLst/>
              <a:cxnLst>
                <a:cxn ang="0">
                  <a:pos x="T0" y="0"/>
                </a:cxn>
                <a:cxn ang="0">
                  <a:pos x="T1" y="0"/>
                </a:cxn>
                <a:cxn ang="0">
                  <a:pos x="T2" y="0"/>
                </a:cxn>
                <a:cxn ang="0">
                  <a:pos x="T3" y="0"/>
                </a:cxn>
              </a:cxnLst>
              <a:rect l="0" t="0" r="r" b="b"/>
              <a:pathLst>
                <a:path w="2">
                  <a:moveTo>
                    <a:pt x="1" y="0"/>
                  </a:moveTo>
                  <a:lnTo>
                    <a:pt x="1" y="0"/>
                  </a:lnTo>
                  <a:lnTo>
                    <a:pt x="2" y="0"/>
                  </a:lnTo>
                  <a:cubicBezTo>
                    <a:pt x="0" y="0"/>
                    <a:pt x="0"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4" name="フリーフォーム 110"/>
            <p:cNvSpPr>
              <a:spLocks/>
            </p:cNvSpPr>
            <p:nvPr/>
          </p:nvSpPr>
          <p:spPr bwMode="invGray">
            <a:xfrm>
              <a:off x="-1939925" y="2735263"/>
              <a:ext cx="173038" cy="6350"/>
            </a:xfrm>
            <a:custGeom>
              <a:avLst/>
              <a:gdLst>
                <a:gd name="T0" fmla="*/ 36 w 90"/>
                <a:gd name="T1" fmla="*/ 3 h 3"/>
                <a:gd name="T2" fmla="*/ 36 w 90"/>
                <a:gd name="T3" fmla="*/ 3 h 3"/>
                <a:gd name="T4" fmla="*/ 90 w 90"/>
                <a:gd name="T5" fmla="*/ 0 h 3"/>
                <a:gd name="T6" fmla="*/ 6 w 90"/>
                <a:gd name="T7" fmla="*/ 1 h 3"/>
                <a:gd name="T8" fmla="*/ 0 w 90"/>
                <a:gd name="T9" fmla="*/ 3 h 3"/>
                <a:gd name="T10" fmla="*/ 48 w 90"/>
                <a:gd name="T11" fmla="*/ 2 h 3"/>
                <a:gd name="T12" fmla="*/ 36 w 9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0" h="3">
                  <a:moveTo>
                    <a:pt x="36" y="3"/>
                  </a:moveTo>
                  <a:lnTo>
                    <a:pt x="36" y="3"/>
                  </a:lnTo>
                  <a:lnTo>
                    <a:pt x="90" y="0"/>
                  </a:lnTo>
                  <a:lnTo>
                    <a:pt x="6" y="1"/>
                  </a:lnTo>
                  <a:lnTo>
                    <a:pt x="0" y="3"/>
                  </a:lnTo>
                  <a:cubicBezTo>
                    <a:pt x="8" y="2"/>
                    <a:pt x="37" y="1"/>
                    <a:pt x="48" y="2"/>
                  </a:cubicBezTo>
                  <a:lnTo>
                    <a:pt x="36"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5" name="フリーフォーム 111"/>
            <p:cNvSpPr>
              <a:spLocks/>
            </p:cNvSpPr>
            <p:nvPr/>
          </p:nvSpPr>
          <p:spPr bwMode="invGray">
            <a:xfrm>
              <a:off x="-1773238" y="2733675"/>
              <a:ext cx="123825" cy="12700"/>
            </a:xfrm>
            <a:custGeom>
              <a:avLst/>
              <a:gdLst>
                <a:gd name="T0" fmla="*/ 65 w 65"/>
                <a:gd name="T1" fmla="*/ 0 h 6"/>
                <a:gd name="T2" fmla="*/ 65 w 65"/>
                <a:gd name="T3" fmla="*/ 0 h 6"/>
                <a:gd name="T4" fmla="*/ 48 w 65"/>
                <a:gd name="T5" fmla="*/ 4 h 6"/>
                <a:gd name="T6" fmla="*/ 0 w 65"/>
                <a:gd name="T7" fmla="*/ 4 h 6"/>
                <a:gd name="T8" fmla="*/ 61 w 65"/>
                <a:gd name="T9" fmla="*/ 4 h 6"/>
                <a:gd name="T10" fmla="*/ 65 w 65"/>
                <a:gd name="T11" fmla="*/ 0 h 6"/>
              </a:gdLst>
              <a:ahLst/>
              <a:cxnLst>
                <a:cxn ang="0">
                  <a:pos x="T0" y="T1"/>
                </a:cxn>
                <a:cxn ang="0">
                  <a:pos x="T2" y="T3"/>
                </a:cxn>
                <a:cxn ang="0">
                  <a:pos x="T4" y="T5"/>
                </a:cxn>
                <a:cxn ang="0">
                  <a:pos x="T6" y="T7"/>
                </a:cxn>
                <a:cxn ang="0">
                  <a:pos x="T8" y="T9"/>
                </a:cxn>
                <a:cxn ang="0">
                  <a:pos x="T10" y="T11"/>
                </a:cxn>
              </a:cxnLst>
              <a:rect l="0" t="0" r="r" b="b"/>
              <a:pathLst>
                <a:path w="65" h="6">
                  <a:moveTo>
                    <a:pt x="65" y="0"/>
                  </a:moveTo>
                  <a:lnTo>
                    <a:pt x="65" y="0"/>
                  </a:lnTo>
                  <a:cubicBezTo>
                    <a:pt x="22" y="1"/>
                    <a:pt x="25" y="3"/>
                    <a:pt x="48" y="4"/>
                  </a:cubicBezTo>
                  <a:cubicBezTo>
                    <a:pt x="8" y="5"/>
                    <a:pt x="27" y="1"/>
                    <a:pt x="0" y="4"/>
                  </a:cubicBezTo>
                  <a:cubicBezTo>
                    <a:pt x="1" y="6"/>
                    <a:pt x="50" y="5"/>
                    <a:pt x="61" y="4"/>
                  </a:cubicBezTo>
                  <a:lnTo>
                    <a:pt x="6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6" name="フリーフォーム 112"/>
            <p:cNvSpPr>
              <a:spLocks/>
            </p:cNvSpPr>
            <p:nvPr/>
          </p:nvSpPr>
          <p:spPr bwMode="invGray">
            <a:xfrm>
              <a:off x="-1057275" y="2735263"/>
              <a:ext cx="57150" cy="3175"/>
            </a:xfrm>
            <a:custGeom>
              <a:avLst/>
              <a:gdLst>
                <a:gd name="T0" fmla="*/ 12 w 30"/>
                <a:gd name="T1" fmla="*/ 0 h 1"/>
                <a:gd name="T2" fmla="*/ 12 w 30"/>
                <a:gd name="T3" fmla="*/ 0 h 1"/>
                <a:gd name="T4" fmla="*/ 0 w 30"/>
                <a:gd name="T5" fmla="*/ 1 h 1"/>
                <a:gd name="T6" fmla="*/ 30 w 30"/>
                <a:gd name="T7" fmla="*/ 1 h 1"/>
                <a:gd name="T8" fmla="*/ 12 w 30"/>
                <a:gd name="T9" fmla="*/ 0 h 1"/>
              </a:gdLst>
              <a:ahLst/>
              <a:cxnLst>
                <a:cxn ang="0">
                  <a:pos x="T0" y="T1"/>
                </a:cxn>
                <a:cxn ang="0">
                  <a:pos x="T2" y="T3"/>
                </a:cxn>
                <a:cxn ang="0">
                  <a:pos x="T4" y="T5"/>
                </a:cxn>
                <a:cxn ang="0">
                  <a:pos x="T6" y="T7"/>
                </a:cxn>
                <a:cxn ang="0">
                  <a:pos x="T8" y="T9"/>
                </a:cxn>
              </a:cxnLst>
              <a:rect l="0" t="0" r="r" b="b"/>
              <a:pathLst>
                <a:path w="30" h="1">
                  <a:moveTo>
                    <a:pt x="12" y="0"/>
                  </a:moveTo>
                  <a:lnTo>
                    <a:pt x="12" y="0"/>
                  </a:lnTo>
                  <a:lnTo>
                    <a:pt x="0" y="1"/>
                  </a:lnTo>
                  <a:lnTo>
                    <a:pt x="3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7" name="フリーフォーム 113"/>
            <p:cNvSpPr>
              <a:spLocks/>
            </p:cNvSpPr>
            <p:nvPr/>
          </p:nvSpPr>
          <p:spPr bwMode="invGray">
            <a:xfrm>
              <a:off x="-1116013" y="2738438"/>
              <a:ext cx="58738" cy="3175"/>
            </a:xfrm>
            <a:custGeom>
              <a:avLst/>
              <a:gdLst>
                <a:gd name="T0" fmla="*/ 30 w 30"/>
                <a:gd name="T1" fmla="*/ 0 h 2"/>
                <a:gd name="T2" fmla="*/ 30 w 30"/>
                <a:gd name="T3" fmla="*/ 0 h 2"/>
                <a:gd name="T4" fmla="*/ 0 w 30"/>
                <a:gd name="T5" fmla="*/ 0 h 2"/>
                <a:gd name="T6" fmla="*/ 9 w 30"/>
                <a:gd name="T7" fmla="*/ 2 h 2"/>
                <a:gd name="T8" fmla="*/ 30 w 30"/>
                <a:gd name="T9" fmla="*/ 0 h 2"/>
              </a:gdLst>
              <a:ahLst/>
              <a:cxnLst>
                <a:cxn ang="0">
                  <a:pos x="T0" y="T1"/>
                </a:cxn>
                <a:cxn ang="0">
                  <a:pos x="T2" y="T3"/>
                </a:cxn>
                <a:cxn ang="0">
                  <a:pos x="T4" y="T5"/>
                </a:cxn>
                <a:cxn ang="0">
                  <a:pos x="T6" y="T7"/>
                </a:cxn>
                <a:cxn ang="0">
                  <a:pos x="T8" y="T9"/>
                </a:cxn>
              </a:cxnLst>
              <a:rect l="0" t="0" r="r" b="b"/>
              <a:pathLst>
                <a:path w="30" h="2">
                  <a:moveTo>
                    <a:pt x="30" y="0"/>
                  </a:moveTo>
                  <a:lnTo>
                    <a:pt x="30" y="0"/>
                  </a:lnTo>
                  <a:lnTo>
                    <a:pt x="0" y="0"/>
                  </a:lnTo>
                  <a:cubicBezTo>
                    <a:pt x="2" y="0"/>
                    <a:pt x="4" y="1"/>
                    <a:pt x="9" y="2"/>
                  </a:cubicBezTo>
                  <a:lnTo>
                    <a:pt x="3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8" name="フリーフォーム 114"/>
            <p:cNvSpPr>
              <a:spLocks/>
            </p:cNvSpPr>
            <p:nvPr/>
          </p:nvSpPr>
          <p:spPr bwMode="invGray">
            <a:xfrm>
              <a:off x="-1349375" y="2735263"/>
              <a:ext cx="84138" cy="0"/>
            </a:xfrm>
            <a:custGeom>
              <a:avLst/>
              <a:gdLst>
                <a:gd name="T0" fmla="*/ 44 w 44"/>
                <a:gd name="T1" fmla="*/ 44 w 44"/>
                <a:gd name="T2" fmla="*/ 0 w 44"/>
                <a:gd name="T3" fmla="*/ 44 w 44"/>
              </a:gdLst>
              <a:ahLst/>
              <a:cxnLst>
                <a:cxn ang="0">
                  <a:pos x="T0" y="0"/>
                </a:cxn>
                <a:cxn ang="0">
                  <a:pos x="T1" y="0"/>
                </a:cxn>
                <a:cxn ang="0">
                  <a:pos x="T2" y="0"/>
                </a:cxn>
                <a:cxn ang="0">
                  <a:pos x="T3" y="0"/>
                </a:cxn>
              </a:cxnLst>
              <a:rect l="0" t="0" r="r" b="b"/>
              <a:pathLst>
                <a:path w="44">
                  <a:moveTo>
                    <a:pt x="44" y="0"/>
                  </a:moveTo>
                  <a:lnTo>
                    <a:pt x="44" y="0"/>
                  </a:lnTo>
                  <a:lnTo>
                    <a:pt x="0" y="0"/>
                  </a:lnTo>
                  <a:lnTo>
                    <a:pt x="4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89" name="フリーフォーム 115"/>
            <p:cNvSpPr>
              <a:spLocks/>
            </p:cNvSpPr>
            <p:nvPr/>
          </p:nvSpPr>
          <p:spPr bwMode="invGray">
            <a:xfrm>
              <a:off x="-1265238" y="2735263"/>
              <a:ext cx="65088" cy="3175"/>
            </a:xfrm>
            <a:custGeom>
              <a:avLst/>
              <a:gdLst>
                <a:gd name="T0" fmla="*/ 34 w 34"/>
                <a:gd name="T1" fmla="*/ 1 h 1"/>
                <a:gd name="T2" fmla="*/ 34 w 34"/>
                <a:gd name="T3" fmla="*/ 1 h 1"/>
                <a:gd name="T4" fmla="*/ 33 w 34"/>
                <a:gd name="T5" fmla="*/ 0 h 1"/>
                <a:gd name="T6" fmla="*/ 0 w 34"/>
                <a:gd name="T7" fmla="*/ 0 h 1"/>
                <a:gd name="T8" fmla="*/ 34 w 34"/>
                <a:gd name="T9" fmla="*/ 1 h 1"/>
              </a:gdLst>
              <a:ahLst/>
              <a:cxnLst>
                <a:cxn ang="0">
                  <a:pos x="T0" y="T1"/>
                </a:cxn>
                <a:cxn ang="0">
                  <a:pos x="T2" y="T3"/>
                </a:cxn>
                <a:cxn ang="0">
                  <a:pos x="T4" y="T5"/>
                </a:cxn>
                <a:cxn ang="0">
                  <a:pos x="T6" y="T7"/>
                </a:cxn>
                <a:cxn ang="0">
                  <a:pos x="T8" y="T9"/>
                </a:cxn>
              </a:cxnLst>
              <a:rect l="0" t="0" r="r" b="b"/>
              <a:pathLst>
                <a:path w="34" h="1">
                  <a:moveTo>
                    <a:pt x="34" y="1"/>
                  </a:moveTo>
                  <a:lnTo>
                    <a:pt x="34" y="1"/>
                  </a:lnTo>
                  <a:lnTo>
                    <a:pt x="33" y="0"/>
                  </a:lnTo>
                  <a:lnTo>
                    <a:pt x="0" y="0"/>
                  </a:lnTo>
                  <a:lnTo>
                    <a:pt x="3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0" name="フリーフォーム 116"/>
            <p:cNvSpPr>
              <a:spLocks/>
            </p:cNvSpPr>
            <p:nvPr/>
          </p:nvSpPr>
          <p:spPr bwMode="invGray">
            <a:xfrm>
              <a:off x="-1219200" y="2728913"/>
              <a:ext cx="103188" cy="9525"/>
            </a:xfrm>
            <a:custGeom>
              <a:avLst/>
              <a:gdLst>
                <a:gd name="T0" fmla="*/ 54 w 54"/>
                <a:gd name="T1" fmla="*/ 4 h 4"/>
                <a:gd name="T2" fmla="*/ 54 w 54"/>
                <a:gd name="T3" fmla="*/ 4 h 4"/>
                <a:gd name="T4" fmla="*/ 0 w 54"/>
                <a:gd name="T5" fmla="*/ 1 h 4"/>
                <a:gd name="T6" fmla="*/ 9 w 54"/>
                <a:gd name="T7" fmla="*/ 3 h 4"/>
                <a:gd name="T8" fmla="*/ 54 w 54"/>
                <a:gd name="T9" fmla="*/ 4 h 4"/>
              </a:gdLst>
              <a:ahLst/>
              <a:cxnLst>
                <a:cxn ang="0">
                  <a:pos x="T0" y="T1"/>
                </a:cxn>
                <a:cxn ang="0">
                  <a:pos x="T2" y="T3"/>
                </a:cxn>
                <a:cxn ang="0">
                  <a:pos x="T4" y="T5"/>
                </a:cxn>
                <a:cxn ang="0">
                  <a:pos x="T6" y="T7"/>
                </a:cxn>
                <a:cxn ang="0">
                  <a:pos x="T8" y="T9"/>
                </a:cxn>
              </a:cxnLst>
              <a:rect l="0" t="0" r="r" b="b"/>
              <a:pathLst>
                <a:path w="54" h="4">
                  <a:moveTo>
                    <a:pt x="54" y="4"/>
                  </a:moveTo>
                  <a:lnTo>
                    <a:pt x="54" y="4"/>
                  </a:lnTo>
                  <a:cubicBezTo>
                    <a:pt x="49" y="2"/>
                    <a:pt x="43" y="0"/>
                    <a:pt x="0" y="1"/>
                  </a:cubicBezTo>
                  <a:lnTo>
                    <a:pt x="9" y="3"/>
                  </a:lnTo>
                  <a:lnTo>
                    <a:pt x="54"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1" name="フリーフォーム 117"/>
            <p:cNvSpPr>
              <a:spLocks/>
            </p:cNvSpPr>
            <p:nvPr/>
          </p:nvSpPr>
          <p:spPr bwMode="invGray">
            <a:xfrm>
              <a:off x="1225550" y="2830513"/>
              <a:ext cx="73025" cy="3175"/>
            </a:xfrm>
            <a:custGeom>
              <a:avLst/>
              <a:gdLst>
                <a:gd name="T0" fmla="*/ 34 w 38"/>
                <a:gd name="T1" fmla="*/ 0 h 2"/>
                <a:gd name="T2" fmla="*/ 34 w 38"/>
                <a:gd name="T3" fmla="*/ 0 h 2"/>
                <a:gd name="T4" fmla="*/ 0 w 38"/>
                <a:gd name="T5" fmla="*/ 1 h 2"/>
                <a:gd name="T6" fmla="*/ 4 w 38"/>
                <a:gd name="T7" fmla="*/ 2 h 2"/>
                <a:gd name="T8" fmla="*/ 38 w 38"/>
                <a:gd name="T9" fmla="*/ 1 h 2"/>
                <a:gd name="T10" fmla="*/ 34 w 38"/>
                <a:gd name="T11" fmla="*/ 0 h 2"/>
              </a:gdLst>
              <a:ahLst/>
              <a:cxnLst>
                <a:cxn ang="0">
                  <a:pos x="T0" y="T1"/>
                </a:cxn>
                <a:cxn ang="0">
                  <a:pos x="T2" y="T3"/>
                </a:cxn>
                <a:cxn ang="0">
                  <a:pos x="T4" y="T5"/>
                </a:cxn>
                <a:cxn ang="0">
                  <a:pos x="T6" y="T7"/>
                </a:cxn>
                <a:cxn ang="0">
                  <a:pos x="T8" y="T9"/>
                </a:cxn>
                <a:cxn ang="0">
                  <a:pos x="T10" y="T11"/>
                </a:cxn>
              </a:cxnLst>
              <a:rect l="0" t="0" r="r" b="b"/>
              <a:pathLst>
                <a:path w="38" h="2">
                  <a:moveTo>
                    <a:pt x="34" y="0"/>
                  </a:moveTo>
                  <a:lnTo>
                    <a:pt x="34" y="0"/>
                  </a:lnTo>
                  <a:lnTo>
                    <a:pt x="0" y="1"/>
                  </a:lnTo>
                  <a:lnTo>
                    <a:pt x="4" y="2"/>
                  </a:lnTo>
                  <a:lnTo>
                    <a:pt x="38" y="1"/>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2" name="フリーフォーム 118"/>
            <p:cNvSpPr>
              <a:spLocks/>
            </p:cNvSpPr>
            <p:nvPr/>
          </p:nvSpPr>
          <p:spPr bwMode="invGray">
            <a:xfrm>
              <a:off x="874712" y="2827338"/>
              <a:ext cx="39688" cy="3175"/>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9" y="1"/>
                    <a:pt x="16" y="1"/>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3" name="フリーフォーム 119"/>
            <p:cNvSpPr>
              <a:spLocks/>
            </p:cNvSpPr>
            <p:nvPr/>
          </p:nvSpPr>
          <p:spPr bwMode="invGray">
            <a:xfrm>
              <a:off x="417512" y="2827338"/>
              <a:ext cx="457200" cy="31750"/>
            </a:xfrm>
            <a:custGeom>
              <a:avLst/>
              <a:gdLst>
                <a:gd name="T0" fmla="*/ 113 w 238"/>
                <a:gd name="T1" fmla="*/ 12 h 14"/>
                <a:gd name="T2" fmla="*/ 113 w 238"/>
                <a:gd name="T3" fmla="*/ 12 h 14"/>
                <a:gd name="T4" fmla="*/ 94 w 238"/>
                <a:gd name="T5" fmla="*/ 9 h 14"/>
                <a:gd name="T6" fmla="*/ 157 w 238"/>
                <a:gd name="T7" fmla="*/ 6 h 14"/>
                <a:gd name="T8" fmla="*/ 145 w 238"/>
                <a:gd name="T9" fmla="*/ 8 h 14"/>
                <a:gd name="T10" fmla="*/ 169 w 238"/>
                <a:gd name="T11" fmla="*/ 6 h 14"/>
                <a:gd name="T12" fmla="*/ 238 w 238"/>
                <a:gd name="T13" fmla="*/ 1 h 14"/>
                <a:gd name="T14" fmla="*/ 32 w 238"/>
                <a:gd name="T15" fmla="*/ 3 h 14"/>
                <a:gd name="T16" fmla="*/ 19 w 238"/>
                <a:gd name="T17" fmla="*/ 13 h 14"/>
                <a:gd name="T18" fmla="*/ 113 w 238"/>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
                  <a:moveTo>
                    <a:pt x="113" y="12"/>
                  </a:moveTo>
                  <a:lnTo>
                    <a:pt x="113" y="12"/>
                  </a:lnTo>
                  <a:cubicBezTo>
                    <a:pt x="73" y="10"/>
                    <a:pt x="168" y="9"/>
                    <a:pt x="94" y="9"/>
                  </a:cubicBezTo>
                  <a:cubicBezTo>
                    <a:pt x="88" y="7"/>
                    <a:pt x="122" y="5"/>
                    <a:pt x="157" y="6"/>
                  </a:cubicBezTo>
                  <a:cubicBezTo>
                    <a:pt x="155" y="7"/>
                    <a:pt x="123" y="7"/>
                    <a:pt x="145" y="8"/>
                  </a:cubicBezTo>
                  <a:cubicBezTo>
                    <a:pt x="168" y="7"/>
                    <a:pt x="177" y="8"/>
                    <a:pt x="169" y="6"/>
                  </a:cubicBezTo>
                  <a:cubicBezTo>
                    <a:pt x="208" y="4"/>
                    <a:pt x="212" y="3"/>
                    <a:pt x="238" y="1"/>
                  </a:cubicBezTo>
                  <a:cubicBezTo>
                    <a:pt x="191" y="2"/>
                    <a:pt x="92" y="0"/>
                    <a:pt x="32" y="3"/>
                  </a:cubicBezTo>
                  <a:cubicBezTo>
                    <a:pt x="0" y="6"/>
                    <a:pt x="20" y="9"/>
                    <a:pt x="19" y="13"/>
                  </a:cubicBezTo>
                  <a:cubicBezTo>
                    <a:pt x="24" y="14"/>
                    <a:pt x="110" y="14"/>
                    <a:pt x="113" y="1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4" name="フリーフォーム 120"/>
            <p:cNvSpPr>
              <a:spLocks/>
            </p:cNvSpPr>
            <p:nvPr/>
          </p:nvSpPr>
          <p:spPr bwMode="invGray">
            <a:xfrm>
              <a:off x="755650" y="2859087"/>
              <a:ext cx="68263" cy="4762"/>
            </a:xfrm>
            <a:custGeom>
              <a:avLst/>
              <a:gdLst>
                <a:gd name="T0" fmla="*/ 0 w 36"/>
                <a:gd name="T1" fmla="*/ 1 h 2"/>
                <a:gd name="T2" fmla="*/ 0 w 36"/>
                <a:gd name="T3" fmla="*/ 1 h 2"/>
                <a:gd name="T4" fmla="*/ 36 w 36"/>
                <a:gd name="T5" fmla="*/ 1 h 2"/>
                <a:gd name="T6" fmla="*/ 0 w 36"/>
                <a:gd name="T7" fmla="*/ 1 h 2"/>
              </a:gdLst>
              <a:ahLst/>
              <a:cxnLst>
                <a:cxn ang="0">
                  <a:pos x="T0" y="T1"/>
                </a:cxn>
                <a:cxn ang="0">
                  <a:pos x="T2" y="T3"/>
                </a:cxn>
                <a:cxn ang="0">
                  <a:pos x="T4" y="T5"/>
                </a:cxn>
                <a:cxn ang="0">
                  <a:pos x="T6" y="T7"/>
                </a:cxn>
              </a:cxnLst>
              <a:rect l="0" t="0" r="r" b="b"/>
              <a:pathLst>
                <a:path w="36" h="2">
                  <a:moveTo>
                    <a:pt x="0" y="1"/>
                  </a:moveTo>
                  <a:lnTo>
                    <a:pt x="0" y="1"/>
                  </a:lnTo>
                  <a:cubicBezTo>
                    <a:pt x="19" y="2"/>
                    <a:pt x="24" y="1"/>
                    <a:pt x="36" y="1"/>
                  </a:cubicBezTo>
                  <a:cubicBezTo>
                    <a:pt x="33" y="0"/>
                    <a:pt x="15"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5" name="フリーフォーム 121"/>
            <p:cNvSpPr>
              <a:spLocks/>
            </p:cNvSpPr>
            <p:nvPr/>
          </p:nvSpPr>
          <p:spPr bwMode="invGray">
            <a:xfrm>
              <a:off x="-133350" y="2798763"/>
              <a:ext cx="111125" cy="4762"/>
            </a:xfrm>
            <a:custGeom>
              <a:avLst/>
              <a:gdLst>
                <a:gd name="T0" fmla="*/ 37 w 58"/>
                <a:gd name="T1" fmla="*/ 0 h 2"/>
                <a:gd name="T2" fmla="*/ 37 w 58"/>
                <a:gd name="T3" fmla="*/ 0 h 2"/>
                <a:gd name="T4" fmla="*/ 7 w 58"/>
                <a:gd name="T5" fmla="*/ 2 h 2"/>
                <a:gd name="T6" fmla="*/ 58 w 58"/>
                <a:gd name="T7" fmla="*/ 2 h 2"/>
                <a:gd name="T8" fmla="*/ 37 w 58"/>
                <a:gd name="T9" fmla="*/ 0 h 2"/>
              </a:gdLst>
              <a:ahLst/>
              <a:cxnLst>
                <a:cxn ang="0">
                  <a:pos x="T0" y="T1"/>
                </a:cxn>
                <a:cxn ang="0">
                  <a:pos x="T2" y="T3"/>
                </a:cxn>
                <a:cxn ang="0">
                  <a:pos x="T4" y="T5"/>
                </a:cxn>
                <a:cxn ang="0">
                  <a:pos x="T6" y="T7"/>
                </a:cxn>
                <a:cxn ang="0">
                  <a:pos x="T8" y="T9"/>
                </a:cxn>
              </a:cxnLst>
              <a:rect l="0" t="0" r="r" b="b"/>
              <a:pathLst>
                <a:path w="58" h="2">
                  <a:moveTo>
                    <a:pt x="37" y="0"/>
                  </a:moveTo>
                  <a:lnTo>
                    <a:pt x="37" y="0"/>
                  </a:lnTo>
                  <a:cubicBezTo>
                    <a:pt x="34" y="1"/>
                    <a:pt x="0" y="1"/>
                    <a:pt x="7" y="2"/>
                  </a:cubicBezTo>
                  <a:lnTo>
                    <a:pt x="58" y="2"/>
                  </a:lnTo>
                  <a:cubicBezTo>
                    <a:pt x="46" y="2"/>
                    <a:pt x="42" y="1"/>
                    <a:pt x="3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6" name="フリーフォーム 122"/>
            <p:cNvSpPr>
              <a:spLocks/>
            </p:cNvSpPr>
            <p:nvPr/>
          </p:nvSpPr>
          <p:spPr bwMode="invGray">
            <a:xfrm>
              <a:off x="-22225" y="2800350"/>
              <a:ext cx="44450" cy="3175"/>
            </a:xfrm>
            <a:custGeom>
              <a:avLst/>
              <a:gdLst>
                <a:gd name="T0" fmla="*/ 23 w 23"/>
                <a:gd name="T1" fmla="*/ 0 h 1"/>
                <a:gd name="T2" fmla="*/ 23 w 23"/>
                <a:gd name="T3" fmla="*/ 0 h 1"/>
                <a:gd name="T4" fmla="*/ 0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lnTo>
                    <a:pt x="23" y="0"/>
                  </a:lnTo>
                  <a:lnTo>
                    <a:pt x="0" y="1"/>
                  </a:lnTo>
                  <a:cubicBezTo>
                    <a:pt x="6" y="1"/>
                    <a:pt x="13"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7" name="フリーフォーム 123"/>
            <p:cNvSpPr>
              <a:spLocks/>
            </p:cNvSpPr>
            <p:nvPr/>
          </p:nvSpPr>
          <p:spPr bwMode="invGray">
            <a:xfrm>
              <a:off x="-66675" y="2798763"/>
              <a:ext cx="6350" cy="0"/>
            </a:xfrm>
            <a:custGeom>
              <a:avLst/>
              <a:gdLst>
                <a:gd name="T0" fmla="*/ 0 w 3"/>
                <a:gd name="T1" fmla="*/ 0 w 3"/>
                <a:gd name="T2" fmla="*/ 2 w 3"/>
                <a:gd name="T3" fmla="*/ 0 w 3"/>
              </a:gdLst>
              <a:ahLst/>
              <a:cxnLst>
                <a:cxn ang="0">
                  <a:pos x="T0" y="0"/>
                </a:cxn>
                <a:cxn ang="0">
                  <a:pos x="T1" y="0"/>
                </a:cxn>
                <a:cxn ang="0">
                  <a:pos x="T2" y="0"/>
                </a:cxn>
                <a:cxn ang="0">
                  <a:pos x="T3" y="0"/>
                </a:cxn>
              </a:cxnLst>
              <a:rect l="0" t="0" r="r" b="b"/>
              <a:pathLst>
                <a:path w="3">
                  <a:moveTo>
                    <a:pt x="0" y="0"/>
                  </a:moveTo>
                  <a:lnTo>
                    <a:pt x="0" y="0"/>
                  </a:lnTo>
                  <a:lnTo>
                    <a:pt x="2" y="0"/>
                  </a:lnTo>
                  <a:cubicBezTo>
                    <a:pt x="3" y="0"/>
                    <a:pt x="3"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8" name="フリーフォーム 124"/>
            <p:cNvSpPr>
              <a:spLocks/>
            </p:cNvSpPr>
            <p:nvPr/>
          </p:nvSpPr>
          <p:spPr bwMode="invGray">
            <a:xfrm>
              <a:off x="-1566863" y="2730500"/>
              <a:ext cx="65088" cy="3175"/>
            </a:xfrm>
            <a:custGeom>
              <a:avLst/>
              <a:gdLst>
                <a:gd name="T0" fmla="*/ 33 w 34"/>
                <a:gd name="T1" fmla="*/ 1 h 1"/>
                <a:gd name="T2" fmla="*/ 33 w 34"/>
                <a:gd name="T3" fmla="*/ 1 h 1"/>
                <a:gd name="T4" fmla="*/ 0 w 34"/>
                <a:gd name="T5" fmla="*/ 1 h 1"/>
                <a:gd name="T6" fmla="*/ 33 w 34"/>
                <a:gd name="T7" fmla="*/ 1 h 1"/>
              </a:gdLst>
              <a:ahLst/>
              <a:cxnLst>
                <a:cxn ang="0">
                  <a:pos x="T0" y="T1"/>
                </a:cxn>
                <a:cxn ang="0">
                  <a:pos x="T2" y="T3"/>
                </a:cxn>
                <a:cxn ang="0">
                  <a:pos x="T4" y="T5"/>
                </a:cxn>
                <a:cxn ang="0">
                  <a:pos x="T6" y="T7"/>
                </a:cxn>
              </a:cxnLst>
              <a:rect l="0" t="0" r="r" b="b"/>
              <a:pathLst>
                <a:path w="34" h="1">
                  <a:moveTo>
                    <a:pt x="33" y="1"/>
                  </a:moveTo>
                  <a:lnTo>
                    <a:pt x="33" y="1"/>
                  </a:lnTo>
                  <a:cubicBezTo>
                    <a:pt x="34" y="0"/>
                    <a:pt x="12" y="1"/>
                    <a:pt x="0" y="1"/>
                  </a:cubicBezTo>
                  <a:cubicBezTo>
                    <a:pt x="9" y="1"/>
                    <a:pt x="22" y="1"/>
                    <a:pt x="3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499" name="フリーフォーム 125"/>
            <p:cNvSpPr>
              <a:spLocks/>
            </p:cNvSpPr>
            <p:nvPr/>
          </p:nvSpPr>
          <p:spPr bwMode="invGray">
            <a:xfrm>
              <a:off x="-3175000" y="2740025"/>
              <a:ext cx="38100" cy="0"/>
            </a:xfrm>
            <a:custGeom>
              <a:avLst/>
              <a:gdLst>
                <a:gd name="T0" fmla="*/ 20 w 20"/>
                <a:gd name="T1" fmla="*/ 20 w 20"/>
                <a:gd name="T2" fmla="*/ 0 w 20"/>
                <a:gd name="T3" fmla="*/ 20 w 20"/>
              </a:gdLst>
              <a:ahLst/>
              <a:cxnLst>
                <a:cxn ang="0">
                  <a:pos x="T0" y="0"/>
                </a:cxn>
                <a:cxn ang="0">
                  <a:pos x="T1" y="0"/>
                </a:cxn>
                <a:cxn ang="0">
                  <a:pos x="T2" y="0"/>
                </a:cxn>
                <a:cxn ang="0">
                  <a:pos x="T3" y="0"/>
                </a:cxn>
              </a:cxnLst>
              <a:rect l="0" t="0" r="r" b="b"/>
              <a:pathLst>
                <a:path w="20">
                  <a:moveTo>
                    <a:pt x="20" y="0"/>
                  </a:moveTo>
                  <a:lnTo>
                    <a:pt x="20" y="0"/>
                  </a:lnTo>
                  <a:lnTo>
                    <a:pt x="0" y="0"/>
                  </a:lnTo>
                  <a:cubicBezTo>
                    <a:pt x="7" y="0"/>
                    <a:pt x="11" y="0"/>
                    <a:pt x="2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00" name="フリーフォーム 126"/>
            <p:cNvSpPr>
              <a:spLocks/>
            </p:cNvSpPr>
            <p:nvPr/>
          </p:nvSpPr>
          <p:spPr bwMode="invGray">
            <a:xfrm>
              <a:off x="-3735388" y="2803525"/>
              <a:ext cx="6350" cy="1587"/>
            </a:xfrm>
            <a:custGeom>
              <a:avLst/>
              <a:gdLst>
                <a:gd name="T0" fmla="*/ 4 w 4"/>
                <a:gd name="T1" fmla="*/ 0 h 1"/>
                <a:gd name="T2" fmla="*/ 4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4" y="0"/>
                  </a:lnTo>
                  <a:cubicBezTo>
                    <a:pt x="3" y="0"/>
                    <a:pt x="2" y="1"/>
                    <a:pt x="0" y="1"/>
                  </a:cubicBezTo>
                  <a:cubicBezTo>
                    <a:pt x="2" y="1"/>
                    <a:pt x="3"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01" name="フリーフォーム 127"/>
            <p:cNvSpPr>
              <a:spLocks/>
            </p:cNvSpPr>
            <p:nvPr/>
          </p:nvSpPr>
          <p:spPr bwMode="invGray">
            <a:xfrm>
              <a:off x="-3924300" y="2803525"/>
              <a:ext cx="188913" cy="3175"/>
            </a:xfrm>
            <a:custGeom>
              <a:avLst/>
              <a:gdLst>
                <a:gd name="T0" fmla="*/ 98 w 98"/>
                <a:gd name="T1" fmla="*/ 1 h 2"/>
                <a:gd name="T2" fmla="*/ 98 w 98"/>
                <a:gd name="T3" fmla="*/ 1 h 2"/>
                <a:gd name="T4" fmla="*/ 26 w 98"/>
                <a:gd name="T5" fmla="*/ 1 h 2"/>
                <a:gd name="T6" fmla="*/ 28 w 98"/>
                <a:gd name="T7" fmla="*/ 1 h 2"/>
                <a:gd name="T8" fmla="*/ 0 w 98"/>
                <a:gd name="T9" fmla="*/ 2 h 2"/>
                <a:gd name="T10" fmla="*/ 98 w 98"/>
                <a:gd name="T11" fmla="*/ 1 h 2"/>
              </a:gdLst>
              <a:ahLst/>
              <a:cxnLst>
                <a:cxn ang="0">
                  <a:pos x="T0" y="T1"/>
                </a:cxn>
                <a:cxn ang="0">
                  <a:pos x="T2" y="T3"/>
                </a:cxn>
                <a:cxn ang="0">
                  <a:pos x="T4" y="T5"/>
                </a:cxn>
                <a:cxn ang="0">
                  <a:pos x="T6" y="T7"/>
                </a:cxn>
                <a:cxn ang="0">
                  <a:pos x="T8" y="T9"/>
                </a:cxn>
                <a:cxn ang="0">
                  <a:pos x="T10" y="T11"/>
                </a:cxn>
              </a:cxnLst>
              <a:rect l="0" t="0" r="r" b="b"/>
              <a:pathLst>
                <a:path w="98" h="2">
                  <a:moveTo>
                    <a:pt x="98" y="1"/>
                  </a:moveTo>
                  <a:lnTo>
                    <a:pt x="98" y="1"/>
                  </a:lnTo>
                  <a:cubicBezTo>
                    <a:pt x="84" y="2"/>
                    <a:pt x="42" y="0"/>
                    <a:pt x="26" y="1"/>
                  </a:cubicBezTo>
                  <a:lnTo>
                    <a:pt x="28" y="1"/>
                  </a:lnTo>
                  <a:lnTo>
                    <a:pt x="0" y="2"/>
                  </a:lnTo>
                  <a:cubicBezTo>
                    <a:pt x="27" y="2"/>
                    <a:pt x="82" y="2"/>
                    <a:pt x="9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502" name="線"/>
          <p:cNvGrpSpPr/>
          <p:nvPr/>
        </p:nvGrpSpPr>
        <p:grpSpPr bwMode="invGray">
          <a:xfrm flipV="1">
            <a:off x="4037012" y="3156857"/>
            <a:ext cx="4572000" cy="36000"/>
            <a:chOff x="-4110038" y="2703513"/>
            <a:chExt cx="17394239" cy="160336"/>
          </a:xfrm>
          <a:solidFill>
            <a:srgbClr val="FFFF00"/>
          </a:solidFill>
        </p:grpSpPr>
        <p:sp>
          <p:nvSpPr>
            <p:cNvPr id="503" name="フリーフォーム 5"/>
            <p:cNvSpPr>
              <a:spLocks/>
            </p:cNvSpPr>
            <p:nvPr/>
          </p:nvSpPr>
          <p:spPr bwMode="invGray">
            <a:xfrm>
              <a:off x="12815888" y="2768600"/>
              <a:ext cx="468313" cy="19050"/>
            </a:xfrm>
            <a:custGeom>
              <a:avLst/>
              <a:gdLst>
                <a:gd name="T0" fmla="*/ 21 w 244"/>
                <a:gd name="T1" fmla="*/ 5 h 8"/>
                <a:gd name="T2" fmla="*/ 21 w 244"/>
                <a:gd name="T3" fmla="*/ 5 h 8"/>
                <a:gd name="T4" fmla="*/ 52 w 244"/>
                <a:gd name="T5" fmla="*/ 7 h 8"/>
                <a:gd name="T6" fmla="*/ 100 w 244"/>
                <a:gd name="T7" fmla="*/ 5 h 8"/>
                <a:gd name="T8" fmla="*/ 125 w 244"/>
                <a:gd name="T9" fmla="*/ 7 h 8"/>
                <a:gd name="T10" fmla="*/ 202 w 244"/>
                <a:gd name="T11" fmla="*/ 6 h 8"/>
                <a:gd name="T12" fmla="*/ 156 w 244"/>
                <a:gd name="T13" fmla="*/ 5 h 8"/>
                <a:gd name="T14" fmla="*/ 244 w 244"/>
                <a:gd name="T15" fmla="*/ 3 h 8"/>
                <a:gd name="T16" fmla="*/ 161 w 244"/>
                <a:gd name="T17" fmla="*/ 3 h 8"/>
                <a:gd name="T18" fmla="*/ 165 w 244"/>
                <a:gd name="T19" fmla="*/ 2 h 8"/>
                <a:gd name="T20" fmla="*/ 96 w 244"/>
                <a:gd name="T21" fmla="*/ 2 h 8"/>
                <a:gd name="T22" fmla="*/ 111 w 244"/>
                <a:gd name="T23" fmla="*/ 1 h 8"/>
                <a:gd name="T24" fmla="*/ 0 w 244"/>
                <a:gd name="T25" fmla="*/ 5 h 8"/>
                <a:gd name="T26" fmla="*/ 21 w 24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8">
                  <a:moveTo>
                    <a:pt x="21" y="5"/>
                  </a:moveTo>
                  <a:lnTo>
                    <a:pt x="21" y="5"/>
                  </a:lnTo>
                  <a:cubicBezTo>
                    <a:pt x="42" y="5"/>
                    <a:pt x="59" y="7"/>
                    <a:pt x="52" y="7"/>
                  </a:cubicBezTo>
                  <a:cubicBezTo>
                    <a:pt x="94" y="6"/>
                    <a:pt x="94" y="8"/>
                    <a:pt x="100" y="5"/>
                  </a:cubicBezTo>
                  <a:cubicBezTo>
                    <a:pt x="127" y="4"/>
                    <a:pt x="155" y="6"/>
                    <a:pt x="125" y="7"/>
                  </a:cubicBezTo>
                  <a:lnTo>
                    <a:pt x="202" y="6"/>
                  </a:lnTo>
                  <a:lnTo>
                    <a:pt x="156" y="5"/>
                  </a:lnTo>
                  <a:cubicBezTo>
                    <a:pt x="168" y="2"/>
                    <a:pt x="230" y="6"/>
                    <a:pt x="244" y="3"/>
                  </a:cubicBezTo>
                  <a:lnTo>
                    <a:pt x="161" y="3"/>
                  </a:lnTo>
                  <a:lnTo>
                    <a:pt x="165" y="2"/>
                  </a:lnTo>
                  <a:cubicBezTo>
                    <a:pt x="146" y="3"/>
                    <a:pt x="109" y="2"/>
                    <a:pt x="96" y="2"/>
                  </a:cubicBezTo>
                  <a:cubicBezTo>
                    <a:pt x="98" y="1"/>
                    <a:pt x="97" y="1"/>
                    <a:pt x="111" y="1"/>
                  </a:cubicBezTo>
                  <a:cubicBezTo>
                    <a:pt x="10" y="0"/>
                    <a:pt x="84" y="5"/>
                    <a:pt x="0" y="5"/>
                  </a:cubicBezTo>
                  <a:cubicBezTo>
                    <a:pt x="5" y="5"/>
                    <a:pt x="12" y="5"/>
                    <a:pt x="21"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04" name="フリーフォーム 6"/>
            <p:cNvSpPr>
              <a:spLocks/>
            </p:cNvSpPr>
            <p:nvPr/>
          </p:nvSpPr>
          <p:spPr bwMode="invGray">
            <a:xfrm>
              <a:off x="12380913" y="2755900"/>
              <a:ext cx="461963" cy="26987"/>
            </a:xfrm>
            <a:custGeom>
              <a:avLst/>
              <a:gdLst>
                <a:gd name="T0" fmla="*/ 162 w 241"/>
                <a:gd name="T1" fmla="*/ 4 h 12"/>
                <a:gd name="T2" fmla="*/ 162 w 241"/>
                <a:gd name="T3" fmla="*/ 4 h 12"/>
                <a:gd name="T4" fmla="*/ 127 w 241"/>
                <a:gd name="T5" fmla="*/ 7 h 12"/>
                <a:gd name="T6" fmla="*/ 68 w 241"/>
                <a:gd name="T7" fmla="*/ 6 h 12"/>
                <a:gd name="T8" fmla="*/ 53 w 241"/>
                <a:gd name="T9" fmla="*/ 9 h 12"/>
                <a:gd name="T10" fmla="*/ 79 w 241"/>
                <a:gd name="T11" fmla="*/ 9 h 12"/>
                <a:gd name="T12" fmla="*/ 18 w 241"/>
                <a:gd name="T13" fmla="*/ 11 h 12"/>
                <a:gd name="T14" fmla="*/ 101 w 241"/>
                <a:gd name="T15" fmla="*/ 10 h 12"/>
                <a:gd name="T16" fmla="*/ 195 w 241"/>
                <a:gd name="T17" fmla="*/ 12 h 12"/>
                <a:gd name="T18" fmla="*/ 226 w 241"/>
                <a:gd name="T19" fmla="*/ 11 h 12"/>
                <a:gd name="T20" fmla="*/ 215 w 241"/>
                <a:gd name="T21" fmla="*/ 11 h 12"/>
                <a:gd name="T22" fmla="*/ 213 w 241"/>
                <a:gd name="T23" fmla="*/ 7 h 12"/>
                <a:gd name="T24" fmla="*/ 172 w 241"/>
                <a:gd name="T25" fmla="*/ 7 h 12"/>
                <a:gd name="T26" fmla="*/ 241 w 241"/>
                <a:gd name="T27" fmla="*/ 4 h 12"/>
                <a:gd name="T28" fmla="*/ 123 w 241"/>
                <a:gd name="T29" fmla="*/ 0 h 12"/>
                <a:gd name="T30" fmla="*/ 162 w 241"/>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12">
                  <a:moveTo>
                    <a:pt x="162" y="4"/>
                  </a:moveTo>
                  <a:lnTo>
                    <a:pt x="162" y="4"/>
                  </a:lnTo>
                  <a:lnTo>
                    <a:pt x="127" y="7"/>
                  </a:lnTo>
                  <a:lnTo>
                    <a:pt x="68" y="6"/>
                  </a:lnTo>
                  <a:cubicBezTo>
                    <a:pt x="67" y="7"/>
                    <a:pt x="24" y="8"/>
                    <a:pt x="53" y="9"/>
                  </a:cubicBezTo>
                  <a:cubicBezTo>
                    <a:pt x="59" y="9"/>
                    <a:pt x="70" y="8"/>
                    <a:pt x="79" y="9"/>
                  </a:cubicBezTo>
                  <a:cubicBezTo>
                    <a:pt x="73" y="11"/>
                    <a:pt x="0" y="9"/>
                    <a:pt x="18" y="11"/>
                  </a:cubicBezTo>
                  <a:cubicBezTo>
                    <a:pt x="65" y="11"/>
                    <a:pt x="72" y="12"/>
                    <a:pt x="101" y="10"/>
                  </a:cubicBezTo>
                  <a:cubicBezTo>
                    <a:pt x="144" y="11"/>
                    <a:pt x="175" y="11"/>
                    <a:pt x="195" y="12"/>
                  </a:cubicBezTo>
                  <a:cubicBezTo>
                    <a:pt x="208" y="12"/>
                    <a:pt x="209" y="11"/>
                    <a:pt x="226" y="11"/>
                  </a:cubicBezTo>
                  <a:lnTo>
                    <a:pt x="215" y="11"/>
                  </a:lnTo>
                  <a:lnTo>
                    <a:pt x="213" y="7"/>
                  </a:lnTo>
                  <a:cubicBezTo>
                    <a:pt x="199" y="8"/>
                    <a:pt x="187" y="7"/>
                    <a:pt x="172" y="7"/>
                  </a:cubicBezTo>
                  <a:lnTo>
                    <a:pt x="241" y="4"/>
                  </a:lnTo>
                  <a:cubicBezTo>
                    <a:pt x="219" y="1"/>
                    <a:pt x="151" y="2"/>
                    <a:pt x="123" y="0"/>
                  </a:cubicBezTo>
                  <a:cubicBezTo>
                    <a:pt x="157" y="4"/>
                    <a:pt x="96" y="2"/>
                    <a:pt x="162" y="4"/>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05" name="フリーフォーム 7"/>
            <p:cNvSpPr>
              <a:spLocks/>
            </p:cNvSpPr>
            <p:nvPr/>
          </p:nvSpPr>
          <p:spPr bwMode="invGray">
            <a:xfrm>
              <a:off x="12814300" y="2779713"/>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06" name="フリーフォーム 8"/>
            <p:cNvSpPr>
              <a:spLocks/>
            </p:cNvSpPr>
            <p:nvPr/>
          </p:nvSpPr>
          <p:spPr bwMode="invGray">
            <a:xfrm>
              <a:off x="2738437" y="2795588"/>
              <a:ext cx="425450" cy="15875"/>
            </a:xfrm>
            <a:custGeom>
              <a:avLst/>
              <a:gdLst>
                <a:gd name="T0" fmla="*/ 77 w 222"/>
                <a:gd name="T1" fmla="*/ 5 h 7"/>
                <a:gd name="T2" fmla="*/ 77 w 222"/>
                <a:gd name="T3" fmla="*/ 5 h 7"/>
                <a:gd name="T4" fmla="*/ 56 w 222"/>
                <a:gd name="T5" fmla="*/ 6 h 7"/>
                <a:gd name="T6" fmla="*/ 222 w 222"/>
                <a:gd name="T7" fmla="*/ 5 h 7"/>
                <a:gd name="T8" fmla="*/ 200 w 222"/>
                <a:gd name="T9" fmla="*/ 3 h 7"/>
                <a:gd name="T10" fmla="*/ 137 w 222"/>
                <a:gd name="T11" fmla="*/ 4 h 7"/>
                <a:gd name="T12" fmla="*/ 149 w 222"/>
                <a:gd name="T13" fmla="*/ 3 h 7"/>
                <a:gd name="T14" fmla="*/ 109 w 222"/>
                <a:gd name="T15" fmla="*/ 0 h 7"/>
                <a:gd name="T16" fmla="*/ 106 w 222"/>
                <a:gd name="T17" fmla="*/ 0 h 7"/>
                <a:gd name="T18" fmla="*/ 0 w 222"/>
                <a:gd name="T19" fmla="*/ 7 h 7"/>
                <a:gd name="T20" fmla="*/ 77 w 22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
                  <a:moveTo>
                    <a:pt x="77" y="5"/>
                  </a:moveTo>
                  <a:lnTo>
                    <a:pt x="77" y="5"/>
                  </a:lnTo>
                  <a:cubicBezTo>
                    <a:pt x="62" y="5"/>
                    <a:pt x="58" y="5"/>
                    <a:pt x="56" y="6"/>
                  </a:cubicBezTo>
                  <a:lnTo>
                    <a:pt x="222" y="5"/>
                  </a:lnTo>
                  <a:cubicBezTo>
                    <a:pt x="216" y="5"/>
                    <a:pt x="169" y="4"/>
                    <a:pt x="200" y="3"/>
                  </a:cubicBezTo>
                  <a:cubicBezTo>
                    <a:pt x="186" y="2"/>
                    <a:pt x="143" y="3"/>
                    <a:pt x="137" y="4"/>
                  </a:cubicBezTo>
                  <a:lnTo>
                    <a:pt x="149" y="3"/>
                  </a:lnTo>
                  <a:cubicBezTo>
                    <a:pt x="110" y="5"/>
                    <a:pt x="84" y="1"/>
                    <a:pt x="109" y="0"/>
                  </a:cubicBezTo>
                  <a:lnTo>
                    <a:pt x="106" y="0"/>
                  </a:lnTo>
                  <a:lnTo>
                    <a:pt x="0" y="7"/>
                  </a:lnTo>
                  <a:cubicBezTo>
                    <a:pt x="39" y="7"/>
                    <a:pt x="30" y="5"/>
                    <a:pt x="77"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07" name="フリーフォーム 9"/>
            <p:cNvSpPr>
              <a:spLocks/>
            </p:cNvSpPr>
            <p:nvPr/>
          </p:nvSpPr>
          <p:spPr bwMode="invGray">
            <a:xfrm>
              <a:off x="-3646488" y="2800350"/>
              <a:ext cx="46038" cy="3175"/>
            </a:xfrm>
            <a:custGeom>
              <a:avLst/>
              <a:gdLst>
                <a:gd name="T0" fmla="*/ 0 w 24"/>
                <a:gd name="T1" fmla="*/ 1 h 1"/>
                <a:gd name="T2" fmla="*/ 0 w 24"/>
                <a:gd name="T3" fmla="*/ 1 h 1"/>
                <a:gd name="T4" fmla="*/ 21 w 24"/>
                <a:gd name="T5" fmla="*/ 0 h 1"/>
                <a:gd name="T6" fmla="*/ 0 w 24"/>
                <a:gd name="T7" fmla="*/ 1 h 1"/>
              </a:gdLst>
              <a:ahLst/>
              <a:cxnLst>
                <a:cxn ang="0">
                  <a:pos x="T0" y="T1"/>
                </a:cxn>
                <a:cxn ang="0">
                  <a:pos x="T2" y="T3"/>
                </a:cxn>
                <a:cxn ang="0">
                  <a:pos x="T4" y="T5"/>
                </a:cxn>
                <a:cxn ang="0">
                  <a:pos x="T6" y="T7"/>
                </a:cxn>
              </a:cxnLst>
              <a:rect l="0" t="0" r="r" b="b"/>
              <a:pathLst>
                <a:path w="24" h="1">
                  <a:moveTo>
                    <a:pt x="0" y="1"/>
                  </a:moveTo>
                  <a:lnTo>
                    <a:pt x="0" y="1"/>
                  </a:lnTo>
                  <a:cubicBezTo>
                    <a:pt x="21" y="0"/>
                    <a:pt x="24" y="0"/>
                    <a:pt x="21" y="0"/>
                  </a:cubicBez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08" name="フリーフォーム 10"/>
            <p:cNvSpPr>
              <a:spLocks/>
            </p:cNvSpPr>
            <p:nvPr/>
          </p:nvSpPr>
          <p:spPr bwMode="invGray">
            <a:xfrm>
              <a:off x="2627312" y="2816225"/>
              <a:ext cx="63500" cy="4762"/>
            </a:xfrm>
            <a:custGeom>
              <a:avLst/>
              <a:gdLst>
                <a:gd name="T0" fmla="*/ 33 w 33"/>
                <a:gd name="T1" fmla="*/ 0 h 2"/>
                <a:gd name="T2" fmla="*/ 33 w 33"/>
                <a:gd name="T3" fmla="*/ 0 h 2"/>
                <a:gd name="T4" fmla="*/ 0 w 33"/>
                <a:gd name="T5" fmla="*/ 2 h 2"/>
                <a:gd name="T6" fmla="*/ 33 w 33"/>
                <a:gd name="T7" fmla="*/ 0 h 2"/>
              </a:gdLst>
              <a:ahLst/>
              <a:cxnLst>
                <a:cxn ang="0">
                  <a:pos x="T0" y="T1"/>
                </a:cxn>
                <a:cxn ang="0">
                  <a:pos x="T2" y="T3"/>
                </a:cxn>
                <a:cxn ang="0">
                  <a:pos x="T4" y="T5"/>
                </a:cxn>
                <a:cxn ang="0">
                  <a:pos x="T6" y="T7"/>
                </a:cxn>
              </a:cxnLst>
              <a:rect l="0" t="0" r="r" b="b"/>
              <a:pathLst>
                <a:path w="33" h="2">
                  <a:moveTo>
                    <a:pt x="33" y="0"/>
                  </a:moveTo>
                  <a:lnTo>
                    <a:pt x="33" y="0"/>
                  </a:lnTo>
                  <a:lnTo>
                    <a:pt x="0" y="2"/>
                  </a:lnTo>
                  <a:cubicBezTo>
                    <a:pt x="14" y="1"/>
                    <a:pt x="25" y="1"/>
                    <a:pt x="3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09" name="フリーフォーム 11"/>
            <p:cNvSpPr>
              <a:spLocks/>
            </p:cNvSpPr>
            <p:nvPr/>
          </p:nvSpPr>
          <p:spPr bwMode="invGray">
            <a:xfrm>
              <a:off x="3103562" y="2741613"/>
              <a:ext cx="28575" cy="3175"/>
            </a:xfrm>
            <a:custGeom>
              <a:avLst/>
              <a:gdLst>
                <a:gd name="T0" fmla="*/ 15 w 15"/>
                <a:gd name="T1" fmla="*/ 0 h 1"/>
                <a:gd name="T2" fmla="*/ 15 w 15"/>
                <a:gd name="T3" fmla="*/ 0 h 1"/>
                <a:gd name="T4" fmla="*/ 15 w 15"/>
                <a:gd name="T5" fmla="*/ 0 h 1"/>
                <a:gd name="T6" fmla="*/ 0 w 15"/>
                <a:gd name="T7" fmla="*/ 1 h 1"/>
                <a:gd name="T8" fmla="*/ 0 w 15"/>
                <a:gd name="T9" fmla="*/ 1 h 1"/>
                <a:gd name="T10" fmla="*/ 15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5" y="0"/>
                  </a:moveTo>
                  <a:lnTo>
                    <a:pt x="15" y="0"/>
                  </a:lnTo>
                  <a:cubicBezTo>
                    <a:pt x="15" y="0"/>
                    <a:pt x="15" y="0"/>
                    <a:pt x="15" y="0"/>
                  </a:cubicBezTo>
                  <a:lnTo>
                    <a:pt x="0" y="1"/>
                  </a:lnTo>
                  <a:lnTo>
                    <a:pt x="0" y="1"/>
                  </a:lnTo>
                  <a:lnTo>
                    <a:pt x="1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0" name="フリーフォーム 12"/>
            <p:cNvSpPr>
              <a:spLocks/>
            </p:cNvSpPr>
            <p:nvPr/>
          </p:nvSpPr>
          <p:spPr bwMode="invGray">
            <a:xfrm>
              <a:off x="1227137" y="2836863"/>
              <a:ext cx="20638" cy="0"/>
            </a:xfrm>
            <a:custGeom>
              <a:avLst/>
              <a:gdLst>
                <a:gd name="T0" fmla="*/ 11 w 11"/>
                <a:gd name="T1" fmla="*/ 11 w 11"/>
                <a:gd name="T2" fmla="*/ 0 w 11"/>
                <a:gd name="T3" fmla="*/ 11 w 11"/>
              </a:gdLst>
              <a:ahLst/>
              <a:cxnLst>
                <a:cxn ang="0">
                  <a:pos x="T0" y="0"/>
                </a:cxn>
                <a:cxn ang="0">
                  <a:pos x="T1" y="0"/>
                </a:cxn>
                <a:cxn ang="0">
                  <a:pos x="T2" y="0"/>
                </a:cxn>
                <a:cxn ang="0">
                  <a:pos x="T3" y="0"/>
                </a:cxn>
              </a:cxnLst>
              <a:rect l="0" t="0" r="r" b="b"/>
              <a:pathLst>
                <a:path w="11">
                  <a:moveTo>
                    <a:pt x="11" y="0"/>
                  </a:moveTo>
                  <a:lnTo>
                    <a:pt x="11" y="0"/>
                  </a:ln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1" name="フリーフォーム 13"/>
            <p:cNvSpPr>
              <a:spLocks/>
            </p:cNvSpPr>
            <p:nvPr/>
          </p:nvSpPr>
          <p:spPr bwMode="invGray">
            <a:xfrm>
              <a:off x="3660775" y="2713038"/>
              <a:ext cx="331788" cy="20637"/>
            </a:xfrm>
            <a:custGeom>
              <a:avLst/>
              <a:gdLst>
                <a:gd name="T0" fmla="*/ 173 w 173"/>
                <a:gd name="T1" fmla="*/ 0 h 9"/>
                <a:gd name="T2" fmla="*/ 173 w 173"/>
                <a:gd name="T3" fmla="*/ 0 h 9"/>
                <a:gd name="T4" fmla="*/ 99 w 173"/>
                <a:gd name="T5" fmla="*/ 2 h 9"/>
                <a:gd name="T6" fmla="*/ 89 w 173"/>
                <a:gd name="T7" fmla="*/ 1 h 9"/>
                <a:gd name="T8" fmla="*/ 64 w 173"/>
                <a:gd name="T9" fmla="*/ 2 h 9"/>
                <a:gd name="T10" fmla="*/ 79 w 173"/>
                <a:gd name="T11" fmla="*/ 2 h 9"/>
                <a:gd name="T12" fmla="*/ 0 w 173"/>
                <a:gd name="T13" fmla="*/ 8 h 9"/>
                <a:gd name="T14" fmla="*/ 78 w 173"/>
                <a:gd name="T15" fmla="*/ 7 h 9"/>
                <a:gd name="T16" fmla="*/ 98 w 173"/>
                <a:gd name="T17" fmla="*/ 6 h 9"/>
                <a:gd name="T18" fmla="*/ 159 w 173"/>
                <a:gd name="T19" fmla="*/ 2 h 9"/>
                <a:gd name="T20" fmla="*/ 173 w 17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
                  <a:moveTo>
                    <a:pt x="173" y="0"/>
                  </a:moveTo>
                  <a:lnTo>
                    <a:pt x="173" y="0"/>
                  </a:lnTo>
                  <a:lnTo>
                    <a:pt x="99" y="2"/>
                  </a:lnTo>
                  <a:cubicBezTo>
                    <a:pt x="109" y="2"/>
                    <a:pt x="74" y="2"/>
                    <a:pt x="89" y="1"/>
                  </a:cubicBezTo>
                  <a:cubicBezTo>
                    <a:pt x="84" y="1"/>
                    <a:pt x="57" y="1"/>
                    <a:pt x="64" y="2"/>
                  </a:cubicBezTo>
                  <a:lnTo>
                    <a:pt x="79" y="2"/>
                  </a:lnTo>
                  <a:cubicBezTo>
                    <a:pt x="41" y="5"/>
                    <a:pt x="64" y="6"/>
                    <a:pt x="0" y="8"/>
                  </a:cubicBezTo>
                  <a:cubicBezTo>
                    <a:pt x="40" y="9"/>
                    <a:pt x="57" y="8"/>
                    <a:pt x="78" y="7"/>
                  </a:cubicBezTo>
                  <a:lnTo>
                    <a:pt x="98" y="6"/>
                  </a:lnTo>
                  <a:lnTo>
                    <a:pt x="159" y="2"/>
                  </a:lnTo>
                  <a:lnTo>
                    <a:pt x="17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2" name="フリーフォーム 14"/>
            <p:cNvSpPr>
              <a:spLocks/>
            </p:cNvSpPr>
            <p:nvPr/>
          </p:nvSpPr>
          <p:spPr bwMode="invGray">
            <a:xfrm>
              <a:off x="-1674813" y="2768600"/>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3" name="フリーフォーム 15"/>
            <p:cNvSpPr>
              <a:spLocks/>
            </p:cNvSpPr>
            <p:nvPr/>
          </p:nvSpPr>
          <p:spPr bwMode="invGray">
            <a:xfrm>
              <a:off x="-1673225" y="2767013"/>
              <a:ext cx="36513" cy="1587"/>
            </a:xfrm>
            <a:custGeom>
              <a:avLst/>
              <a:gdLst>
                <a:gd name="T0" fmla="*/ 3 w 19"/>
                <a:gd name="T1" fmla="*/ 0 h 1"/>
                <a:gd name="T2" fmla="*/ 3 w 19"/>
                <a:gd name="T3" fmla="*/ 0 h 1"/>
                <a:gd name="T4" fmla="*/ 0 w 19"/>
                <a:gd name="T5" fmla="*/ 1 h 1"/>
                <a:gd name="T6" fmla="*/ 3 w 19"/>
                <a:gd name="T7" fmla="*/ 0 h 1"/>
              </a:gdLst>
              <a:ahLst/>
              <a:cxnLst>
                <a:cxn ang="0">
                  <a:pos x="T0" y="T1"/>
                </a:cxn>
                <a:cxn ang="0">
                  <a:pos x="T2" y="T3"/>
                </a:cxn>
                <a:cxn ang="0">
                  <a:pos x="T4" y="T5"/>
                </a:cxn>
                <a:cxn ang="0">
                  <a:pos x="T6" y="T7"/>
                </a:cxn>
              </a:cxnLst>
              <a:rect l="0" t="0" r="r" b="b"/>
              <a:pathLst>
                <a:path w="19" h="1">
                  <a:moveTo>
                    <a:pt x="3" y="0"/>
                  </a:moveTo>
                  <a:lnTo>
                    <a:pt x="3" y="0"/>
                  </a:lnTo>
                  <a:lnTo>
                    <a:pt x="0" y="1"/>
                  </a:lnTo>
                  <a:cubicBezTo>
                    <a:pt x="4" y="0"/>
                    <a:pt x="19" y="0"/>
                    <a:pt x="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4" name="フリーフォーム 16"/>
            <p:cNvSpPr>
              <a:spLocks/>
            </p:cNvSpPr>
            <p:nvPr/>
          </p:nvSpPr>
          <p:spPr bwMode="invGray">
            <a:xfrm>
              <a:off x="2690812" y="2811463"/>
              <a:ext cx="47625" cy="4762"/>
            </a:xfrm>
            <a:custGeom>
              <a:avLst/>
              <a:gdLst>
                <a:gd name="T0" fmla="*/ 13 w 25"/>
                <a:gd name="T1" fmla="*/ 0 h 2"/>
                <a:gd name="T2" fmla="*/ 13 w 25"/>
                <a:gd name="T3" fmla="*/ 0 h 2"/>
                <a:gd name="T4" fmla="*/ 0 w 25"/>
                <a:gd name="T5" fmla="*/ 2 h 2"/>
                <a:gd name="T6" fmla="*/ 25 w 25"/>
                <a:gd name="T7" fmla="*/ 0 h 2"/>
                <a:gd name="T8" fmla="*/ 13 w 25"/>
                <a:gd name="T9" fmla="*/ 0 h 2"/>
              </a:gdLst>
              <a:ahLst/>
              <a:cxnLst>
                <a:cxn ang="0">
                  <a:pos x="T0" y="T1"/>
                </a:cxn>
                <a:cxn ang="0">
                  <a:pos x="T2" y="T3"/>
                </a:cxn>
                <a:cxn ang="0">
                  <a:pos x="T4" y="T5"/>
                </a:cxn>
                <a:cxn ang="0">
                  <a:pos x="T6" y="T7"/>
                </a:cxn>
                <a:cxn ang="0">
                  <a:pos x="T8" y="T9"/>
                </a:cxn>
              </a:cxnLst>
              <a:rect l="0" t="0" r="r" b="b"/>
              <a:pathLst>
                <a:path w="25" h="2">
                  <a:moveTo>
                    <a:pt x="13" y="0"/>
                  </a:moveTo>
                  <a:lnTo>
                    <a:pt x="13" y="0"/>
                  </a:lnTo>
                  <a:cubicBezTo>
                    <a:pt x="12" y="0"/>
                    <a:pt x="7" y="1"/>
                    <a:pt x="0" y="2"/>
                  </a:cubicBezTo>
                  <a:lnTo>
                    <a:pt x="25"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5" name="フリーフォーム 17"/>
            <p:cNvSpPr>
              <a:spLocks/>
            </p:cNvSpPr>
            <p:nvPr/>
          </p:nvSpPr>
          <p:spPr bwMode="invGray">
            <a:xfrm>
              <a:off x="2822575" y="2794000"/>
              <a:ext cx="163513" cy="4762"/>
            </a:xfrm>
            <a:custGeom>
              <a:avLst/>
              <a:gdLst>
                <a:gd name="T0" fmla="*/ 0 w 85"/>
                <a:gd name="T1" fmla="*/ 2 h 2"/>
                <a:gd name="T2" fmla="*/ 0 w 85"/>
                <a:gd name="T3" fmla="*/ 2 h 2"/>
                <a:gd name="T4" fmla="*/ 62 w 85"/>
                <a:gd name="T5" fmla="*/ 1 h 2"/>
                <a:gd name="T6" fmla="*/ 85 w 85"/>
                <a:gd name="T7" fmla="*/ 0 h 2"/>
                <a:gd name="T8" fmla="*/ 0 w 85"/>
                <a:gd name="T9" fmla="*/ 2 h 2"/>
              </a:gdLst>
              <a:ahLst/>
              <a:cxnLst>
                <a:cxn ang="0">
                  <a:pos x="T0" y="T1"/>
                </a:cxn>
                <a:cxn ang="0">
                  <a:pos x="T2" y="T3"/>
                </a:cxn>
                <a:cxn ang="0">
                  <a:pos x="T4" y="T5"/>
                </a:cxn>
                <a:cxn ang="0">
                  <a:pos x="T6" y="T7"/>
                </a:cxn>
                <a:cxn ang="0">
                  <a:pos x="T8" y="T9"/>
                </a:cxn>
              </a:cxnLst>
              <a:rect l="0" t="0" r="r" b="b"/>
              <a:pathLst>
                <a:path w="85" h="2">
                  <a:moveTo>
                    <a:pt x="0" y="2"/>
                  </a:moveTo>
                  <a:lnTo>
                    <a:pt x="0" y="2"/>
                  </a:lnTo>
                  <a:lnTo>
                    <a:pt x="62" y="1"/>
                  </a:lnTo>
                  <a:lnTo>
                    <a:pt x="8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6" name="フリーフォーム 18"/>
            <p:cNvSpPr>
              <a:spLocks/>
            </p:cNvSpPr>
            <p:nvPr/>
          </p:nvSpPr>
          <p:spPr bwMode="invGray">
            <a:xfrm>
              <a:off x="715962" y="2809875"/>
              <a:ext cx="1911350" cy="50800"/>
            </a:xfrm>
            <a:custGeom>
              <a:avLst/>
              <a:gdLst>
                <a:gd name="T0" fmla="*/ 375 w 996"/>
                <a:gd name="T1" fmla="*/ 13 h 23"/>
                <a:gd name="T2" fmla="*/ 375 w 996"/>
                <a:gd name="T3" fmla="*/ 13 h 23"/>
                <a:gd name="T4" fmla="*/ 348 w 996"/>
                <a:gd name="T5" fmla="*/ 9 h 23"/>
                <a:gd name="T6" fmla="*/ 277 w 996"/>
                <a:gd name="T7" fmla="*/ 12 h 23"/>
                <a:gd name="T8" fmla="*/ 366 w 996"/>
                <a:gd name="T9" fmla="*/ 16 h 23"/>
                <a:gd name="T10" fmla="*/ 257 w 996"/>
                <a:gd name="T11" fmla="*/ 19 h 23"/>
                <a:gd name="T12" fmla="*/ 301 w 996"/>
                <a:gd name="T13" fmla="*/ 14 h 23"/>
                <a:gd name="T14" fmla="*/ 249 w 996"/>
                <a:gd name="T15" fmla="*/ 16 h 23"/>
                <a:gd name="T16" fmla="*/ 76 w 996"/>
                <a:gd name="T17" fmla="*/ 16 h 23"/>
                <a:gd name="T18" fmla="*/ 5 w 996"/>
                <a:gd name="T19" fmla="*/ 20 h 23"/>
                <a:gd name="T20" fmla="*/ 93 w 996"/>
                <a:gd name="T21" fmla="*/ 23 h 23"/>
                <a:gd name="T22" fmla="*/ 84 w 996"/>
                <a:gd name="T23" fmla="*/ 22 h 23"/>
                <a:gd name="T24" fmla="*/ 125 w 996"/>
                <a:gd name="T25" fmla="*/ 23 h 23"/>
                <a:gd name="T26" fmla="*/ 151 w 996"/>
                <a:gd name="T27" fmla="*/ 20 h 23"/>
                <a:gd name="T28" fmla="*/ 191 w 996"/>
                <a:gd name="T29" fmla="*/ 20 h 23"/>
                <a:gd name="T30" fmla="*/ 168 w 996"/>
                <a:gd name="T31" fmla="*/ 21 h 23"/>
                <a:gd name="T32" fmla="*/ 264 w 996"/>
                <a:gd name="T33" fmla="*/ 20 h 23"/>
                <a:gd name="T34" fmla="*/ 252 w 996"/>
                <a:gd name="T35" fmla="*/ 22 h 23"/>
                <a:gd name="T36" fmla="*/ 371 w 996"/>
                <a:gd name="T37" fmla="*/ 18 h 23"/>
                <a:gd name="T38" fmla="*/ 341 w 996"/>
                <a:gd name="T39" fmla="*/ 21 h 23"/>
                <a:gd name="T40" fmla="*/ 539 w 996"/>
                <a:gd name="T41" fmla="*/ 20 h 23"/>
                <a:gd name="T42" fmla="*/ 527 w 996"/>
                <a:gd name="T43" fmla="*/ 19 h 23"/>
                <a:gd name="T44" fmla="*/ 575 w 996"/>
                <a:gd name="T45" fmla="*/ 21 h 23"/>
                <a:gd name="T46" fmla="*/ 766 w 996"/>
                <a:gd name="T47" fmla="*/ 20 h 23"/>
                <a:gd name="T48" fmla="*/ 996 w 996"/>
                <a:gd name="T49" fmla="*/ 5 h 23"/>
                <a:gd name="T50" fmla="*/ 969 w 996"/>
                <a:gd name="T51" fmla="*/ 6 h 23"/>
                <a:gd name="T52" fmla="*/ 973 w 996"/>
                <a:gd name="T53" fmla="*/ 1 h 23"/>
                <a:gd name="T54" fmla="*/ 897 w 996"/>
                <a:gd name="T55" fmla="*/ 5 h 23"/>
                <a:gd name="T56" fmla="*/ 872 w 996"/>
                <a:gd name="T57" fmla="*/ 0 h 23"/>
                <a:gd name="T58" fmla="*/ 535 w 996"/>
                <a:gd name="T59" fmla="*/ 14 h 23"/>
                <a:gd name="T60" fmla="*/ 389 w 996"/>
                <a:gd name="T61" fmla="*/ 13 h 23"/>
                <a:gd name="T62" fmla="*/ 476 w 996"/>
                <a:gd name="T63" fmla="*/ 9 h 23"/>
                <a:gd name="T64" fmla="*/ 387 w 996"/>
                <a:gd name="T65" fmla="*/ 9 h 23"/>
                <a:gd name="T66" fmla="*/ 375 w 996"/>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6" h="23">
                  <a:moveTo>
                    <a:pt x="375" y="13"/>
                  </a:moveTo>
                  <a:lnTo>
                    <a:pt x="375" y="13"/>
                  </a:lnTo>
                  <a:cubicBezTo>
                    <a:pt x="247" y="14"/>
                    <a:pt x="407" y="10"/>
                    <a:pt x="348" y="9"/>
                  </a:cubicBezTo>
                  <a:cubicBezTo>
                    <a:pt x="312" y="10"/>
                    <a:pt x="299" y="11"/>
                    <a:pt x="277" y="12"/>
                  </a:cubicBezTo>
                  <a:cubicBezTo>
                    <a:pt x="379" y="10"/>
                    <a:pt x="263" y="17"/>
                    <a:pt x="366" y="16"/>
                  </a:cubicBezTo>
                  <a:cubicBezTo>
                    <a:pt x="352" y="19"/>
                    <a:pt x="292" y="19"/>
                    <a:pt x="257" y="19"/>
                  </a:cubicBezTo>
                  <a:cubicBezTo>
                    <a:pt x="218" y="16"/>
                    <a:pt x="292" y="17"/>
                    <a:pt x="301" y="14"/>
                  </a:cubicBezTo>
                  <a:cubicBezTo>
                    <a:pt x="259" y="14"/>
                    <a:pt x="267" y="15"/>
                    <a:pt x="249" y="16"/>
                  </a:cubicBezTo>
                  <a:cubicBezTo>
                    <a:pt x="184" y="16"/>
                    <a:pt x="115" y="20"/>
                    <a:pt x="76" y="16"/>
                  </a:cubicBezTo>
                  <a:cubicBezTo>
                    <a:pt x="29" y="17"/>
                    <a:pt x="32" y="18"/>
                    <a:pt x="5" y="20"/>
                  </a:cubicBezTo>
                  <a:cubicBezTo>
                    <a:pt x="0" y="23"/>
                    <a:pt x="75" y="21"/>
                    <a:pt x="93" y="23"/>
                  </a:cubicBezTo>
                  <a:cubicBezTo>
                    <a:pt x="89" y="23"/>
                    <a:pt x="82" y="23"/>
                    <a:pt x="84" y="22"/>
                  </a:cubicBezTo>
                  <a:lnTo>
                    <a:pt x="125" y="23"/>
                  </a:lnTo>
                  <a:cubicBezTo>
                    <a:pt x="86" y="22"/>
                    <a:pt x="130" y="20"/>
                    <a:pt x="151" y="20"/>
                  </a:cubicBezTo>
                  <a:cubicBezTo>
                    <a:pt x="165" y="20"/>
                    <a:pt x="195" y="19"/>
                    <a:pt x="191" y="20"/>
                  </a:cubicBezTo>
                  <a:lnTo>
                    <a:pt x="168" y="21"/>
                  </a:lnTo>
                  <a:cubicBezTo>
                    <a:pt x="198" y="22"/>
                    <a:pt x="233" y="19"/>
                    <a:pt x="264" y="20"/>
                  </a:cubicBezTo>
                  <a:cubicBezTo>
                    <a:pt x="265" y="21"/>
                    <a:pt x="254" y="21"/>
                    <a:pt x="252" y="22"/>
                  </a:cubicBezTo>
                  <a:cubicBezTo>
                    <a:pt x="286" y="20"/>
                    <a:pt x="320" y="20"/>
                    <a:pt x="371" y="18"/>
                  </a:cubicBezTo>
                  <a:lnTo>
                    <a:pt x="341" y="21"/>
                  </a:lnTo>
                  <a:cubicBezTo>
                    <a:pt x="382" y="18"/>
                    <a:pt x="475" y="19"/>
                    <a:pt x="539" y="20"/>
                  </a:cubicBezTo>
                  <a:cubicBezTo>
                    <a:pt x="532" y="20"/>
                    <a:pt x="519" y="19"/>
                    <a:pt x="527" y="19"/>
                  </a:cubicBezTo>
                  <a:cubicBezTo>
                    <a:pt x="564" y="18"/>
                    <a:pt x="593" y="20"/>
                    <a:pt x="575" y="21"/>
                  </a:cubicBezTo>
                  <a:cubicBezTo>
                    <a:pt x="612" y="19"/>
                    <a:pt x="716" y="23"/>
                    <a:pt x="766" y="20"/>
                  </a:cubicBezTo>
                  <a:lnTo>
                    <a:pt x="996" y="5"/>
                  </a:lnTo>
                  <a:cubicBezTo>
                    <a:pt x="988" y="5"/>
                    <a:pt x="978" y="6"/>
                    <a:pt x="969" y="6"/>
                  </a:cubicBezTo>
                  <a:cubicBezTo>
                    <a:pt x="948" y="3"/>
                    <a:pt x="937" y="4"/>
                    <a:pt x="973" y="1"/>
                  </a:cubicBezTo>
                  <a:cubicBezTo>
                    <a:pt x="937" y="3"/>
                    <a:pt x="951" y="5"/>
                    <a:pt x="897" y="5"/>
                  </a:cubicBezTo>
                  <a:cubicBezTo>
                    <a:pt x="918" y="3"/>
                    <a:pt x="924" y="0"/>
                    <a:pt x="872" y="0"/>
                  </a:cubicBezTo>
                  <a:cubicBezTo>
                    <a:pt x="742" y="3"/>
                    <a:pt x="656" y="10"/>
                    <a:pt x="535" y="14"/>
                  </a:cubicBezTo>
                  <a:cubicBezTo>
                    <a:pt x="530" y="12"/>
                    <a:pt x="435" y="13"/>
                    <a:pt x="389" y="13"/>
                  </a:cubicBezTo>
                  <a:cubicBezTo>
                    <a:pt x="406" y="11"/>
                    <a:pt x="441" y="10"/>
                    <a:pt x="476" y="9"/>
                  </a:cubicBezTo>
                  <a:lnTo>
                    <a:pt x="387" y="9"/>
                  </a:lnTo>
                  <a:lnTo>
                    <a:pt x="375" y="1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7" name="フリーフォーム 19"/>
            <p:cNvSpPr>
              <a:spLocks/>
            </p:cNvSpPr>
            <p:nvPr/>
          </p:nvSpPr>
          <p:spPr bwMode="invGray">
            <a:xfrm>
              <a:off x="1995487" y="2822575"/>
              <a:ext cx="20638" cy="0"/>
            </a:xfrm>
            <a:custGeom>
              <a:avLst/>
              <a:gdLst>
                <a:gd name="T0" fmla="*/ 10 w 10"/>
                <a:gd name="T1" fmla="*/ 10 w 10"/>
                <a:gd name="T2" fmla="*/ 0 w 10"/>
                <a:gd name="T3" fmla="*/ 10 w 10"/>
              </a:gdLst>
              <a:ahLst/>
              <a:cxnLst>
                <a:cxn ang="0">
                  <a:pos x="T0" y="0"/>
                </a:cxn>
                <a:cxn ang="0">
                  <a:pos x="T1" y="0"/>
                </a:cxn>
                <a:cxn ang="0">
                  <a:pos x="T2" y="0"/>
                </a:cxn>
                <a:cxn ang="0">
                  <a:pos x="T3" y="0"/>
                </a:cxn>
              </a:cxnLst>
              <a:rect l="0" t="0" r="r" b="b"/>
              <a:pathLst>
                <a:path w="10">
                  <a:moveTo>
                    <a:pt x="10" y="0"/>
                  </a:moveTo>
                  <a:lnTo>
                    <a:pt x="10" y="0"/>
                  </a:lnTo>
                  <a:lnTo>
                    <a:pt x="0" y="0"/>
                  </a:lnTo>
                  <a:cubicBezTo>
                    <a:pt x="1" y="0"/>
                    <a:pt x="4" y="0"/>
                    <a:pt x="1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8" name="フリーフォーム 20"/>
            <p:cNvSpPr>
              <a:spLocks/>
            </p:cNvSpPr>
            <p:nvPr/>
          </p:nvSpPr>
          <p:spPr bwMode="invGray">
            <a:xfrm>
              <a:off x="1630362" y="2830513"/>
              <a:ext cx="22225" cy="0"/>
            </a:xfrm>
            <a:custGeom>
              <a:avLst/>
              <a:gdLst>
                <a:gd name="T0" fmla="*/ 11 w 12"/>
                <a:gd name="T1" fmla="*/ 11 w 12"/>
                <a:gd name="T2" fmla="*/ 12 w 12"/>
                <a:gd name="T3" fmla="*/ 0 w 12"/>
                <a:gd name="T4" fmla="*/ 11 w 12"/>
              </a:gdLst>
              <a:ahLst/>
              <a:cxnLst>
                <a:cxn ang="0">
                  <a:pos x="T0" y="0"/>
                </a:cxn>
                <a:cxn ang="0">
                  <a:pos x="T1" y="0"/>
                </a:cxn>
                <a:cxn ang="0">
                  <a:pos x="T2" y="0"/>
                </a:cxn>
                <a:cxn ang="0">
                  <a:pos x="T3" y="0"/>
                </a:cxn>
                <a:cxn ang="0">
                  <a:pos x="T4" y="0"/>
                </a:cxn>
              </a:cxnLst>
              <a:rect l="0" t="0" r="r" b="b"/>
              <a:pathLst>
                <a:path w="12">
                  <a:moveTo>
                    <a:pt x="11" y="0"/>
                  </a:moveTo>
                  <a:lnTo>
                    <a:pt x="11" y="0"/>
                  </a:lnTo>
                  <a:cubicBezTo>
                    <a:pt x="12" y="0"/>
                    <a:pt x="11" y="0"/>
                    <a:pt x="12" y="0"/>
                  </a:cubicBez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19" name="フリーフォーム 21"/>
            <p:cNvSpPr>
              <a:spLocks/>
            </p:cNvSpPr>
            <p:nvPr/>
          </p:nvSpPr>
          <p:spPr bwMode="invGray">
            <a:xfrm>
              <a:off x="2651125" y="2798763"/>
              <a:ext cx="46038" cy="1587"/>
            </a:xfrm>
            <a:custGeom>
              <a:avLst/>
              <a:gdLst>
                <a:gd name="T0" fmla="*/ 3 w 24"/>
                <a:gd name="T1" fmla="*/ 1 h 1"/>
                <a:gd name="T2" fmla="*/ 3 w 24"/>
                <a:gd name="T3" fmla="*/ 1 h 1"/>
                <a:gd name="T4" fmla="*/ 24 w 24"/>
                <a:gd name="T5" fmla="*/ 0 h 1"/>
                <a:gd name="T6" fmla="*/ 8 w 24"/>
                <a:gd name="T7" fmla="*/ 1 h 1"/>
                <a:gd name="T8" fmla="*/ 3 w 24"/>
                <a:gd name="T9" fmla="*/ 1 h 1"/>
              </a:gdLst>
              <a:ahLst/>
              <a:cxnLst>
                <a:cxn ang="0">
                  <a:pos x="T0" y="T1"/>
                </a:cxn>
                <a:cxn ang="0">
                  <a:pos x="T2" y="T3"/>
                </a:cxn>
                <a:cxn ang="0">
                  <a:pos x="T4" y="T5"/>
                </a:cxn>
                <a:cxn ang="0">
                  <a:pos x="T6" y="T7"/>
                </a:cxn>
                <a:cxn ang="0">
                  <a:pos x="T8" y="T9"/>
                </a:cxn>
              </a:cxnLst>
              <a:rect l="0" t="0" r="r" b="b"/>
              <a:pathLst>
                <a:path w="24" h="1">
                  <a:moveTo>
                    <a:pt x="3" y="1"/>
                  </a:moveTo>
                  <a:lnTo>
                    <a:pt x="3" y="1"/>
                  </a:lnTo>
                  <a:lnTo>
                    <a:pt x="24" y="0"/>
                  </a:lnTo>
                  <a:lnTo>
                    <a:pt x="8" y="1"/>
                  </a:lnTo>
                  <a:cubicBezTo>
                    <a:pt x="2" y="1"/>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0" name="フリーフォーム 22"/>
            <p:cNvSpPr>
              <a:spLocks/>
            </p:cNvSpPr>
            <p:nvPr/>
          </p:nvSpPr>
          <p:spPr bwMode="invGray">
            <a:xfrm>
              <a:off x="2698750" y="2809875"/>
              <a:ext cx="19050" cy="1587"/>
            </a:xfrm>
            <a:custGeom>
              <a:avLst/>
              <a:gdLst>
                <a:gd name="T0" fmla="*/ 4 w 10"/>
                <a:gd name="T1" fmla="*/ 0 h 1"/>
                <a:gd name="T2" fmla="*/ 4 w 10"/>
                <a:gd name="T3" fmla="*/ 0 h 1"/>
                <a:gd name="T4" fmla="*/ 0 w 10"/>
                <a:gd name="T5" fmla="*/ 1 h 1"/>
                <a:gd name="T6" fmla="*/ 9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lnTo>
                    <a:pt x="4" y="0"/>
                  </a:lnTo>
                  <a:lnTo>
                    <a:pt x="0" y="1"/>
                  </a:lnTo>
                  <a:lnTo>
                    <a:pt x="9" y="1"/>
                  </a:lnTo>
                  <a:cubicBezTo>
                    <a:pt x="10" y="0"/>
                    <a:pt x="9" y="0"/>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1" name="フリーフォーム 23"/>
            <p:cNvSpPr>
              <a:spLocks/>
            </p:cNvSpPr>
            <p:nvPr/>
          </p:nvSpPr>
          <p:spPr bwMode="invGray">
            <a:xfrm>
              <a:off x="469900" y="2800350"/>
              <a:ext cx="23813" cy="3175"/>
            </a:xfrm>
            <a:custGeom>
              <a:avLst/>
              <a:gdLst>
                <a:gd name="T0" fmla="*/ 13 w 13"/>
                <a:gd name="T1" fmla="*/ 0 h 1"/>
                <a:gd name="T2" fmla="*/ 13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lnTo>
                    <a:pt x="13" y="0"/>
                  </a:lnTo>
                  <a:lnTo>
                    <a:pt x="0" y="1"/>
                  </a:lnTo>
                  <a:cubicBezTo>
                    <a:pt x="8" y="1"/>
                    <a:pt x="11" y="1"/>
                    <a:pt x="1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2" name="フリーフォーム 24"/>
            <p:cNvSpPr>
              <a:spLocks/>
            </p:cNvSpPr>
            <p:nvPr/>
          </p:nvSpPr>
          <p:spPr bwMode="invGray">
            <a:xfrm>
              <a:off x="998537" y="2811463"/>
              <a:ext cx="1076325" cy="20637"/>
            </a:xfrm>
            <a:custGeom>
              <a:avLst/>
              <a:gdLst>
                <a:gd name="T0" fmla="*/ 85 w 561"/>
                <a:gd name="T1" fmla="*/ 9 h 9"/>
                <a:gd name="T2" fmla="*/ 85 w 561"/>
                <a:gd name="T3" fmla="*/ 9 h 9"/>
                <a:gd name="T4" fmla="*/ 154 w 561"/>
                <a:gd name="T5" fmla="*/ 6 h 9"/>
                <a:gd name="T6" fmla="*/ 135 w 561"/>
                <a:gd name="T7" fmla="*/ 6 h 9"/>
                <a:gd name="T8" fmla="*/ 314 w 561"/>
                <a:gd name="T9" fmla="*/ 5 h 9"/>
                <a:gd name="T10" fmla="*/ 341 w 561"/>
                <a:gd name="T11" fmla="*/ 8 h 9"/>
                <a:gd name="T12" fmla="*/ 433 w 561"/>
                <a:gd name="T13" fmla="*/ 5 h 9"/>
                <a:gd name="T14" fmla="*/ 520 w 561"/>
                <a:gd name="T15" fmla="*/ 5 h 9"/>
                <a:gd name="T16" fmla="*/ 490 w 561"/>
                <a:gd name="T17" fmla="*/ 3 h 9"/>
                <a:gd name="T18" fmla="*/ 498 w 561"/>
                <a:gd name="T19" fmla="*/ 2 h 9"/>
                <a:gd name="T20" fmla="*/ 395 w 561"/>
                <a:gd name="T21" fmla="*/ 3 h 9"/>
                <a:gd name="T22" fmla="*/ 411 w 561"/>
                <a:gd name="T23" fmla="*/ 1 h 9"/>
                <a:gd name="T24" fmla="*/ 261 w 561"/>
                <a:gd name="T25" fmla="*/ 4 h 9"/>
                <a:gd name="T26" fmla="*/ 210 w 561"/>
                <a:gd name="T27" fmla="*/ 3 h 9"/>
                <a:gd name="T28" fmla="*/ 1 w 561"/>
                <a:gd name="T29" fmla="*/ 7 h 9"/>
                <a:gd name="T30" fmla="*/ 85 w 561"/>
                <a:gd name="T31" fmla="*/ 6 h 9"/>
                <a:gd name="T32" fmla="*/ 85 w 561"/>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1" h="9">
                  <a:moveTo>
                    <a:pt x="85" y="9"/>
                  </a:moveTo>
                  <a:lnTo>
                    <a:pt x="85" y="9"/>
                  </a:lnTo>
                  <a:cubicBezTo>
                    <a:pt x="130" y="9"/>
                    <a:pt x="90" y="6"/>
                    <a:pt x="154" y="6"/>
                  </a:cubicBezTo>
                  <a:lnTo>
                    <a:pt x="135" y="6"/>
                  </a:lnTo>
                  <a:cubicBezTo>
                    <a:pt x="180" y="5"/>
                    <a:pt x="260" y="5"/>
                    <a:pt x="314" y="5"/>
                  </a:cubicBezTo>
                  <a:cubicBezTo>
                    <a:pt x="308" y="6"/>
                    <a:pt x="347" y="6"/>
                    <a:pt x="341" y="8"/>
                  </a:cubicBezTo>
                  <a:cubicBezTo>
                    <a:pt x="377" y="8"/>
                    <a:pt x="414" y="7"/>
                    <a:pt x="433" y="5"/>
                  </a:cubicBezTo>
                  <a:cubicBezTo>
                    <a:pt x="456" y="6"/>
                    <a:pt x="491" y="4"/>
                    <a:pt x="520" y="5"/>
                  </a:cubicBezTo>
                  <a:cubicBezTo>
                    <a:pt x="507" y="4"/>
                    <a:pt x="561" y="1"/>
                    <a:pt x="490" y="3"/>
                  </a:cubicBezTo>
                  <a:cubicBezTo>
                    <a:pt x="496" y="3"/>
                    <a:pt x="492" y="2"/>
                    <a:pt x="498" y="2"/>
                  </a:cubicBezTo>
                  <a:cubicBezTo>
                    <a:pt x="452" y="1"/>
                    <a:pt x="434" y="3"/>
                    <a:pt x="395" y="3"/>
                  </a:cubicBezTo>
                  <a:cubicBezTo>
                    <a:pt x="372" y="2"/>
                    <a:pt x="433" y="2"/>
                    <a:pt x="411" y="1"/>
                  </a:cubicBezTo>
                  <a:cubicBezTo>
                    <a:pt x="362" y="2"/>
                    <a:pt x="258" y="0"/>
                    <a:pt x="261" y="4"/>
                  </a:cubicBezTo>
                  <a:cubicBezTo>
                    <a:pt x="225" y="5"/>
                    <a:pt x="220" y="4"/>
                    <a:pt x="210" y="3"/>
                  </a:cubicBezTo>
                  <a:cubicBezTo>
                    <a:pt x="153" y="7"/>
                    <a:pt x="0" y="1"/>
                    <a:pt x="1" y="7"/>
                  </a:cubicBezTo>
                  <a:cubicBezTo>
                    <a:pt x="21" y="7"/>
                    <a:pt x="55" y="7"/>
                    <a:pt x="85" y="6"/>
                  </a:cubicBezTo>
                  <a:lnTo>
                    <a:pt x="85" y="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3" name="フリーフォーム 25"/>
            <p:cNvSpPr>
              <a:spLocks/>
            </p:cNvSpPr>
            <p:nvPr/>
          </p:nvSpPr>
          <p:spPr bwMode="invGray">
            <a:xfrm>
              <a:off x="2495550" y="2803525"/>
              <a:ext cx="17463"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4" name="フリーフォーム 26"/>
            <p:cNvSpPr>
              <a:spLocks noEditPoints="1"/>
            </p:cNvSpPr>
            <p:nvPr/>
          </p:nvSpPr>
          <p:spPr bwMode="invGray">
            <a:xfrm>
              <a:off x="2538412" y="2816225"/>
              <a:ext cx="1057275" cy="31750"/>
            </a:xfrm>
            <a:custGeom>
              <a:avLst/>
              <a:gdLst>
                <a:gd name="T0" fmla="*/ 495 w 551"/>
                <a:gd name="T1" fmla="*/ 10 h 14"/>
                <a:gd name="T2" fmla="*/ 495 w 551"/>
                <a:gd name="T3" fmla="*/ 10 h 14"/>
                <a:gd name="T4" fmla="*/ 461 w 551"/>
                <a:gd name="T5" fmla="*/ 9 h 14"/>
                <a:gd name="T6" fmla="*/ 495 w 551"/>
                <a:gd name="T7" fmla="*/ 10 h 14"/>
                <a:gd name="T8" fmla="*/ 551 w 551"/>
                <a:gd name="T9" fmla="*/ 9 h 14"/>
                <a:gd name="T10" fmla="*/ 551 w 551"/>
                <a:gd name="T11" fmla="*/ 9 h 14"/>
                <a:gd name="T12" fmla="*/ 532 w 551"/>
                <a:gd name="T13" fmla="*/ 13 h 14"/>
                <a:gd name="T14" fmla="*/ 294 w 551"/>
                <a:gd name="T15" fmla="*/ 13 h 14"/>
                <a:gd name="T16" fmla="*/ 304 w 551"/>
                <a:gd name="T17" fmla="*/ 12 h 14"/>
                <a:gd name="T18" fmla="*/ 93 w 551"/>
                <a:gd name="T19" fmla="*/ 14 h 14"/>
                <a:gd name="T20" fmla="*/ 38 w 551"/>
                <a:gd name="T21" fmla="*/ 12 h 14"/>
                <a:gd name="T22" fmla="*/ 4 w 551"/>
                <a:gd name="T23" fmla="*/ 12 h 14"/>
                <a:gd name="T24" fmla="*/ 31 w 551"/>
                <a:gd name="T25" fmla="*/ 11 h 14"/>
                <a:gd name="T26" fmla="*/ 16 w 551"/>
                <a:gd name="T27" fmla="*/ 11 h 14"/>
                <a:gd name="T28" fmla="*/ 73 w 551"/>
                <a:gd name="T29" fmla="*/ 6 h 14"/>
                <a:gd name="T30" fmla="*/ 39 w 551"/>
                <a:gd name="T31" fmla="*/ 10 h 14"/>
                <a:gd name="T32" fmla="*/ 62 w 551"/>
                <a:gd name="T33" fmla="*/ 8 h 14"/>
                <a:gd name="T34" fmla="*/ 90 w 551"/>
                <a:gd name="T35" fmla="*/ 10 h 14"/>
                <a:gd name="T36" fmla="*/ 157 w 551"/>
                <a:gd name="T37" fmla="*/ 9 h 14"/>
                <a:gd name="T38" fmla="*/ 193 w 551"/>
                <a:gd name="T39" fmla="*/ 11 h 14"/>
                <a:gd name="T40" fmla="*/ 215 w 551"/>
                <a:gd name="T41" fmla="*/ 8 h 14"/>
                <a:gd name="T42" fmla="*/ 280 w 551"/>
                <a:gd name="T43" fmla="*/ 8 h 14"/>
                <a:gd name="T44" fmla="*/ 373 w 551"/>
                <a:gd name="T45" fmla="*/ 0 h 14"/>
                <a:gd name="T46" fmla="*/ 452 w 551"/>
                <a:gd name="T47" fmla="*/ 6 h 14"/>
                <a:gd name="T48" fmla="*/ 329 w 551"/>
                <a:gd name="T49" fmla="*/ 7 h 14"/>
                <a:gd name="T50" fmla="*/ 282 w 551"/>
                <a:gd name="T51" fmla="*/ 11 h 14"/>
                <a:gd name="T52" fmla="*/ 389 w 551"/>
                <a:gd name="T53" fmla="*/ 9 h 14"/>
                <a:gd name="T54" fmla="*/ 377 w 551"/>
                <a:gd name="T55" fmla="*/ 10 h 14"/>
                <a:gd name="T56" fmla="*/ 494 w 551"/>
                <a:gd name="T57" fmla="*/ 8 h 14"/>
                <a:gd name="T58" fmla="*/ 510 w 551"/>
                <a:gd name="T59" fmla="*/ 9 h 14"/>
                <a:gd name="T60" fmla="*/ 551 w 551"/>
                <a:gd name="T6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 h="14">
                  <a:moveTo>
                    <a:pt x="495" y="10"/>
                  </a:moveTo>
                  <a:lnTo>
                    <a:pt x="495" y="10"/>
                  </a:lnTo>
                  <a:lnTo>
                    <a:pt x="461" y="9"/>
                  </a:lnTo>
                  <a:cubicBezTo>
                    <a:pt x="469" y="10"/>
                    <a:pt x="482" y="10"/>
                    <a:pt x="495" y="10"/>
                  </a:cubicBezTo>
                  <a:close/>
                  <a:moveTo>
                    <a:pt x="551" y="9"/>
                  </a:moveTo>
                  <a:lnTo>
                    <a:pt x="551" y="9"/>
                  </a:lnTo>
                  <a:lnTo>
                    <a:pt x="532" y="13"/>
                  </a:lnTo>
                  <a:cubicBezTo>
                    <a:pt x="425" y="14"/>
                    <a:pt x="387" y="13"/>
                    <a:pt x="294" y="13"/>
                  </a:cubicBezTo>
                  <a:cubicBezTo>
                    <a:pt x="287" y="12"/>
                    <a:pt x="298" y="12"/>
                    <a:pt x="304" y="12"/>
                  </a:cubicBezTo>
                  <a:cubicBezTo>
                    <a:pt x="238" y="13"/>
                    <a:pt x="140" y="12"/>
                    <a:pt x="93" y="14"/>
                  </a:cubicBezTo>
                  <a:cubicBezTo>
                    <a:pt x="72" y="14"/>
                    <a:pt x="17" y="13"/>
                    <a:pt x="38" y="12"/>
                  </a:cubicBezTo>
                  <a:cubicBezTo>
                    <a:pt x="28" y="12"/>
                    <a:pt x="16" y="12"/>
                    <a:pt x="4" y="12"/>
                  </a:cubicBezTo>
                  <a:cubicBezTo>
                    <a:pt x="1" y="11"/>
                    <a:pt x="30" y="12"/>
                    <a:pt x="31" y="11"/>
                  </a:cubicBezTo>
                  <a:cubicBezTo>
                    <a:pt x="22" y="11"/>
                    <a:pt x="18" y="10"/>
                    <a:pt x="16" y="11"/>
                  </a:cubicBezTo>
                  <a:cubicBezTo>
                    <a:pt x="32" y="10"/>
                    <a:pt x="0" y="6"/>
                    <a:pt x="73" y="6"/>
                  </a:cubicBezTo>
                  <a:cubicBezTo>
                    <a:pt x="101" y="9"/>
                    <a:pt x="22" y="7"/>
                    <a:pt x="39" y="10"/>
                  </a:cubicBezTo>
                  <a:cubicBezTo>
                    <a:pt x="63" y="10"/>
                    <a:pt x="60" y="9"/>
                    <a:pt x="62" y="8"/>
                  </a:cubicBezTo>
                  <a:cubicBezTo>
                    <a:pt x="93" y="8"/>
                    <a:pt x="92" y="9"/>
                    <a:pt x="90" y="10"/>
                  </a:cubicBezTo>
                  <a:cubicBezTo>
                    <a:pt x="102" y="9"/>
                    <a:pt x="141" y="10"/>
                    <a:pt x="157" y="9"/>
                  </a:cubicBezTo>
                  <a:cubicBezTo>
                    <a:pt x="216" y="8"/>
                    <a:pt x="154" y="11"/>
                    <a:pt x="193" y="11"/>
                  </a:cubicBezTo>
                  <a:lnTo>
                    <a:pt x="215" y="8"/>
                  </a:lnTo>
                  <a:lnTo>
                    <a:pt x="280" y="8"/>
                  </a:lnTo>
                  <a:cubicBezTo>
                    <a:pt x="373" y="7"/>
                    <a:pt x="266" y="2"/>
                    <a:pt x="373" y="0"/>
                  </a:cubicBezTo>
                  <a:cubicBezTo>
                    <a:pt x="359" y="2"/>
                    <a:pt x="402" y="5"/>
                    <a:pt x="452" y="6"/>
                  </a:cubicBezTo>
                  <a:cubicBezTo>
                    <a:pt x="422" y="6"/>
                    <a:pt x="367" y="8"/>
                    <a:pt x="329" y="7"/>
                  </a:cubicBezTo>
                  <a:cubicBezTo>
                    <a:pt x="383" y="10"/>
                    <a:pt x="254" y="8"/>
                    <a:pt x="282" y="11"/>
                  </a:cubicBezTo>
                  <a:cubicBezTo>
                    <a:pt x="309" y="9"/>
                    <a:pt x="354" y="9"/>
                    <a:pt x="389" y="9"/>
                  </a:cubicBezTo>
                  <a:lnTo>
                    <a:pt x="377" y="10"/>
                  </a:lnTo>
                  <a:cubicBezTo>
                    <a:pt x="414" y="10"/>
                    <a:pt x="442" y="7"/>
                    <a:pt x="494" y="8"/>
                  </a:cubicBezTo>
                  <a:cubicBezTo>
                    <a:pt x="519" y="8"/>
                    <a:pt x="514" y="9"/>
                    <a:pt x="510" y="9"/>
                  </a:cubicBezTo>
                  <a:cubicBezTo>
                    <a:pt x="531" y="9"/>
                    <a:pt x="551" y="8"/>
                    <a:pt x="551"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5" name="フリーフォーム 27"/>
            <p:cNvSpPr>
              <a:spLocks/>
            </p:cNvSpPr>
            <p:nvPr/>
          </p:nvSpPr>
          <p:spPr bwMode="invGray">
            <a:xfrm>
              <a:off x="11777663" y="2757488"/>
              <a:ext cx="19050" cy="3175"/>
            </a:xfrm>
            <a:custGeom>
              <a:avLst/>
              <a:gdLst>
                <a:gd name="T0" fmla="*/ 0 w 10"/>
                <a:gd name="T1" fmla="*/ 0 h 1"/>
                <a:gd name="T2" fmla="*/ 0 w 10"/>
                <a:gd name="T3" fmla="*/ 0 h 1"/>
                <a:gd name="T4" fmla="*/ 10 w 10"/>
                <a:gd name="T5" fmla="*/ 1 h 1"/>
                <a:gd name="T6" fmla="*/ 0 w 10"/>
                <a:gd name="T7" fmla="*/ 0 h 1"/>
              </a:gdLst>
              <a:ahLst/>
              <a:cxnLst>
                <a:cxn ang="0">
                  <a:pos x="T0" y="T1"/>
                </a:cxn>
                <a:cxn ang="0">
                  <a:pos x="T2" y="T3"/>
                </a:cxn>
                <a:cxn ang="0">
                  <a:pos x="T4" y="T5"/>
                </a:cxn>
                <a:cxn ang="0">
                  <a:pos x="T6" y="T7"/>
                </a:cxn>
              </a:cxnLst>
              <a:rect l="0" t="0" r="r" b="b"/>
              <a:pathLst>
                <a:path w="10" h="1">
                  <a:moveTo>
                    <a:pt x="0" y="0"/>
                  </a:moveTo>
                  <a:lnTo>
                    <a:pt x="0" y="0"/>
                  </a:lnTo>
                  <a:lnTo>
                    <a:pt x="10" y="1"/>
                  </a:lnTo>
                  <a:cubicBezTo>
                    <a:pt x="8" y="1"/>
                    <a:pt x="4"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6" name="フリーフォーム 28"/>
            <p:cNvSpPr>
              <a:spLocks/>
            </p:cNvSpPr>
            <p:nvPr/>
          </p:nvSpPr>
          <p:spPr bwMode="invGray">
            <a:xfrm>
              <a:off x="5983288" y="2741613"/>
              <a:ext cx="38100" cy="0"/>
            </a:xfrm>
            <a:custGeom>
              <a:avLst/>
              <a:gdLst>
                <a:gd name="T0" fmla="*/ 0 w 20"/>
                <a:gd name="T1" fmla="*/ 0 w 20"/>
                <a:gd name="T2" fmla="*/ 20 w 20"/>
                <a:gd name="T3" fmla="*/ 0 w 20"/>
              </a:gdLst>
              <a:ahLst/>
              <a:cxnLst>
                <a:cxn ang="0">
                  <a:pos x="T0" y="0"/>
                </a:cxn>
                <a:cxn ang="0">
                  <a:pos x="T1" y="0"/>
                </a:cxn>
                <a:cxn ang="0">
                  <a:pos x="T2" y="0"/>
                </a:cxn>
                <a:cxn ang="0">
                  <a:pos x="T3" y="0"/>
                </a:cxn>
              </a:cxnLst>
              <a:rect l="0" t="0" r="r" b="b"/>
              <a:pathLst>
                <a:path w="20">
                  <a:moveTo>
                    <a:pt x="0" y="0"/>
                  </a:moveTo>
                  <a:lnTo>
                    <a:pt x="0" y="0"/>
                  </a:lnTo>
                  <a:lnTo>
                    <a:pt x="20"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7" name="フリーフォーム 29"/>
            <p:cNvSpPr>
              <a:spLocks/>
            </p:cNvSpPr>
            <p:nvPr/>
          </p:nvSpPr>
          <p:spPr bwMode="invGray">
            <a:xfrm>
              <a:off x="6832600" y="2713038"/>
              <a:ext cx="53975" cy="1587"/>
            </a:xfrm>
            <a:custGeom>
              <a:avLst/>
              <a:gdLst>
                <a:gd name="T0" fmla="*/ 0 w 28"/>
                <a:gd name="T1" fmla="*/ 1 h 1"/>
                <a:gd name="T2" fmla="*/ 0 w 28"/>
                <a:gd name="T3" fmla="*/ 1 h 1"/>
                <a:gd name="T4" fmla="*/ 28 w 28"/>
                <a:gd name="T5" fmla="*/ 0 h 1"/>
                <a:gd name="T6" fmla="*/ 0 w 28"/>
                <a:gd name="T7" fmla="*/ 1 h 1"/>
              </a:gdLst>
              <a:ahLst/>
              <a:cxnLst>
                <a:cxn ang="0">
                  <a:pos x="T0" y="T1"/>
                </a:cxn>
                <a:cxn ang="0">
                  <a:pos x="T2" y="T3"/>
                </a:cxn>
                <a:cxn ang="0">
                  <a:pos x="T4" y="T5"/>
                </a:cxn>
                <a:cxn ang="0">
                  <a:pos x="T6" y="T7"/>
                </a:cxn>
              </a:cxnLst>
              <a:rect l="0" t="0" r="r" b="b"/>
              <a:pathLst>
                <a:path w="28" h="1">
                  <a:moveTo>
                    <a:pt x="0" y="1"/>
                  </a:moveTo>
                  <a:lnTo>
                    <a:pt x="0" y="1"/>
                  </a:lnTo>
                  <a:lnTo>
                    <a:pt x="28" y="0"/>
                  </a:lnTo>
                  <a:cubicBezTo>
                    <a:pt x="17" y="0"/>
                    <a:pt x="8"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8" name="フリーフォーム 30"/>
            <p:cNvSpPr>
              <a:spLocks/>
            </p:cNvSpPr>
            <p:nvPr/>
          </p:nvSpPr>
          <p:spPr bwMode="invGray">
            <a:xfrm>
              <a:off x="11317288" y="2755900"/>
              <a:ext cx="952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29" name="フリーフォーム 31"/>
            <p:cNvSpPr>
              <a:spLocks/>
            </p:cNvSpPr>
            <p:nvPr/>
          </p:nvSpPr>
          <p:spPr bwMode="invGray">
            <a:xfrm>
              <a:off x="8534400" y="2735263"/>
              <a:ext cx="30163" cy="0"/>
            </a:xfrm>
            <a:custGeom>
              <a:avLst/>
              <a:gdLst>
                <a:gd name="T0" fmla="*/ 0 w 16"/>
                <a:gd name="T1" fmla="*/ 0 w 16"/>
                <a:gd name="T2" fmla="*/ 16 w 16"/>
                <a:gd name="T3" fmla="*/ 0 w 16"/>
              </a:gdLst>
              <a:ahLst/>
              <a:cxnLst>
                <a:cxn ang="0">
                  <a:pos x="T0" y="0"/>
                </a:cxn>
                <a:cxn ang="0">
                  <a:pos x="T1" y="0"/>
                </a:cxn>
                <a:cxn ang="0">
                  <a:pos x="T2" y="0"/>
                </a:cxn>
                <a:cxn ang="0">
                  <a:pos x="T3" y="0"/>
                </a:cxn>
              </a:cxnLst>
              <a:rect l="0" t="0" r="r" b="b"/>
              <a:pathLst>
                <a:path w="16">
                  <a:moveTo>
                    <a:pt x="0" y="0"/>
                  </a:moveTo>
                  <a:lnTo>
                    <a:pt x="0" y="0"/>
                  </a:lnTo>
                  <a:cubicBezTo>
                    <a:pt x="4" y="0"/>
                    <a:pt x="9" y="0"/>
                    <a:pt x="16" y="0"/>
                  </a:cubicBezTo>
                  <a:cubicBezTo>
                    <a:pt x="15" y="0"/>
                    <a:pt x="9"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0" name="フリーフォーム 32"/>
            <p:cNvSpPr>
              <a:spLocks/>
            </p:cNvSpPr>
            <p:nvPr/>
          </p:nvSpPr>
          <p:spPr bwMode="invGray">
            <a:xfrm>
              <a:off x="6821488" y="2714625"/>
              <a:ext cx="9525" cy="0"/>
            </a:xfrm>
            <a:custGeom>
              <a:avLst/>
              <a:gdLst>
                <a:gd name="T0" fmla="*/ 0 w 5"/>
                <a:gd name="T1" fmla="*/ 0 w 5"/>
                <a:gd name="T2" fmla="*/ 2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2"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1" name="フリーフォーム 33"/>
            <p:cNvSpPr>
              <a:spLocks/>
            </p:cNvSpPr>
            <p:nvPr/>
          </p:nvSpPr>
          <p:spPr bwMode="invGray">
            <a:xfrm>
              <a:off x="5583238" y="2719388"/>
              <a:ext cx="25400" cy="0"/>
            </a:xfrm>
            <a:custGeom>
              <a:avLst/>
              <a:gdLst>
                <a:gd name="T0" fmla="*/ 13 w 13"/>
                <a:gd name="T1" fmla="*/ 13 w 13"/>
                <a:gd name="T2" fmla="*/ 0 w 13"/>
                <a:gd name="T3" fmla="*/ 13 w 13"/>
              </a:gdLst>
              <a:ahLst/>
              <a:cxnLst>
                <a:cxn ang="0">
                  <a:pos x="T0" y="0"/>
                </a:cxn>
                <a:cxn ang="0">
                  <a:pos x="T1" y="0"/>
                </a:cxn>
                <a:cxn ang="0">
                  <a:pos x="T2" y="0"/>
                </a:cxn>
                <a:cxn ang="0">
                  <a:pos x="T3" y="0"/>
                </a:cxn>
              </a:cxnLst>
              <a:rect l="0" t="0" r="r" b="b"/>
              <a:pathLst>
                <a:path w="13">
                  <a:moveTo>
                    <a:pt x="13" y="0"/>
                  </a:moveTo>
                  <a:lnTo>
                    <a:pt x="13" y="0"/>
                  </a:lnTo>
                  <a:lnTo>
                    <a:pt x="0"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2" name="フリーフォーム 34"/>
            <p:cNvSpPr>
              <a:spLocks/>
            </p:cNvSpPr>
            <p:nvPr/>
          </p:nvSpPr>
          <p:spPr bwMode="invGray">
            <a:xfrm>
              <a:off x="5638800" y="2740025"/>
              <a:ext cx="23813" cy="1587"/>
            </a:xfrm>
            <a:custGeom>
              <a:avLst/>
              <a:gdLst>
                <a:gd name="T0" fmla="*/ 12 w 12"/>
                <a:gd name="T1" fmla="*/ 0 h 1"/>
                <a:gd name="T2" fmla="*/ 12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lnTo>
                    <a:pt x="12" y="0"/>
                  </a:lnTo>
                  <a:lnTo>
                    <a:pt x="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3" name="フリーフォーム 35"/>
            <p:cNvSpPr>
              <a:spLocks/>
            </p:cNvSpPr>
            <p:nvPr/>
          </p:nvSpPr>
          <p:spPr bwMode="invGray">
            <a:xfrm>
              <a:off x="4303712" y="2728913"/>
              <a:ext cx="50800" cy="0"/>
            </a:xfrm>
            <a:custGeom>
              <a:avLst/>
              <a:gdLst>
                <a:gd name="T0" fmla="*/ 26 w 26"/>
                <a:gd name="T1" fmla="*/ 26 w 26"/>
                <a:gd name="T2" fmla="*/ 0 w 26"/>
                <a:gd name="T3" fmla="*/ 26 w 26"/>
              </a:gdLst>
              <a:ahLst/>
              <a:cxnLst>
                <a:cxn ang="0">
                  <a:pos x="T0" y="0"/>
                </a:cxn>
                <a:cxn ang="0">
                  <a:pos x="T1" y="0"/>
                </a:cxn>
                <a:cxn ang="0">
                  <a:pos x="T2" y="0"/>
                </a:cxn>
                <a:cxn ang="0">
                  <a:pos x="T3" y="0"/>
                </a:cxn>
              </a:cxnLst>
              <a:rect l="0" t="0" r="r" b="b"/>
              <a:pathLst>
                <a:path w="26">
                  <a:moveTo>
                    <a:pt x="26" y="0"/>
                  </a:moveTo>
                  <a:lnTo>
                    <a:pt x="26" y="0"/>
                  </a:lnTo>
                  <a:lnTo>
                    <a:pt x="0" y="0"/>
                  </a:lnTo>
                  <a:cubicBezTo>
                    <a:pt x="13" y="0"/>
                    <a:pt x="20" y="0"/>
                    <a:pt x="2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4" name="フリーフォーム 36"/>
            <p:cNvSpPr>
              <a:spLocks/>
            </p:cNvSpPr>
            <p:nvPr/>
          </p:nvSpPr>
          <p:spPr bwMode="invGray">
            <a:xfrm>
              <a:off x="5519738" y="2735263"/>
              <a:ext cx="9525" cy="3175"/>
            </a:xfrm>
            <a:custGeom>
              <a:avLst/>
              <a:gdLst>
                <a:gd name="T0" fmla="*/ 4 w 5"/>
                <a:gd name="T1" fmla="*/ 0 h 1"/>
                <a:gd name="T2" fmla="*/ 4 w 5"/>
                <a:gd name="T3" fmla="*/ 0 h 1"/>
                <a:gd name="T4" fmla="*/ 0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4" y="0"/>
                  </a:lnTo>
                  <a:lnTo>
                    <a:pt x="0" y="1"/>
                  </a:lnTo>
                  <a:cubicBezTo>
                    <a:pt x="3" y="1"/>
                    <a:pt x="5"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5" name="フリーフォーム 37"/>
            <p:cNvSpPr>
              <a:spLocks/>
            </p:cNvSpPr>
            <p:nvPr/>
          </p:nvSpPr>
          <p:spPr bwMode="invGray">
            <a:xfrm>
              <a:off x="12096750" y="2784475"/>
              <a:ext cx="6350" cy="0"/>
            </a:xfrm>
            <a:custGeom>
              <a:avLst/>
              <a:gdLst>
                <a:gd name="T0" fmla="*/ 3 w 3"/>
                <a:gd name="T1" fmla="*/ 3 w 3"/>
                <a:gd name="T2" fmla="*/ 1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1"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6" name="フリーフォーム 38"/>
            <p:cNvSpPr>
              <a:spLocks/>
            </p:cNvSpPr>
            <p:nvPr/>
          </p:nvSpPr>
          <p:spPr bwMode="invGray">
            <a:xfrm>
              <a:off x="12225338" y="2773363"/>
              <a:ext cx="46038" cy="0"/>
            </a:xfrm>
            <a:custGeom>
              <a:avLst/>
              <a:gdLst>
                <a:gd name="T0" fmla="*/ 0 w 24"/>
                <a:gd name="T1" fmla="*/ 0 w 24"/>
                <a:gd name="T2" fmla="*/ 24 w 24"/>
                <a:gd name="T3" fmla="*/ 0 w 24"/>
              </a:gdLst>
              <a:ahLst/>
              <a:cxnLst>
                <a:cxn ang="0">
                  <a:pos x="T0" y="0"/>
                </a:cxn>
                <a:cxn ang="0">
                  <a:pos x="T1" y="0"/>
                </a:cxn>
                <a:cxn ang="0">
                  <a:pos x="T2" y="0"/>
                </a:cxn>
                <a:cxn ang="0">
                  <a:pos x="T3" y="0"/>
                </a:cxn>
              </a:cxnLst>
              <a:rect l="0" t="0" r="r" b="b"/>
              <a:pathLst>
                <a:path w="24">
                  <a:moveTo>
                    <a:pt x="0" y="0"/>
                  </a:moveTo>
                  <a:lnTo>
                    <a:pt x="0" y="0"/>
                  </a:lnTo>
                  <a:lnTo>
                    <a:pt x="24" y="0"/>
                  </a:lnTo>
                  <a:cubicBezTo>
                    <a:pt x="15" y="0"/>
                    <a:pt x="6"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7" name="フリーフォーム 39"/>
            <p:cNvSpPr>
              <a:spLocks/>
            </p:cNvSpPr>
            <p:nvPr/>
          </p:nvSpPr>
          <p:spPr bwMode="invGray">
            <a:xfrm>
              <a:off x="9274175" y="2746375"/>
              <a:ext cx="55563" cy="4762"/>
            </a:xfrm>
            <a:custGeom>
              <a:avLst/>
              <a:gdLst>
                <a:gd name="T0" fmla="*/ 0 w 29"/>
                <a:gd name="T1" fmla="*/ 1 h 2"/>
                <a:gd name="T2" fmla="*/ 0 w 29"/>
                <a:gd name="T3" fmla="*/ 1 h 2"/>
                <a:gd name="T4" fmla="*/ 15 w 29"/>
                <a:gd name="T5" fmla="*/ 2 h 2"/>
                <a:gd name="T6" fmla="*/ 0 w 29"/>
                <a:gd name="T7" fmla="*/ 1 h 2"/>
              </a:gdLst>
              <a:ahLst/>
              <a:cxnLst>
                <a:cxn ang="0">
                  <a:pos x="T0" y="T1"/>
                </a:cxn>
                <a:cxn ang="0">
                  <a:pos x="T2" y="T3"/>
                </a:cxn>
                <a:cxn ang="0">
                  <a:pos x="T4" y="T5"/>
                </a:cxn>
                <a:cxn ang="0">
                  <a:pos x="T6" y="T7"/>
                </a:cxn>
              </a:cxnLst>
              <a:rect l="0" t="0" r="r" b="b"/>
              <a:pathLst>
                <a:path w="29" h="2">
                  <a:moveTo>
                    <a:pt x="0" y="1"/>
                  </a:moveTo>
                  <a:lnTo>
                    <a:pt x="0" y="1"/>
                  </a:lnTo>
                  <a:cubicBezTo>
                    <a:pt x="7" y="1"/>
                    <a:pt x="23" y="2"/>
                    <a:pt x="15" y="2"/>
                  </a:cubicBezTo>
                  <a:cubicBezTo>
                    <a:pt x="29" y="2"/>
                    <a:pt x="2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8" name="フリーフォーム 40"/>
            <p:cNvSpPr>
              <a:spLocks/>
            </p:cNvSpPr>
            <p:nvPr/>
          </p:nvSpPr>
          <p:spPr bwMode="invGray">
            <a:xfrm>
              <a:off x="11847513" y="2827338"/>
              <a:ext cx="34925" cy="3175"/>
            </a:xfrm>
            <a:custGeom>
              <a:avLst/>
              <a:gdLst>
                <a:gd name="T0" fmla="*/ 3 w 18"/>
                <a:gd name="T1" fmla="*/ 1 h 1"/>
                <a:gd name="T2" fmla="*/ 3 w 18"/>
                <a:gd name="T3" fmla="*/ 1 h 1"/>
                <a:gd name="T4" fmla="*/ 18 w 18"/>
                <a:gd name="T5" fmla="*/ 0 h 1"/>
                <a:gd name="T6" fmla="*/ 3 w 18"/>
                <a:gd name="T7" fmla="*/ 1 h 1"/>
              </a:gdLst>
              <a:ahLst/>
              <a:cxnLst>
                <a:cxn ang="0">
                  <a:pos x="T0" y="T1"/>
                </a:cxn>
                <a:cxn ang="0">
                  <a:pos x="T2" y="T3"/>
                </a:cxn>
                <a:cxn ang="0">
                  <a:pos x="T4" y="T5"/>
                </a:cxn>
                <a:cxn ang="0">
                  <a:pos x="T6" y="T7"/>
                </a:cxn>
              </a:cxnLst>
              <a:rect l="0" t="0" r="r" b="b"/>
              <a:pathLst>
                <a:path w="18" h="1">
                  <a:moveTo>
                    <a:pt x="3" y="1"/>
                  </a:moveTo>
                  <a:lnTo>
                    <a:pt x="3" y="1"/>
                  </a:lnTo>
                  <a:cubicBezTo>
                    <a:pt x="7" y="1"/>
                    <a:pt x="13" y="0"/>
                    <a:pt x="18" y="0"/>
                  </a:cubicBezTo>
                  <a:cubicBezTo>
                    <a:pt x="8"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39" name="フリーフォーム 41"/>
            <p:cNvSpPr>
              <a:spLocks/>
            </p:cNvSpPr>
            <p:nvPr/>
          </p:nvSpPr>
          <p:spPr bwMode="invGray">
            <a:xfrm>
              <a:off x="11882438" y="2825750"/>
              <a:ext cx="25400" cy="1587"/>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lnTo>
                    <a:pt x="0" y="1"/>
                  </a:lnTo>
                  <a:lnTo>
                    <a:pt x="14"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0" name="フリーフォーム 42"/>
            <p:cNvSpPr>
              <a:spLocks/>
            </p:cNvSpPr>
            <p:nvPr/>
          </p:nvSpPr>
          <p:spPr bwMode="invGray">
            <a:xfrm>
              <a:off x="8915400" y="2809875"/>
              <a:ext cx="15875" cy="1587"/>
            </a:xfrm>
            <a:custGeom>
              <a:avLst/>
              <a:gdLst>
                <a:gd name="T0" fmla="*/ 8 w 8"/>
                <a:gd name="T1" fmla="*/ 1 h 1"/>
                <a:gd name="T2" fmla="*/ 8 w 8"/>
                <a:gd name="T3" fmla="*/ 1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cubicBezTo>
                    <a:pt x="6" y="0"/>
                    <a:pt x="3" y="0"/>
                    <a:pt x="0" y="0"/>
                  </a:cubicBezTo>
                  <a:cubicBezTo>
                    <a:pt x="1" y="0"/>
                    <a:pt x="4"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1" name="フリーフォーム 43"/>
            <p:cNvSpPr>
              <a:spLocks/>
            </p:cNvSpPr>
            <p:nvPr/>
          </p:nvSpPr>
          <p:spPr bwMode="invGray">
            <a:xfrm>
              <a:off x="12109452" y="2776537"/>
              <a:ext cx="454024" cy="0"/>
            </a:xfrm>
            <a:custGeom>
              <a:avLst/>
              <a:gdLst>
                <a:gd name="T0" fmla="*/ 102 w 236"/>
                <a:gd name="T1" fmla="*/ 10 h 10"/>
                <a:gd name="T2" fmla="*/ 102 w 236"/>
                <a:gd name="T3" fmla="*/ 10 h 10"/>
                <a:gd name="T4" fmla="*/ 123 w 236"/>
                <a:gd name="T5" fmla="*/ 7 h 10"/>
                <a:gd name="T6" fmla="*/ 200 w 236"/>
                <a:gd name="T7" fmla="*/ 6 h 10"/>
                <a:gd name="T8" fmla="*/ 203 w 236"/>
                <a:gd name="T9" fmla="*/ 3 h 10"/>
                <a:gd name="T10" fmla="*/ 160 w 236"/>
                <a:gd name="T11" fmla="*/ 4 h 10"/>
                <a:gd name="T12" fmla="*/ 202 w 236"/>
                <a:gd name="T13" fmla="*/ 3 h 10"/>
                <a:gd name="T14" fmla="*/ 198 w 236"/>
                <a:gd name="T15" fmla="*/ 0 h 10"/>
                <a:gd name="T16" fmla="*/ 0 w 236"/>
                <a:gd name="T17" fmla="*/ 4 h 10"/>
                <a:gd name="T18" fmla="*/ 137 w 236"/>
                <a:gd name="T19" fmla="*/ 4 h 10"/>
                <a:gd name="T20" fmla="*/ 121 w 236"/>
                <a:gd name="T21" fmla="*/ 6 h 10"/>
                <a:gd name="T22" fmla="*/ 8 w 236"/>
                <a:gd name="T23" fmla="*/ 5 h 10"/>
                <a:gd name="T24" fmla="*/ 104 w 236"/>
                <a:gd name="T25" fmla="*/ 7 h 10"/>
                <a:gd name="T26" fmla="*/ 84 w 236"/>
                <a:gd name="T27" fmla="*/ 9 h 10"/>
                <a:gd name="T28" fmla="*/ 102 w 23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0">
                  <a:moveTo>
                    <a:pt x="102" y="10"/>
                  </a:moveTo>
                  <a:lnTo>
                    <a:pt x="102" y="10"/>
                  </a:lnTo>
                  <a:cubicBezTo>
                    <a:pt x="107" y="9"/>
                    <a:pt x="208" y="8"/>
                    <a:pt x="123" y="7"/>
                  </a:cubicBezTo>
                  <a:cubicBezTo>
                    <a:pt x="126" y="4"/>
                    <a:pt x="177" y="6"/>
                    <a:pt x="200" y="6"/>
                  </a:cubicBezTo>
                  <a:cubicBezTo>
                    <a:pt x="184" y="5"/>
                    <a:pt x="208" y="4"/>
                    <a:pt x="203" y="3"/>
                  </a:cubicBezTo>
                  <a:cubicBezTo>
                    <a:pt x="192" y="4"/>
                    <a:pt x="179" y="4"/>
                    <a:pt x="160" y="4"/>
                  </a:cubicBezTo>
                  <a:cubicBezTo>
                    <a:pt x="152" y="3"/>
                    <a:pt x="180" y="2"/>
                    <a:pt x="202" y="3"/>
                  </a:cubicBezTo>
                  <a:cubicBezTo>
                    <a:pt x="175" y="1"/>
                    <a:pt x="236" y="1"/>
                    <a:pt x="198" y="0"/>
                  </a:cubicBezTo>
                  <a:cubicBezTo>
                    <a:pt x="116" y="0"/>
                    <a:pt x="57" y="0"/>
                    <a:pt x="0" y="4"/>
                  </a:cubicBezTo>
                  <a:cubicBezTo>
                    <a:pt x="46" y="3"/>
                    <a:pt x="99" y="3"/>
                    <a:pt x="137" y="4"/>
                  </a:cubicBezTo>
                  <a:lnTo>
                    <a:pt x="121" y="6"/>
                  </a:lnTo>
                  <a:cubicBezTo>
                    <a:pt x="78" y="4"/>
                    <a:pt x="51" y="5"/>
                    <a:pt x="8" y="5"/>
                  </a:cubicBezTo>
                  <a:lnTo>
                    <a:pt x="104" y="7"/>
                  </a:lnTo>
                  <a:cubicBezTo>
                    <a:pt x="149" y="9"/>
                    <a:pt x="119" y="9"/>
                    <a:pt x="84" y="9"/>
                  </a:cubicBezTo>
                  <a:cubicBezTo>
                    <a:pt x="92" y="9"/>
                    <a:pt x="100" y="9"/>
                    <a:pt x="102" y="1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2" name="フリーフォーム 44"/>
            <p:cNvSpPr>
              <a:spLocks/>
            </p:cNvSpPr>
            <p:nvPr/>
          </p:nvSpPr>
          <p:spPr bwMode="invGray">
            <a:xfrm>
              <a:off x="12182475" y="2816225"/>
              <a:ext cx="9525" cy="0"/>
            </a:xfrm>
            <a:custGeom>
              <a:avLst/>
              <a:gdLst>
                <a:gd name="T0" fmla="*/ 0 w 5"/>
                <a:gd name="T1" fmla="*/ 0 w 5"/>
                <a:gd name="T2" fmla="*/ 1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1"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3" name="フリーフォーム 45"/>
            <p:cNvSpPr>
              <a:spLocks/>
            </p:cNvSpPr>
            <p:nvPr/>
          </p:nvSpPr>
          <p:spPr bwMode="invGray">
            <a:xfrm>
              <a:off x="4348162" y="2827338"/>
              <a:ext cx="17463" cy="3175"/>
            </a:xfrm>
            <a:custGeom>
              <a:avLst/>
              <a:gdLst>
                <a:gd name="T0" fmla="*/ 8 w 9"/>
                <a:gd name="T1" fmla="*/ 0 h 1"/>
                <a:gd name="T2" fmla="*/ 8 w 9"/>
                <a:gd name="T3" fmla="*/ 0 h 1"/>
                <a:gd name="T4" fmla="*/ 0 w 9"/>
                <a:gd name="T5" fmla="*/ 1 h 1"/>
                <a:gd name="T6" fmla="*/ 8 w 9"/>
                <a:gd name="T7" fmla="*/ 0 h 1"/>
              </a:gdLst>
              <a:ahLst/>
              <a:cxnLst>
                <a:cxn ang="0">
                  <a:pos x="T0" y="T1"/>
                </a:cxn>
                <a:cxn ang="0">
                  <a:pos x="T2" y="T3"/>
                </a:cxn>
                <a:cxn ang="0">
                  <a:pos x="T4" y="T5"/>
                </a:cxn>
                <a:cxn ang="0">
                  <a:pos x="T6" y="T7"/>
                </a:cxn>
              </a:cxnLst>
              <a:rect l="0" t="0" r="r" b="b"/>
              <a:pathLst>
                <a:path w="9" h="1">
                  <a:moveTo>
                    <a:pt x="8" y="0"/>
                  </a:moveTo>
                  <a:lnTo>
                    <a:pt x="8" y="0"/>
                  </a:lnTo>
                  <a:lnTo>
                    <a:pt x="0" y="1"/>
                  </a:lnTo>
                  <a:cubicBezTo>
                    <a:pt x="7" y="0"/>
                    <a:pt x="9" y="0"/>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4" name="フリーフォーム 46"/>
            <p:cNvSpPr>
              <a:spLocks/>
            </p:cNvSpPr>
            <p:nvPr/>
          </p:nvSpPr>
          <p:spPr bwMode="invGray">
            <a:xfrm>
              <a:off x="12071350" y="2790825"/>
              <a:ext cx="0" cy="0"/>
            </a:xfrm>
            <a:custGeom>
              <a:avLst/>
              <a:gdLst/>
              <a:ahLst/>
              <a:cxnLst>
                <a:cxn ang="0">
                  <a:pos x="0" y="0"/>
                </a:cxn>
                <a:cxn ang="0">
                  <a:pos x="0" y="0"/>
                </a:cxn>
                <a:cxn ang="0">
                  <a:pos x="0" y="0"/>
                </a:cxn>
                <a:cxn ang="0">
                  <a:pos x="0" y="0"/>
                </a:cxn>
              </a:cxnLst>
              <a:rect l="0" t="0" r="r" b="b"/>
              <a:pathLst>
                <a:path>
                  <a:moveTo>
                    <a:pt x="0" y="0"/>
                  </a:moveTo>
                  <a:lnTo>
                    <a:pt x="0" y="0"/>
                  </a:lnTo>
                  <a:lnTo>
                    <a:pt x="0"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5" name="フリーフォーム 47"/>
            <p:cNvSpPr>
              <a:spLocks/>
            </p:cNvSpPr>
            <p:nvPr/>
          </p:nvSpPr>
          <p:spPr bwMode="invGray">
            <a:xfrm>
              <a:off x="4754563" y="2827338"/>
              <a:ext cx="47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cubicBezTo>
                    <a:pt x="1" y="0"/>
                    <a:pt x="1" y="0"/>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6" name="フリーフォーム 48"/>
            <p:cNvSpPr>
              <a:spLocks/>
            </p:cNvSpPr>
            <p:nvPr/>
          </p:nvSpPr>
          <p:spPr bwMode="invGray">
            <a:xfrm>
              <a:off x="4852988" y="2719388"/>
              <a:ext cx="9525" cy="3175"/>
            </a:xfrm>
            <a:custGeom>
              <a:avLst/>
              <a:gdLst>
                <a:gd name="T0" fmla="*/ 5 w 5"/>
                <a:gd name="T1" fmla="*/ 1 h 1"/>
                <a:gd name="T2" fmla="*/ 5 w 5"/>
                <a:gd name="T3" fmla="*/ 1 h 1"/>
                <a:gd name="T4" fmla="*/ 4 w 5"/>
                <a:gd name="T5" fmla="*/ 0 h 1"/>
                <a:gd name="T6" fmla="*/ 5 w 5"/>
                <a:gd name="T7" fmla="*/ 1 h 1"/>
              </a:gdLst>
              <a:ahLst/>
              <a:cxnLst>
                <a:cxn ang="0">
                  <a:pos x="T0" y="T1"/>
                </a:cxn>
                <a:cxn ang="0">
                  <a:pos x="T2" y="T3"/>
                </a:cxn>
                <a:cxn ang="0">
                  <a:pos x="T4" y="T5"/>
                </a:cxn>
                <a:cxn ang="0">
                  <a:pos x="T6" y="T7"/>
                </a:cxn>
              </a:cxnLst>
              <a:rect l="0" t="0" r="r" b="b"/>
              <a:pathLst>
                <a:path w="5" h="1">
                  <a:moveTo>
                    <a:pt x="5" y="1"/>
                  </a:moveTo>
                  <a:lnTo>
                    <a:pt x="5" y="1"/>
                  </a:lnTo>
                  <a:cubicBezTo>
                    <a:pt x="5" y="1"/>
                    <a:pt x="5" y="1"/>
                    <a:pt x="4" y="0"/>
                  </a:cubicBezTo>
                  <a:cubicBezTo>
                    <a:pt x="0" y="1"/>
                    <a:pt x="2" y="1"/>
                    <a:pt x="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7" name="フリーフォーム 49"/>
            <p:cNvSpPr>
              <a:spLocks/>
            </p:cNvSpPr>
            <p:nvPr/>
          </p:nvSpPr>
          <p:spPr bwMode="invGray">
            <a:xfrm>
              <a:off x="4759325" y="2827338"/>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8" name="フリーフォーム 50"/>
            <p:cNvSpPr>
              <a:spLocks/>
            </p:cNvSpPr>
            <p:nvPr/>
          </p:nvSpPr>
          <p:spPr bwMode="invGray">
            <a:xfrm>
              <a:off x="6654800" y="2805113"/>
              <a:ext cx="19050" cy="1587"/>
            </a:xfrm>
            <a:custGeom>
              <a:avLst/>
              <a:gdLst>
                <a:gd name="T0" fmla="*/ 10 w 10"/>
                <a:gd name="T1" fmla="*/ 1 h 1"/>
                <a:gd name="T2" fmla="*/ 10 w 10"/>
                <a:gd name="T3" fmla="*/ 1 h 1"/>
                <a:gd name="T4" fmla="*/ 2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lnTo>
                    <a:pt x="10" y="1"/>
                  </a:lnTo>
                  <a:lnTo>
                    <a:pt x="2" y="0"/>
                  </a:lnTo>
                  <a:cubicBezTo>
                    <a:pt x="0" y="0"/>
                    <a:pt x="2" y="0"/>
                    <a:pt x="1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49" name="フリーフォーム 51"/>
            <p:cNvSpPr>
              <a:spLocks/>
            </p:cNvSpPr>
            <p:nvPr/>
          </p:nvSpPr>
          <p:spPr bwMode="invGray">
            <a:xfrm>
              <a:off x="6289675" y="2798763"/>
              <a:ext cx="6350"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0" name="フリーフォーム 52"/>
            <p:cNvSpPr>
              <a:spLocks/>
            </p:cNvSpPr>
            <p:nvPr/>
          </p:nvSpPr>
          <p:spPr bwMode="invGray">
            <a:xfrm>
              <a:off x="9140825" y="2725738"/>
              <a:ext cx="44450" cy="0"/>
            </a:xfrm>
            <a:custGeom>
              <a:avLst/>
              <a:gdLst>
                <a:gd name="T0" fmla="*/ 23 w 23"/>
                <a:gd name="T1" fmla="*/ 23 w 23"/>
                <a:gd name="T2" fmla="*/ 0 w 23"/>
                <a:gd name="T3" fmla="*/ 23 w 23"/>
              </a:gdLst>
              <a:ahLst/>
              <a:cxnLst>
                <a:cxn ang="0">
                  <a:pos x="T0" y="0"/>
                </a:cxn>
                <a:cxn ang="0">
                  <a:pos x="T1" y="0"/>
                </a:cxn>
                <a:cxn ang="0">
                  <a:pos x="T2" y="0"/>
                </a:cxn>
                <a:cxn ang="0">
                  <a:pos x="T3" y="0"/>
                </a:cxn>
              </a:cxnLst>
              <a:rect l="0" t="0" r="r" b="b"/>
              <a:pathLst>
                <a:path w="23">
                  <a:moveTo>
                    <a:pt x="23" y="0"/>
                  </a:moveTo>
                  <a:lnTo>
                    <a:pt x="23" y="0"/>
                  </a:lnTo>
                  <a:lnTo>
                    <a:pt x="0" y="0"/>
                  </a:lnTo>
                  <a:lnTo>
                    <a:pt x="2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1" name="フリーフォーム 53"/>
            <p:cNvSpPr>
              <a:spLocks/>
            </p:cNvSpPr>
            <p:nvPr/>
          </p:nvSpPr>
          <p:spPr bwMode="invGray">
            <a:xfrm>
              <a:off x="4737100" y="2827338"/>
              <a:ext cx="17463" cy="3175"/>
            </a:xfrm>
            <a:custGeom>
              <a:avLst/>
              <a:gdLst>
                <a:gd name="T0" fmla="*/ 9 w 9"/>
                <a:gd name="T1" fmla="*/ 0 h 1"/>
                <a:gd name="T2" fmla="*/ 9 w 9"/>
                <a:gd name="T3" fmla="*/ 0 h 1"/>
                <a:gd name="T4" fmla="*/ 0 w 9"/>
                <a:gd name="T5" fmla="*/ 1 h 1"/>
                <a:gd name="T6" fmla="*/ 9 w 9"/>
                <a:gd name="T7" fmla="*/ 0 h 1"/>
              </a:gdLst>
              <a:ahLst/>
              <a:cxnLst>
                <a:cxn ang="0">
                  <a:pos x="T0" y="T1"/>
                </a:cxn>
                <a:cxn ang="0">
                  <a:pos x="T2" y="T3"/>
                </a:cxn>
                <a:cxn ang="0">
                  <a:pos x="T4" y="T5"/>
                </a:cxn>
                <a:cxn ang="0">
                  <a:pos x="T6" y="T7"/>
                </a:cxn>
              </a:cxnLst>
              <a:rect l="0" t="0" r="r" b="b"/>
              <a:pathLst>
                <a:path w="9" h="1">
                  <a:moveTo>
                    <a:pt x="9" y="0"/>
                  </a:moveTo>
                  <a:lnTo>
                    <a:pt x="9" y="0"/>
                  </a:lnTo>
                  <a:lnTo>
                    <a:pt x="0" y="1"/>
                  </a:lnTo>
                  <a:cubicBezTo>
                    <a:pt x="5" y="0"/>
                    <a:pt x="8" y="0"/>
                    <a:pt x="9"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2" name="フリーフォーム 54"/>
            <p:cNvSpPr>
              <a:spLocks/>
            </p:cNvSpPr>
            <p:nvPr/>
          </p:nvSpPr>
          <p:spPr bwMode="invGray">
            <a:xfrm>
              <a:off x="7239000" y="2779713"/>
              <a:ext cx="11113" cy="3175"/>
            </a:xfrm>
            <a:custGeom>
              <a:avLst/>
              <a:gdLst>
                <a:gd name="T0" fmla="*/ 6 w 6"/>
                <a:gd name="T1" fmla="*/ 0 h 1"/>
                <a:gd name="T2" fmla="*/ 6 w 6"/>
                <a:gd name="T3" fmla="*/ 0 h 1"/>
                <a:gd name="T4" fmla="*/ 0 w 6"/>
                <a:gd name="T5" fmla="*/ 1 h 1"/>
                <a:gd name="T6" fmla="*/ 4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6" y="0"/>
                  </a:lnTo>
                  <a:lnTo>
                    <a:pt x="0" y="1"/>
                  </a:lnTo>
                  <a:lnTo>
                    <a:pt x="4" y="1"/>
                  </a:lnTo>
                  <a:lnTo>
                    <a:pt x="6"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3" name="フリーフォーム 55"/>
            <p:cNvSpPr>
              <a:spLocks/>
            </p:cNvSpPr>
            <p:nvPr/>
          </p:nvSpPr>
          <p:spPr bwMode="invGray">
            <a:xfrm>
              <a:off x="7181850" y="2773363"/>
              <a:ext cx="468313" cy="15875"/>
            </a:xfrm>
            <a:custGeom>
              <a:avLst/>
              <a:gdLst>
                <a:gd name="T0" fmla="*/ 139 w 244"/>
                <a:gd name="T1" fmla="*/ 5 h 7"/>
                <a:gd name="T2" fmla="*/ 139 w 244"/>
                <a:gd name="T3" fmla="*/ 5 h 7"/>
                <a:gd name="T4" fmla="*/ 132 w 244"/>
                <a:gd name="T5" fmla="*/ 6 h 7"/>
                <a:gd name="T6" fmla="*/ 244 w 244"/>
                <a:gd name="T7" fmla="*/ 4 h 7"/>
                <a:gd name="T8" fmla="*/ 178 w 244"/>
                <a:gd name="T9" fmla="*/ 1 h 7"/>
                <a:gd name="T10" fmla="*/ 101 w 244"/>
                <a:gd name="T11" fmla="*/ 0 h 7"/>
                <a:gd name="T12" fmla="*/ 77 w 244"/>
                <a:gd name="T13" fmla="*/ 3 h 7"/>
                <a:gd name="T14" fmla="*/ 60 w 244"/>
                <a:gd name="T15" fmla="*/ 1 h 7"/>
                <a:gd name="T16" fmla="*/ 0 w 244"/>
                <a:gd name="T17" fmla="*/ 1 h 7"/>
                <a:gd name="T18" fmla="*/ 52 w 244"/>
                <a:gd name="T19" fmla="*/ 1 h 7"/>
                <a:gd name="T20" fmla="*/ 36 w 244"/>
                <a:gd name="T21" fmla="*/ 3 h 7"/>
                <a:gd name="T22" fmla="*/ 41 w 244"/>
                <a:gd name="T23" fmla="*/ 3 h 7"/>
                <a:gd name="T24" fmla="*/ 139 w 24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7">
                  <a:moveTo>
                    <a:pt x="139" y="5"/>
                  </a:moveTo>
                  <a:lnTo>
                    <a:pt x="139" y="5"/>
                  </a:lnTo>
                  <a:cubicBezTo>
                    <a:pt x="135" y="5"/>
                    <a:pt x="134" y="6"/>
                    <a:pt x="132" y="6"/>
                  </a:cubicBezTo>
                  <a:cubicBezTo>
                    <a:pt x="169" y="5"/>
                    <a:pt x="236" y="6"/>
                    <a:pt x="244" y="4"/>
                  </a:cubicBezTo>
                  <a:cubicBezTo>
                    <a:pt x="232" y="4"/>
                    <a:pt x="167" y="2"/>
                    <a:pt x="178" y="1"/>
                  </a:cubicBezTo>
                  <a:cubicBezTo>
                    <a:pt x="152" y="2"/>
                    <a:pt x="115" y="0"/>
                    <a:pt x="101" y="0"/>
                  </a:cubicBezTo>
                  <a:cubicBezTo>
                    <a:pt x="143" y="2"/>
                    <a:pt x="105" y="2"/>
                    <a:pt x="77" y="3"/>
                  </a:cubicBezTo>
                  <a:cubicBezTo>
                    <a:pt x="51" y="2"/>
                    <a:pt x="82" y="1"/>
                    <a:pt x="60" y="1"/>
                  </a:cubicBezTo>
                  <a:lnTo>
                    <a:pt x="0" y="1"/>
                  </a:lnTo>
                  <a:lnTo>
                    <a:pt x="52" y="1"/>
                  </a:lnTo>
                  <a:lnTo>
                    <a:pt x="36" y="3"/>
                  </a:lnTo>
                  <a:lnTo>
                    <a:pt x="41" y="3"/>
                  </a:lnTo>
                  <a:cubicBezTo>
                    <a:pt x="129" y="2"/>
                    <a:pt x="49" y="7"/>
                    <a:pt x="139"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4" name="フリーフォーム 56"/>
            <p:cNvSpPr>
              <a:spLocks/>
            </p:cNvSpPr>
            <p:nvPr/>
          </p:nvSpPr>
          <p:spPr bwMode="invGray">
            <a:xfrm>
              <a:off x="7407275" y="2787650"/>
              <a:ext cx="26988" cy="0"/>
            </a:xfrm>
            <a:custGeom>
              <a:avLst/>
              <a:gdLst>
                <a:gd name="T0" fmla="*/ 14 w 14"/>
                <a:gd name="T1" fmla="*/ 14 w 14"/>
                <a:gd name="T2" fmla="*/ 0 w 14"/>
                <a:gd name="T3" fmla="*/ 14 w 14"/>
              </a:gdLst>
              <a:ahLst/>
              <a:cxnLst>
                <a:cxn ang="0">
                  <a:pos x="T0" y="0"/>
                </a:cxn>
                <a:cxn ang="0">
                  <a:pos x="T1" y="0"/>
                </a:cxn>
                <a:cxn ang="0">
                  <a:pos x="T2" y="0"/>
                </a:cxn>
                <a:cxn ang="0">
                  <a:pos x="T3" y="0"/>
                </a:cxn>
              </a:cxnLst>
              <a:rect l="0" t="0" r="r" b="b"/>
              <a:pathLst>
                <a:path w="14">
                  <a:moveTo>
                    <a:pt x="14" y="0"/>
                  </a:moveTo>
                  <a:lnTo>
                    <a:pt x="14" y="0"/>
                  </a:lnTo>
                  <a:lnTo>
                    <a:pt x="0" y="0"/>
                  </a:lnTo>
                  <a:cubicBezTo>
                    <a:pt x="8" y="0"/>
                    <a:pt x="11" y="0"/>
                    <a:pt x="1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5" name="フリーフォーム 57"/>
            <p:cNvSpPr>
              <a:spLocks/>
            </p:cNvSpPr>
            <p:nvPr/>
          </p:nvSpPr>
          <p:spPr bwMode="invGray">
            <a:xfrm>
              <a:off x="8123238" y="2794000"/>
              <a:ext cx="31750" cy="1587"/>
            </a:xfrm>
            <a:custGeom>
              <a:avLst/>
              <a:gdLst>
                <a:gd name="T0" fmla="*/ 0 w 16"/>
                <a:gd name="T1" fmla="*/ 1 h 1"/>
                <a:gd name="T2" fmla="*/ 0 w 16"/>
                <a:gd name="T3" fmla="*/ 1 h 1"/>
                <a:gd name="T4" fmla="*/ 16 w 16"/>
                <a:gd name="T5" fmla="*/ 0 h 1"/>
                <a:gd name="T6" fmla="*/ 0 w 16"/>
                <a:gd name="T7" fmla="*/ 1 h 1"/>
              </a:gdLst>
              <a:ahLst/>
              <a:cxnLst>
                <a:cxn ang="0">
                  <a:pos x="T0" y="T1"/>
                </a:cxn>
                <a:cxn ang="0">
                  <a:pos x="T2" y="T3"/>
                </a:cxn>
                <a:cxn ang="0">
                  <a:pos x="T4" y="T5"/>
                </a:cxn>
                <a:cxn ang="0">
                  <a:pos x="T6" y="T7"/>
                </a:cxn>
              </a:cxnLst>
              <a:rect l="0" t="0" r="r" b="b"/>
              <a:pathLst>
                <a:path w="16" h="1">
                  <a:moveTo>
                    <a:pt x="0" y="1"/>
                  </a:moveTo>
                  <a:lnTo>
                    <a:pt x="0" y="1"/>
                  </a:lnTo>
                  <a:lnTo>
                    <a:pt x="16"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6" name="フリーフォーム 58"/>
            <p:cNvSpPr>
              <a:spLocks/>
            </p:cNvSpPr>
            <p:nvPr/>
          </p:nvSpPr>
          <p:spPr bwMode="invGray">
            <a:xfrm>
              <a:off x="3070225" y="2794000"/>
              <a:ext cx="101600" cy="4762"/>
            </a:xfrm>
            <a:custGeom>
              <a:avLst/>
              <a:gdLst>
                <a:gd name="T0" fmla="*/ 0 w 53"/>
                <a:gd name="T1" fmla="*/ 0 h 2"/>
                <a:gd name="T2" fmla="*/ 0 w 53"/>
                <a:gd name="T3" fmla="*/ 0 h 2"/>
                <a:gd name="T4" fmla="*/ 52 w 53"/>
                <a:gd name="T5" fmla="*/ 0 h 2"/>
                <a:gd name="T6" fmla="*/ 6 w 53"/>
                <a:gd name="T7" fmla="*/ 0 h 2"/>
                <a:gd name="T8" fmla="*/ 0 w 53"/>
                <a:gd name="T9" fmla="*/ 0 h 2"/>
              </a:gdLst>
              <a:ahLst/>
              <a:cxnLst>
                <a:cxn ang="0">
                  <a:pos x="T0" y="T1"/>
                </a:cxn>
                <a:cxn ang="0">
                  <a:pos x="T2" y="T3"/>
                </a:cxn>
                <a:cxn ang="0">
                  <a:pos x="T4" y="T5"/>
                </a:cxn>
                <a:cxn ang="0">
                  <a:pos x="T6" y="T7"/>
                </a:cxn>
                <a:cxn ang="0">
                  <a:pos x="T8" y="T9"/>
                </a:cxn>
              </a:cxnLst>
              <a:rect l="0" t="0" r="r" b="b"/>
              <a:pathLst>
                <a:path w="53" h="2">
                  <a:moveTo>
                    <a:pt x="0" y="0"/>
                  </a:moveTo>
                  <a:lnTo>
                    <a:pt x="0" y="0"/>
                  </a:lnTo>
                  <a:cubicBezTo>
                    <a:pt x="2" y="1"/>
                    <a:pt x="53" y="2"/>
                    <a:pt x="52" y="0"/>
                  </a:cubicBez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7" name="フリーフォーム 59"/>
            <p:cNvSpPr>
              <a:spLocks/>
            </p:cNvSpPr>
            <p:nvPr/>
          </p:nvSpPr>
          <p:spPr bwMode="invGray">
            <a:xfrm>
              <a:off x="9963150" y="2778125"/>
              <a:ext cx="41275" cy="0"/>
            </a:xfrm>
            <a:custGeom>
              <a:avLst/>
              <a:gdLst>
                <a:gd name="T0" fmla="*/ 21 w 21"/>
                <a:gd name="T1" fmla="*/ 21 w 21"/>
                <a:gd name="T2" fmla="*/ 3 w 21"/>
                <a:gd name="T3" fmla="*/ 0 w 21"/>
                <a:gd name="T4" fmla="*/ 21 w 21"/>
              </a:gdLst>
              <a:ahLst/>
              <a:cxnLst>
                <a:cxn ang="0">
                  <a:pos x="T0" y="0"/>
                </a:cxn>
                <a:cxn ang="0">
                  <a:pos x="T1" y="0"/>
                </a:cxn>
                <a:cxn ang="0">
                  <a:pos x="T2" y="0"/>
                </a:cxn>
                <a:cxn ang="0">
                  <a:pos x="T3" y="0"/>
                </a:cxn>
                <a:cxn ang="0">
                  <a:pos x="T4" y="0"/>
                </a:cxn>
              </a:cxnLst>
              <a:rect l="0" t="0" r="r" b="b"/>
              <a:pathLst>
                <a:path w="21">
                  <a:moveTo>
                    <a:pt x="21" y="0"/>
                  </a:moveTo>
                  <a:lnTo>
                    <a:pt x="21" y="0"/>
                  </a:lnTo>
                  <a:lnTo>
                    <a:pt x="3" y="0"/>
                  </a:lnTo>
                  <a:lnTo>
                    <a:pt x="0" y="0"/>
                  </a:lnTo>
                  <a:cubicBezTo>
                    <a:pt x="4" y="0"/>
                    <a:pt x="15"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8" name="フリーフォーム 60"/>
            <p:cNvSpPr>
              <a:spLocks/>
            </p:cNvSpPr>
            <p:nvPr/>
          </p:nvSpPr>
          <p:spPr bwMode="invGray">
            <a:xfrm>
              <a:off x="7523163" y="2773363"/>
              <a:ext cx="30163" cy="3175"/>
            </a:xfrm>
            <a:custGeom>
              <a:avLst/>
              <a:gdLst>
                <a:gd name="T0" fmla="*/ 16 w 16"/>
                <a:gd name="T1" fmla="*/ 0 h 1"/>
                <a:gd name="T2" fmla="*/ 16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lnTo>
                    <a:pt x="16" y="0"/>
                  </a:lnTo>
                  <a:cubicBezTo>
                    <a:pt x="6" y="0"/>
                    <a:pt x="2" y="1"/>
                    <a:pt x="0" y="1"/>
                  </a:cubicBezTo>
                  <a:cubicBezTo>
                    <a:pt x="6" y="1"/>
                    <a:pt x="12" y="1"/>
                    <a:pt x="1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59" name="フリーフォーム 61"/>
            <p:cNvSpPr>
              <a:spLocks/>
            </p:cNvSpPr>
            <p:nvPr/>
          </p:nvSpPr>
          <p:spPr bwMode="invGray">
            <a:xfrm>
              <a:off x="10009188" y="2787650"/>
              <a:ext cx="115888" cy="3175"/>
            </a:xfrm>
            <a:custGeom>
              <a:avLst/>
              <a:gdLst>
                <a:gd name="T0" fmla="*/ 0 w 60"/>
                <a:gd name="T1" fmla="*/ 0 h 2"/>
                <a:gd name="T2" fmla="*/ 0 w 60"/>
                <a:gd name="T3" fmla="*/ 0 h 2"/>
                <a:gd name="T4" fmla="*/ 19 w 60"/>
                <a:gd name="T5" fmla="*/ 2 h 2"/>
                <a:gd name="T6" fmla="*/ 60 w 60"/>
                <a:gd name="T7" fmla="*/ 1 h 2"/>
                <a:gd name="T8" fmla="*/ 0 w 60"/>
                <a:gd name="T9" fmla="*/ 0 h 2"/>
              </a:gdLst>
              <a:ahLst/>
              <a:cxnLst>
                <a:cxn ang="0">
                  <a:pos x="T0" y="T1"/>
                </a:cxn>
                <a:cxn ang="0">
                  <a:pos x="T2" y="T3"/>
                </a:cxn>
                <a:cxn ang="0">
                  <a:pos x="T4" y="T5"/>
                </a:cxn>
                <a:cxn ang="0">
                  <a:pos x="T6" y="T7"/>
                </a:cxn>
                <a:cxn ang="0">
                  <a:pos x="T8" y="T9"/>
                </a:cxn>
              </a:cxnLst>
              <a:rect l="0" t="0" r="r" b="b"/>
              <a:pathLst>
                <a:path w="60" h="2">
                  <a:moveTo>
                    <a:pt x="0" y="0"/>
                  </a:moveTo>
                  <a:lnTo>
                    <a:pt x="0" y="0"/>
                  </a:lnTo>
                  <a:cubicBezTo>
                    <a:pt x="7" y="0"/>
                    <a:pt x="18" y="1"/>
                    <a:pt x="19" y="2"/>
                  </a:cubicBezTo>
                  <a:cubicBezTo>
                    <a:pt x="34" y="2"/>
                    <a:pt x="45" y="1"/>
                    <a:pt x="60" y="1"/>
                  </a:cubicBezTo>
                  <a:cubicBezTo>
                    <a:pt x="43" y="1"/>
                    <a:pt x="23"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0" name="フリーフォーム 62"/>
            <p:cNvSpPr>
              <a:spLocks/>
            </p:cNvSpPr>
            <p:nvPr/>
          </p:nvSpPr>
          <p:spPr bwMode="invGray">
            <a:xfrm>
              <a:off x="10125075" y="2789238"/>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1" name="フリーフォーム 63"/>
            <p:cNvSpPr>
              <a:spLocks noEditPoints="1"/>
            </p:cNvSpPr>
            <p:nvPr/>
          </p:nvSpPr>
          <p:spPr bwMode="invGray">
            <a:xfrm>
              <a:off x="-4110038" y="2703513"/>
              <a:ext cx="16486188" cy="134937"/>
            </a:xfrm>
            <a:custGeom>
              <a:avLst/>
              <a:gdLst>
                <a:gd name="T0" fmla="*/ 5206 w 8594"/>
                <a:gd name="T1" fmla="*/ 34 h 60"/>
                <a:gd name="T2" fmla="*/ 4851 w 8594"/>
                <a:gd name="T3" fmla="*/ 37 h 60"/>
                <a:gd name="T4" fmla="*/ 5322 w 8594"/>
                <a:gd name="T5" fmla="*/ 35 h 60"/>
                <a:gd name="T6" fmla="*/ 5841 w 8594"/>
                <a:gd name="T7" fmla="*/ 43 h 60"/>
                <a:gd name="T8" fmla="*/ 5952 w 8594"/>
                <a:gd name="T9" fmla="*/ 46 h 60"/>
                <a:gd name="T10" fmla="*/ 6323 w 8594"/>
                <a:gd name="T11" fmla="*/ 40 h 60"/>
                <a:gd name="T12" fmla="*/ 6806 w 8594"/>
                <a:gd name="T13" fmla="*/ 32 h 60"/>
                <a:gd name="T14" fmla="*/ 6211 w 8594"/>
                <a:gd name="T15" fmla="*/ 34 h 60"/>
                <a:gd name="T16" fmla="*/ 5558 w 8594"/>
                <a:gd name="T17" fmla="*/ 29 h 60"/>
                <a:gd name="T18" fmla="*/ 7046 w 8594"/>
                <a:gd name="T19" fmla="*/ 41 h 60"/>
                <a:gd name="T20" fmla="*/ 7472 w 8594"/>
                <a:gd name="T21" fmla="*/ 40 h 60"/>
                <a:gd name="T22" fmla="*/ 7784 w 8594"/>
                <a:gd name="T23" fmla="*/ 39 h 60"/>
                <a:gd name="T24" fmla="*/ 4392 w 8594"/>
                <a:gd name="T25" fmla="*/ 36 h 60"/>
                <a:gd name="T26" fmla="*/ 4053 w 8594"/>
                <a:gd name="T27" fmla="*/ 35 h 60"/>
                <a:gd name="T28" fmla="*/ 4729 w 8594"/>
                <a:gd name="T29" fmla="*/ 29 h 60"/>
                <a:gd name="T30" fmla="*/ 348 w 8594"/>
                <a:gd name="T31" fmla="*/ 40 h 60"/>
                <a:gd name="T32" fmla="*/ 3365 w 8594"/>
                <a:gd name="T33" fmla="*/ 41 h 60"/>
                <a:gd name="T34" fmla="*/ 2626 w 8594"/>
                <a:gd name="T35" fmla="*/ 45 h 60"/>
                <a:gd name="T36" fmla="*/ 1989 w 8594"/>
                <a:gd name="T37" fmla="*/ 45 h 60"/>
                <a:gd name="T38" fmla="*/ 1241 w 8594"/>
                <a:gd name="T39" fmla="*/ 44 h 60"/>
                <a:gd name="T40" fmla="*/ 260 w 8594"/>
                <a:gd name="T41" fmla="*/ 41 h 60"/>
                <a:gd name="T42" fmla="*/ 403 w 8594"/>
                <a:gd name="T43" fmla="*/ 29 h 60"/>
                <a:gd name="T44" fmla="*/ 1235 w 8594"/>
                <a:gd name="T45" fmla="*/ 30 h 60"/>
                <a:gd name="T46" fmla="*/ 1695 w 8594"/>
                <a:gd name="T47" fmla="*/ 28 h 60"/>
                <a:gd name="T48" fmla="*/ 2516 w 8594"/>
                <a:gd name="T49" fmla="*/ 20 h 60"/>
                <a:gd name="T50" fmla="*/ 3096 w 8594"/>
                <a:gd name="T51" fmla="*/ 21 h 60"/>
                <a:gd name="T52" fmla="*/ 3775 w 8594"/>
                <a:gd name="T53" fmla="*/ 17 h 60"/>
                <a:gd name="T54" fmla="*/ 3608 w 8594"/>
                <a:gd name="T55" fmla="*/ 13 h 60"/>
                <a:gd name="T56" fmla="*/ 3472 w 8594"/>
                <a:gd name="T57" fmla="*/ 9 h 60"/>
                <a:gd name="T58" fmla="*/ 4061 w 8594"/>
                <a:gd name="T59" fmla="*/ 4 h 60"/>
                <a:gd name="T60" fmla="*/ 4257 w 8594"/>
                <a:gd name="T61" fmla="*/ 12 h 60"/>
                <a:gd name="T62" fmla="*/ 4645 w 8594"/>
                <a:gd name="T63" fmla="*/ 16 h 60"/>
                <a:gd name="T64" fmla="*/ 4373 w 8594"/>
                <a:gd name="T65" fmla="*/ 10 h 60"/>
                <a:gd name="T66" fmla="*/ 5119 w 8594"/>
                <a:gd name="T67" fmla="*/ 4 h 60"/>
                <a:gd name="T68" fmla="*/ 5193 w 8594"/>
                <a:gd name="T69" fmla="*/ 5 h 60"/>
                <a:gd name="T70" fmla="*/ 5134 w 8594"/>
                <a:gd name="T71" fmla="*/ 16 h 60"/>
                <a:gd name="T72" fmla="*/ 5438 w 8594"/>
                <a:gd name="T73" fmla="*/ 15 h 60"/>
                <a:gd name="T74" fmla="*/ 5834 w 8594"/>
                <a:gd name="T75" fmla="*/ 5 h 60"/>
                <a:gd name="T76" fmla="*/ 5843 w 8594"/>
                <a:gd name="T77" fmla="*/ 16 h 60"/>
                <a:gd name="T78" fmla="*/ 5967 w 8594"/>
                <a:gd name="T79" fmla="*/ 11 h 60"/>
                <a:gd name="T80" fmla="*/ 6226 w 8594"/>
                <a:gd name="T81" fmla="*/ 10 h 60"/>
                <a:gd name="T82" fmla="*/ 6261 w 8594"/>
                <a:gd name="T83" fmla="*/ 13 h 60"/>
                <a:gd name="T84" fmla="*/ 6697 w 8594"/>
                <a:gd name="T85" fmla="*/ 10 h 60"/>
                <a:gd name="T86" fmla="*/ 6837 w 8594"/>
                <a:gd name="T87" fmla="*/ 16 h 60"/>
                <a:gd name="T88" fmla="*/ 7682 w 8594"/>
                <a:gd name="T89" fmla="*/ 14 h 60"/>
                <a:gd name="T90" fmla="*/ 7802 w 8594"/>
                <a:gd name="T91" fmla="*/ 24 h 60"/>
                <a:gd name="T92" fmla="*/ 8182 w 8594"/>
                <a:gd name="T93" fmla="*/ 23 h 60"/>
                <a:gd name="T94" fmla="*/ 8315 w 8594"/>
                <a:gd name="T95" fmla="*/ 27 h 60"/>
                <a:gd name="T96" fmla="*/ 8441 w 8594"/>
                <a:gd name="T97" fmla="*/ 38 h 60"/>
                <a:gd name="T98" fmla="*/ 8077 w 8594"/>
                <a:gd name="T99" fmla="*/ 45 h 60"/>
                <a:gd name="T100" fmla="*/ 8594 w 8594"/>
                <a:gd name="T101" fmla="*/ 47 h 60"/>
                <a:gd name="T102" fmla="*/ 8205 w 8594"/>
                <a:gd name="T103" fmla="*/ 53 h 60"/>
                <a:gd name="T104" fmla="*/ 7779 w 8594"/>
                <a:gd name="T105" fmla="*/ 58 h 60"/>
                <a:gd name="T106" fmla="*/ 7358 w 8594"/>
                <a:gd name="T107" fmla="*/ 54 h 60"/>
                <a:gd name="T108" fmla="*/ 6692 w 8594"/>
                <a:gd name="T109" fmla="*/ 49 h 60"/>
                <a:gd name="T110" fmla="*/ 5792 w 8594"/>
                <a:gd name="T111" fmla="*/ 53 h 60"/>
                <a:gd name="T112" fmla="*/ 5390 w 8594"/>
                <a:gd name="T113" fmla="*/ 47 h 60"/>
                <a:gd name="T114" fmla="*/ 5194 w 8594"/>
                <a:gd name="T115" fmla="*/ 51 h 60"/>
                <a:gd name="T116" fmla="*/ 4559 w 8594"/>
                <a:gd name="T117" fmla="*/ 53 h 60"/>
                <a:gd name="T118" fmla="*/ 4226 w 8594"/>
                <a:gd name="T119" fmla="*/ 58 h 60"/>
                <a:gd name="T120" fmla="*/ 4010 w 8594"/>
                <a:gd name="T121" fmla="*/ 60 h 60"/>
                <a:gd name="T122" fmla="*/ 3858 w 8594"/>
                <a:gd name="T1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94" h="60">
                  <a:moveTo>
                    <a:pt x="4248" y="14"/>
                  </a:moveTo>
                  <a:lnTo>
                    <a:pt x="4248" y="14"/>
                  </a:lnTo>
                  <a:lnTo>
                    <a:pt x="4246" y="14"/>
                  </a:lnTo>
                  <a:lnTo>
                    <a:pt x="4248" y="14"/>
                  </a:lnTo>
                  <a:lnTo>
                    <a:pt x="4248" y="14"/>
                  </a:lnTo>
                  <a:close/>
                  <a:moveTo>
                    <a:pt x="5299" y="30"/>
                  </a:moveTo>
                  <a:lnTo>
                    <a:pt x="5299" y="30"/>
                  </a:lnTo>
                  <a:lnTo>
                    <a:pt x="5241" y="31"/>
                  </a:lnTo>
                  <a:lnTo>
                    <a:pt x="5247" y="31"/>
                  </a:lnTo>
                  <a:lnTo>
                    <a:pt x="5190" y="32"/>
                  </a:lnTo>
                  <a:cubicBezTo>
                    <a:pt x="5225" y="33"/>
                    <a:pt x="5248" y="35"/>
                    <a:pt x="5199" y="36"/>
                  </a:cubicBezTo>
                  <a:cubicBezTo>
                    <a:pt x="5203" y="36"/>
                    <a:pt x="5189" y="35"/>
                    <a:pt x="5206" y="34"/>
                  </a:cubicBezTo>
                  <a:cubicBezTo>
                    <a:pt x="5173" y="33"/>
                    <a:pt x="5101" y="32"/>
                    <a:pt x="5120" y="35"/>
                  </a:cubicBezTo>
                  <a:cubicBezTo>
                    <a:pt x="5183" y="32"/>
                    <a:pt x="5134" y="39"/>
                    <a:pt x="5184" y="36"/>
                  </a:cubicBezTo>
                  <a:cubicBezTo>
                    <a:pt x="5157" y="38"/>
                    <a:pt x="5131" y="38"/>
                    <a:pt x="5106" y="38"/>
                  </a:cubicBezTo>
                  <a:cubicBezTo>
                    <a:pt x="5132" y="37"/>
                    <a:pt x="5100" y="35"/>
                    <a:pt x="5061" y="34"/>
                  </a:cubicBezTo>
                  <a:cubicBezTo>
                    <a:pt x="5044" y="35"/>
                    <a:pt x="4997" y="34"/>
                    <a:pt x="4969" y="35"/>
                  </a:cubicBezTo>
                  <a:cubicBezTo>
                    <a:pt x="4979" y="37"/>
                    <a:pt x="4954" y="38"/>
                    <a:pt x="5001" y="38"/>
                  </a:cubicBezTo>
                  <a:cubicBezTo>
                    <a:pt x="4984" y="39"/>
                    <a:pt x="4957" y="39"/>
                    <a:pt x="4928" y="38"/>
                  </a:cubicBezTo>
                  <a:cubicBezTo>
                    <a:pt x="4940" y="38"/>
                    <a:pt x="4960" y="38"/>
                    <a:pt x="4959" y="37"/>
                  </a:cubicBezTo>
                  <a:cubicBezTo>
                    <a:pt x="4940" y="35"/>
                    <a:pt x="4917" y="35"/>
                    <a:pt x="4905" y="35"/>
                  </a:cubicBezTo>
                  <a:lnTo>
                    <a:pt x="4876" y="35"/>
                  </a:lnTo>
                  <a:cubicBezTo>
                    <a:pt x="4879" y="35"/>
                    <a:pt x="4881" y="35"/>
                    <a:pt x="4883" y="36"/>
                  </a:cubicBezTo>
                  <a:lnTo>
                    <a:pt x="4851" y="37"/>
                  </a:lnTo>
                  <a:cubicBezTo>
                    <a:pt x="4894" y="36"/>
                    <a:pt x="4871" y="38"/>
                    <a:pt x="4870" y="39"/>
                  </a:cubicBezTo>
                  <a:cubicBezTo>
                    <a:pt x="4871" y="37"/>
                    <a:pt x="4842" y="39"/>
                    <a:pt x="4827" y="39"/>
                  </a:cubicBezTo>
                  <a:lnTo>
                    <a:pt x="4860" y="41"/>
                  </a:lnTo>
                  <a:cubicBezTo>
                    <a:pt x="4844" y="42"/>
                    <a:pt x="4805" y="40"/>
                    <a:pt x="4813" y="42"/>
                  </a:cubicBezTo>
                  <a:cubicBezTo>
                    <a:pt x="4881" y="43"/>
                    <a:pt x="4907" y="42"/>
                    <a:pt x="4969" y="42"/>
                  </a:cubicBezTo>
                  <a:lnTo>
                    <a:pt x="4944" y="40"/>
                  </a:lnTo>
                  <a:cubicBezTo>
                    <a:pt x="5014" y="39"/>
                    <a:pt x="4987" y="43"/>
                    <a:pt x="5065" y="43"/>
                  </a:cubicBezTo>
                  <a:cubicBezTo>
                    <a:pt x="5098" y="41"/>
                    <a:pt x="5183" y="42"/>
                    <a:pt x="5184" y="39"/>
                  </a:cubicBezTo>
                  <a:cubicBezTo>
                    <a:pt x="5174" y="40"/>
                    <a:pt x="5233" y="42"/>
                    <a:pt x="5260" y="40"/>
                  </a:cubicBezTo>
                  <a:cubicBezTo>
                    <a:pt x="5289" y="38"/>
                    <a:pt x="5379" y="37"/>
                    <a:pt x="5352" y="36"/>
                  </a:cubicBezTo>
                  <a:cubicBezTo>
                    <a:pt x="5328" y="36"/>
                    <a:pt x="5295" y="37"/>
                    <a:pt x="5276" y="36"/>
                  </a:cubicBezTo>
                  <a:lnTo>
                    <a:pt x="5322" y="35"/>
                  </a:lnTo>
                  <a:lnTo>
                    <a:pt x="5292" y="33"/>
                  </a:lnTo>
                  <a:cubicBezTo>
                    <a:pt x="5308" y="34"/>
                    <a:pt x="5306" y="32"/>
                    <a:pt x="5299" y="30"/>
                  </a:cubicBezTo>
                  <a:close/>
                  <a:moveTo>
                    <a:pt x="5493" y="27"/>
                  </a:moveTo>
                  <a:lnTo>
                    <a:pt x="5493" y="27"/>
                  </a:lnTo>
                  <a:cubicBezTo>
                    <a:pt x="5524" y="32"/>
                    <a:pt x="5557" y="36"/>
                    <a:pt x="5700" y="35"/>
                  </a:cubicBezTo>
                  <a:lnTo>
                    <a:pt x="5689" y="35"/>
                  </a:lnTo>
                  <a:cubicBezTo>
                    <a:pt x="5761" y="38"/>
                    <a:pt x="5829" y="32"/>
                    <a:pt x="5916" y="35"/>
                  </a:cubicBezTo>
                  <a:cubicBezTo>
                    <a:pt x="5874" y="36"/>
                    <a:pt x="5876" y="36"/>
                    <a:pt x="5829" y="40"/>
                  </a:cubicBezTo>
                  <a:lnTo>
                    <a:pt x="5875" y="39"/>
                  </a:lnTo>
                  <a:cubicBezTo>
                    <a:pt x="5862" y="41"/>
                    <a:pt x="5907" y="40"/>
                    <a:pt x="5941" y="40"/>
                  </a:cubicBezTo>
                  <a:lnTo>
                    <a:pt x="5911" y="43"/>
                  </a:lnTo>
                  <a:cubicBezTo>
                    <a:pt x="5891" y="42"/>
                    <a:pt x="5839" y="42"/>
                    <a:pt x="5841" y="43"/>
                  </a:cubicBezTo>
                  <a:cubicBezTo>
                    <a:pt x="5852" y="42"/>
                    <a:pt x="5772" y="39"/>
                    <a:pt x="5729" y="40"/>
                  </a:cubicBezTo>
                  <a:cubicBezTo>
                    <a:pt x="5733" y="42"/>
                    <a:pt x="5825" y="41"/>
                    <a:pt x="5784" y="44"/>
                  </a:cubicBezTo>
                  <a:cubicBezTo>
                    <a:pt x="5820" y="43"/>
                    <a:pt x="5825" y="45"/>
                    <a:pt x="5862" y="44"/>
                  </a:cubicBezTo>
                  <a:cubicBezTo>
                    <a:pt x="5826" y="45"/>
                    <a:pt x="5853" y="47"/>
                    <a:pt x="5827" y="48"/>
                  </a:cubicBezTo>
                  <a:lnTo>
                    <a:pt x="5888" y="47"/>
                  </a:lnTo>
                  <a:cubicBezTo>
                    <a:pt x="5890" y="48"/>
                    <a:pt x="5798" y="49"/>
                    <a:pt x="5849" y="51"/>
                  </a:cubicBezTo>
                  <a:cubicBezTo>
                    <a:pt x="5874" y="50"/>
                    <a:pt x="5940" y="52"/>
                    <a:pt x="5941" y="49"/>
                  </a:cubicBezTo>
                  <a:lnTo>
                    <a:pt x="5943" y="50"/>
                  </a:lnTo>
                  <a:cubicBezTo>
                    <a:pt x="5989" y="51"/>
                    <a:pt x="5963" y="47"/>
                    <a:pt x="6020" y="48"/>
                  </a:cubicBezTo>
                  <a:cubicBezTo>
                    <a:pt x="6021" y="47"/>
                    <a:pt x="6010" y="47"/>
                    <a:pt x="5989" y="47"/>
                  </a:cubicBezTo>
                  <a:cubicBezTo>
                    <a:pt x="5972" y="47"/>
                    <a:pt x="5969" y="49"/>
                    <a:pt x="5934" y="49"/>
                  </a:cubicBezTo>
                  <a:cubicBezTo>
                    <a:pt x="5918" y="47"/>
                    <a:pt x="5977" y="49"/>
                    <a:pt x="5952" y="46"/>
                  </a:cubicBezTo>
                  <a:cubicBezTo>
                    <a:pt x="5940" y="45"/>
                    <a:pt x="5858" y="48"/>
                    <a:pt x="5884" y="44"/>
                  </a:cubicBezTo>
                  <a:lnTo>
                    <a:pt x="5931" y="45"/>
                  </a:lnTo>
                  <a:cubicBezTo>
                    <a:pt x="5932" y="43"/>
                    <a:pt x="5965" y="43"/>
                    <a:pt x="5964" y="41"/>
                  </a:cubicBezTo>
                  <a:cubicBezTo>
                    <a:pt x="5993" y="40"/>
                    <a:pt x="6019" y="43"/>
                    <a:pt x="6048" y="41"/>
                  </a:cubicBezTo>
                  <a:cubicBezTo>
                    <a:pt x="6060" y="40"/>
                    <a:pt x="6039" y="37"/>
                    <a:pt x="6087" y="38"/>
                  </a:cubicBezTo>
                  <a:cubicBezTo>
                    <a:pt x="6124" y="41"/>
                    <a:pt x="6234" y="41"/>
                    <a:pt x="6276" y="40"/>
                  </a:cubicBezTo>
                  <a:lnTo>
                    <a:pt x="6312" y="39"/>
                  </a:lnTo>
                  <a:cubicBezTo>
                    <a:pt x="6309" y="38"/>
                    <a:pt x="6243" y="39"/>
                    <a:pt x="6266" y="38"/>
                  </a:cubicBezTo>
                  <a:lnTo>
                    <a:pt x="6322" y="37"/>
                  </a:lnTo>
                  <a:lnTo>
                    <a:pt x="6318" y="38"/>
                  </a:lnTo>
                  <a:cubicBezTo>
                    <a:pt x="6337" y="38"/>
                    <a:pt x="6356" y="37"/>
                    <a:pt x="6373" y="37"/>
                  </a:cubicBezTo>
                  <a:cubicBezTo>
                    <a:pt x="6355" y="38"/>
                    <a:pt x="6315" y="38"/>
                    <a:pt x="6323" y="40"/>
                  </a:cubicBezTo>
                  <a:cubicBezTo>
                    <a:pt x="6349" y="40"/>
                    <a:pt x="6353" y="41"/>
                    <a:pt x="6377" y="41"/>
                  </a:cubicBezTo>
                  <a:cubicBezTo>
                    <a:pt x="6372" y="41"/>
                    <a:pt x="6368" y="41"/>
                    <a:pt x="6368" y="41"/>
                  </a:cubicBezTo>
                  <a:cubicBezTo>
                    <a:pt x="6422" y="42"/>
                    <a:pt x="6420" y="39"/>
                    <a:pt x="6433" y="38"/>
                  </a:cubicBezTo>
                  <a:cubicBezTo>
                    <a:pt x="6487" y="36"/>
                    <a:pt x="6379" y="36"/>
                    <a:pt x="6386" y="33"/>
                  </a:cubicBezTo>
                  <a:lnTo>
                    <a:pt x="6543" y="32"/>
                  </a:lnTo>
                  <a:cubicBezTo>
                    <a:pt x="6529" y="33"/>
                    <a:pt x="6516" y="34"/>
                    <a:pt x="6521" y="35"/>
                  </a:cubicBezTo>
                  <a:cubicBezTo>
                    <a:pt x="6559" y="36"/>
                    <a:pt x="6522" y="36"/>
                    <a:pt x="6576" y="36"/>
                  </a:cubicBezTo>
                  <a:cubicBezTo>
                    <a:pt x="6572" y="33"/>
                    <a:pt x="6644" y="35"/>
                    <a:pt x="6682" y="33"/>
                  </a:cubicBezTo>
                  <a:cubicBezTo>
                    <a:pt x="6700" y="34"/>
                    <a:pt x="6704" y="34"/>
                    <a:pt x="6665" y="34"/>
                  </a:cubicBezTo>
                  <a:cubicBezTo>
                    <a:pt x="6669" y="36"/>
                    <a:pt x="6721" y="36"/>
                    <a:pt x="6740" y="36"/>
                  </a:cubicBezTo>
                  <a:lnTo>
                    <a:pt x="6781" y="35"/>
                  </a:lnTo>
                  <a:cubicBezTo>
                    <a:pt x="6765" y="34"/>
                    <a:pt x="6772" y="32"/>
                    <a:pt x="6806" y="32"/>
                  </a:cubicBezTo>
                  <a:lnTo>
                    <a:pt x="6808" y="31"/>
                  </a:lnTo>
                  <a:cubicBezTo>
                    <a:pt x="6752" y="31"/>
                    <a:pt x="6666" y="28"/>
                    <a:pt x="6631" y="30"/>
                  </a:cubicBezTo>
                  <a:lnTo>
                    <a:pt x="6641" y="29"/>
                  </a:lnTo>
                  <a:cubicBezTo>
                    <a:pt x="6577" y="28"/>
                    <a:pt x="6502" y="33"/>
                    <a:pt x="6472" y="29"/>
                  </a:cubicBezTo>
                  <a:cubicBezTo>
                    <a:pt x="6475" y="28"/>
                    <a:pt x="6459" y="29"/>
                    <a:pt x="6460" y="27"/>
                  </a:cubicBezTo>
                  <a:lnTo>
                    <a:pt x="6413" y="28"/>
                  </a:lnTo>
                  <a:lnTo>
                    <a:pt x="6423" y="27"/>
                  </a:lnTo>
                  <a:lnTo>
                    <a:pt x="6343" y="28"/>
                  </a:lnTo>
                  <a:lnTo>
                    <a:pt x="6345" y="27"/>
                  </a:lnTo>
                  <a:lnTo>
                    <a:pt x="6253" y="32"/>
                  </a:lnTo>
                  <a:cubicBezTo>
                    <a:pt x="6253" y="33"/>
                    <a:pt x="6255" y="33"/>
                    <a:pt x="6242" y="34"/>
                  </a:cubicBezTo>
                  <a:cubicBezTo>
                    <a:pt x="6230" y="34"/>
                    <a:pt x="6220" y="34"/>
                    <a:pt x="6211" y="34"/>
                  </a:cubicBezTo>
                  <a:cubicBezTo>
                    <a:pt x="6211" y="34"/>
                    <a:pt x="6211" y="34"/>
                    <a:pt x="6211" y="34"/>
                  </a:cubicBezTo>
                  <a:lnTo>
                    <a:pt x="6211" y="34"/>
                  </a:lnTo>
                  <a:cubicBezTo>
                    <a:pt x="6191" y="34"/>
                    <a:pt x="6178" y="32"/>
                    <a:pt x="6154" y="32"/>
                  </a:cubicBezTo>
                  <a:lnTo>
                    <a:pt x="6229" y="32"/>
                  </a:lnTo>
                  <a:cubicBezTo>
                    <a:pt x="6235" y="30"/>
                    <a:pt x="6228" y="29"/>
                    <a:pt x="6192" y="27"/>
                  </a:cubicBezTo>
                  <a:cubicBezTo>
                    <a:pt x="6207" y="27"/>
                    <a:pt x="6213" y="26"/>
                    <a:pt x="6195" y="26"/>
                  </a:cubicBezTo>
                  <a:cubicBezTo>
                    <a:pt x="6192" y="26"/>
                    <a:pt x="6146" y="27"/>
                    <a:pt x="6163" y="28"/>
                  </a:cubicBezTo>
                  <a:cubicBezTo>
                    <a:pt x="6092" y="29"/>
                    <a:pt x="5978" y="25"/>
                    <a:pt x="5870" y="28"/>
                  </a:cubicBezTo>
                  <a:cubicBezTo>
                    <a:pt x="5947" y="26"/>
                    <a:pt x="5808" y="25"/>
                    <a:pt x="5894" y="25"/>
                  </a:cubicBezTo>
                  <a:cubicBezTo>
                    <a:pt x="5834" y="22"/>
                    <a:pt x="5842" y="27"/>
                    <a:pt x="5781" y="27"/>
                  </a:cubicBezTo>
                  <a:cubicBezTo>
                    <a:pt x="5776" y="26"/>
                    <a:pt x="5814" y="27"/>
                    <a:pt x="5828" y="25"/>
                  </a:cubicBezTo>
                  <a:cubicBezTo>
                    <a:pt x="5727" y="24"/>
                    <a:pt x="5657" y="29"/>
                    <a:pt x="5558" y="29"/>
                  </a:cubicBezTo>
                  <a:lnTo>
                    <a:pt x="5554" y="27"/>
                  </a:lnTo>
                  <a:lnTo>
                    <a:pt x="5493" y="27"/>
                  </a:lnTo>
                  <a:close/>
                  <a:moveTo>
                    <a:pt x="7145" y="32"/>
                  </a:moveTo>
                  <a:lnTo>
                    <a:pt x="7145" y="32"/>
                  </a:lnTo>
                  <a:cubicBezTo>
                    <a:pt x="7151" y="32"/>
                    <a:pt x="7153" y="31"/>
                    <a:pt x="7153" y="31"/>
                  </a:cubicBezTo>
                  <a:cubicBezTo>
                    <a:pt x="7028" y="36"/>
                    <a:pt x="6926" y="37"/>
                    <a:pt x="6859" y="36"/>
                  </a:cubicBezTo>
                  <a:cubicBezTo>
                    <a:pt x="6872" y="38"/>
                    <a:pt x="6932" y="40"/>
                    <a:pt x="6961" y="41"/>
                  </a:cubicBezTo>
                  <a:lnTo>
                    <a:pt x="6936" y="43"/>
                  </a:lnTo>
                  <a:lnTo>
                    <a:pt x="6920" y="41"/>
                  </a:lnTo>
                  <a:lnTo>
                    <a:pt x="6876" y="43"/>
                  </a:lnTo>
                  <a:cubicBezTo>
                    <a:pt x="6888" y="44"/>
                    <a:pt x="6924" y="44"/>
                    <a:pt x="6947" y="45"/>
                  </a:cubicBezTo>
                  <a:lnTo>
                    <a:pt x="7046" y="41"/>
                  </a:lnTo>
                  <a:lnTo>
                    <a:pt x="6986" y="40"/>
                  </a:lnTo>
                  <a:cubicBezTo>
                    <a:pt x="7002" y="40"/>
                    <a:pt x="7082" y="40"/>
                    <a:pt x="7114" y="40"/>
                  </a:cubicBezTo>
                  <a:cubicBezTo>
                    <a:pt x="7115" y="38"/>
                    <a:pt x="7060" y="37"/>
                    <a:pt x="7053" y="39"/>
                  </a:cubicBezTo>
                  <a:cubicBezTo>
                    <a:pt x="7047" y="37"/>
                    <a:pt x="7110" y="38"/>
                    <a:pt x="7070" y="36"/>
                  </a:cubicBezTo>
                  <a:cubicBezTo>
                    <a:pt x="7117" y="34"/>
                    <a:pt x="7193" y="36"/>
                    <a:pt x="7228" y="37"/>
                  </a:cubicBezTo>
                  <a:lnTo>
                    <a:pt x="7234" y="39"/>
                  </a:lnTo>
                  <a:cubicBezTo>
                    <a:pt x="7272" y="41"/>
                    <a:pt x="7260" y="36"/>
                    <a:pt x="7305" y="38"/>
                  </a:cubicBezTo>
                  <a:cubicBezTo>
                    <a:pt x="7249" y="38"/>
                    <a:pt x="7315" y="41"/>
                    <a:pt x="7270" y="41"/>
                  </a:cubicBezTo>
                  <a:cubicBezTo>
                    <a:pt x="7284" y="42"/>
                    <a:pt x="7270" y="44"/>
                    <a:pt x="7315" y="44"/>
                  </a:cubicBezTo>
                  <a:cubicBezTo>
                    <a:pt x="7352" y="40"/>
                    <a:pt x="7362" y="46"/>
                    <a:pt x="7398" y="43"/>
                  </a:cubicBezTo>
                  <a:cubicBezTo>
                    <a:pt x="7421" y="44"/>
                    <a:pt x="7372" y="45"/>
                    <a:pt x="7418" y="46"/>
                  </a:cubicBezTo>
                  <a:cubicBezTo>
                    <a:pt x="7472" y="44"/>
                    <a:pt x="7469" y="43"/>
                    <a:pt x="7472" y="40"/>
                  </a:cubicBezTo>
                  <a:cubicBezTo>
                    <a:pt x="7422" y="39"/>
                    <a:pt x="7416" y="43"/>
                    <a:pt x="7375" y="42"/>
                  </a:cubicBezTo>
                  <a:lnTo>
                    <a:pt x="7456" y="38"/>
                  </a:lnTo>
                  <a:cubicBezTo>
                    <a:pt x="7441" y="38"/>
                    <a:pt x="7430" y="38"/>
                    <a:pt x="7421" y="38"/>
                  </a:cubicBezTo>
                  <a:cubicBezTo>
                    <a:pt x="7437" y="38"/>
                    <a:pt x="7451" y="37"/>
                    <a:pt x="7463" y="36"/>
                  </a:cubicBezTo>
                  <a:lnTo>
                    <a:pt x="7482" y="35"/>
                  </a:lnTo>
                  <a:cubicBezTo>
                    <a:pt x="7436" y="35"/>
                    <a:pt x="7395" y="35"/>
                    <a:pt x="7388" y="34"/>
                  </a:cubicBezTo>
                  <a:lnTo>
                    <a:pt x="7394" y="32"/>
                  </a:lnTo>
                  <a:cubicBezTo>
                    <a:pt x="7378" y="31"/>
                    <a:pt x="7352" y="32"/>
                    <a:pt x="7339" y="33"/>
                  </a:cubicBezTo>
                  <a:cubicBezTo>
                    <a:pt x="7299" y="33"/>
                    <a:pt x="7258" y="34"/>
                    <a:pt x="7249" y="33"/>
                  </a:cubicBezTo>
                  <a:lnTo>
                    <a:pt x="7264" y="32"/>
                  </a:lnTo>
                  <a:lnTo>
                    <a:pt x="7145" y="32"/>
                  </a:lnTo>
                  <a:close/>
                  <a:moveTo>
                    <a:pt x="7784" y="39"/>
                  </a:moveTo>
                  <a:lnTo>
                    <a:pt x="7784" y="39"/>
                  </a:lnTo>
                  <a:lnTo>
                    <a:pt x="7795" y="40"/>
                  </a:lnTo>
                  <a:lnTo>
                    <a:pt x="7764" y="41"/>
                  </a:lnTo>
                  <a:cubicBezTo>
                    <a:pt x="7709" y="41"/>
                    <a:pt x="7664" y="37"/>
                    <a:pt x="7614" y="40"/>
                  </a:cubicBezTo>
                  <a:cubicBezTo>
                    <a:pt x="7591" y="39"/>
                    <a:pt x="7578" y="37"/>
                    <a:pt x="7566" y="36"/>
                  </a:cubicBezTo>
                  <a:lnTo>
                    <a:pt x="7597" y="36"/>
                  </a:lnTo>
                  <a:cubicBezTo>
                    <a:pt x="7737" y="32"/>
                    <a:pt x="7670" y="41"/>
                    <a:pt x="7784" y="39"/>
                  </a:cubicBezTo>
                  <a:close/>
                  <a:moveTo>
                    <a:pt x="4385" y="43"/>
                  </a:moveTo>
                  <a:lnTo>
                    <a:pt x="4385" y="43"/>
                  </a:lnTo>
                  <a:cubicBezTo>
                    <a:pt x="4401" y="40"/>
                    <a:pt x="4455" y="40"/>
                    <a:pt x="4458" y="38"/>
                  </a:cubicBezTo>
                  <a:cubicBezTo>
                    <a:pt x="4462" y="37"/>
                    <a:pt x="4450" y="37"/>
                    <a:pt x="4437" y="37"/>
                  </a:cubicBezTo>
                  <a:lnTo>
                    <a:pt x="4392" y="36"/>
                  </a:lnTo>
                  <a:cubicBezTo>
                    <a:pt x="4391" y="37"/>
                    <a:pt x="4388" y="37"/>
                    <a:pt x="4383" y="37"/>
                  </a:cubicBezTo>
                  <a:cubicBezTo>
                    <a:pt x="4399" y="38"/>
                    <a:pt x="4409" y="38"/>
                    <a:pt x="4403" y="40"/>
                  </a:cubicBezTo>
                  <a:cubicBezTo>
                    <a:pt x="4362" y="37"/>
                    <a:pt x="4366" y="42"/>
                    <a:pt x="4322" y="42"/>
                  </a:cubicBezTo>
                  <a:cubicBezTo>
                    <a:pt x="4308" y="43"/>
                    <a:pt x="4371" y="43"/>
                    <a:pt x="4385" y="43"/>
                  </a:cubicBezTo>
                  <a:close/>
                  <a:moveTo>
                    <a:pt x="4129" y="37"/>
                  </a:moveTo>
                  <a:lnTo>
                    <a:pt x="4129" y="37"/>
                  </a:lnTo>
                  <a:lnTo>
                    <a:pt x="4138" y="35"/>
                  </a:lnTo>
                  <a:lnTo>
                    <a:pt x="4112" y="35"/>
                  </a:lnTo>
                  <a:cubicBezTo>
                    <a:pt x="4115" y="36"/>
                    <a:pt x="4118" y="37"/>
                    <a:pt x="4129" y="37"/>
                  </a:cubicBezTo>
                  <a:close/>
                  <a:moveTo>
                    <a:pt x="4049" y="35"/>
                  </a:moveTo>
                  <a:lnTo>
                    <a:pt x="4049" y="35"/>
                  </a:lnTo>
                  <a:lnTo>
                    <a:pt x="4053" y="35"/>
                  </a:lnTo>
                  <a:lnTo>
                    <a:pt x="4025" y="34"/>
                  </a:lnTo>
                  <a:cubicBezTo>
                    <a:pt x="4029" y="35"/>
                    <a:pt x="4036" y="35"/>
                    <a:pt x="4049" y="35"/>
                  </a:cubicBezTo>
                  <a:close/>
                  <a:moveTo>
                    <a:pt x="4812" y="35"/>
                  </a:moveTo>
                  <a:lnTo>
                    <a:pt x="4812" y="35"/>
                  </a:lnTo>
                  <a:cubicBezTo>
                    <a:pt x="4808" y="35"/>
                    <a:pt x="4804" y="35"/>
                    <a:pt x="4802" y="35"/>
                  </a:cubicBezTo>
                  <a:lnTo>
                    <a:pt x="4812" y="35"/>
                  </a:lnTo>
                  <a:close/>
                  <a:moveTo>
                    <a:pt x="4778" y="37"/>
                  </a:moveTo>
                  <a:lnTo>
                    <a:pt x="4778" y="37"/>
                  </a:lnTo>
                  <a:cubicBezTo>
                    <a:pt x="4817" y="38"/>
                    <a:pt x="4808" y="37"/>
                    <a:pt x="4814" y="36"/>
                  </a:cubicBezTo>
                  <a:lnTo>
                    <a:pt x="4773" y="36"/>
                  </a:lnTo>
                  <a:cubicBezTo>
                    <a:pt x="4778" y="36"/>
                    <a:pt x="4781" y="37"/>
                    <a:pt x="4778" y="37"/>
                  </a:cubicBezTo>
                  <a:close/>
                  <a:moveTo>
                    <a:pt x="4729" y="29"/>
                  </a:moveTo>
                  <a:lnTo>
                    <a:pt x="4729" y="29"/>
                  </a:lnTo>
                  <a:lnTo>
                    <a:pt x="4523" y="28"/>
                  </a:lnTo>
                  <a:cubicBezTo>
                    <a:pt x="4643" y="33"/>
                    <a:pt x="4728" y="36"/>
                    <a:pt x="4527" y="37"/>
                  </a:cubicBezTo>
                  <a:lnTo>
                    <a:pt x="4514" y="37"/>
                  </a:lnTo>
                  <a:cubicBezTo>
                    <a:pt x="4540" y="38"/>
                    <a:pt x="4586" y="38"/>
                    <a:pt x="4628" y="37"/>
                  </a:cubicBezTo>
                  <a:cubicBezTo>
                    <a:pt x="4662" y="35"/>
                    <a:pt x="4773" y="29"/>
                    <a:pt x="4772" y="28"/>
                  </a:cubicBezTo>
                  <a:cubicBezTo>
                    <a:pt x="4760" y="27"/>
                    <a:pt x="4742" y="28"/>
                    <a:pt x="4720" y="28"/>
                  </a:cubicBezTo>
                  <a:lnTo>
                    <a:pt x="4729" y="29"/>
                  </a:lnTo>
                  <a:close/>
                  <a:moveTo>
                    <a:pt x="348" y="40"/>
                  </a:moveTo>
                  <a:lnTo>
                    <a:pt x="348" y="40"/>
                  </a:lnTo>
                  <a:cubicBezTo>
                    <a:pt x="352" y="40"/>
                    <a:pt x="354" y="40"/>
                    <a:pt x="356" y="40"/>
                  </a:cubicBezTo>
                  <a:cubicBezTo>
                    <a:pt x="354" y="40"/>
                    <a:pt x="356" y="40"/>
                    <a:pt x="348" y="40"/>
                  </a:cubicBezTo>
                  <a:close/>
                  <a:moveTo>
                    <a:pt x="3713" y="39"/>
                  </a:moveTo>
                  <a:lnTo>
                    <a:pt x="3713" y="39"/>
                  </a:lnTo>
                  <a:lnTo>
                    <a:pt x="3699" y="40"/>
                  </a:lnTo>
                  <a:lnTo>
                    <a:pt x="3706" y="39"/>
                  </a:lnTo>
                  <a:lnTo>
                    <a:pt x="3671" y="39"/>
                  </a:lnTo>
                  <a:lnTo>
                    <a:pt x="3656" y="39"/>
                  </a:lnTo>
                  <a:cubicBezTo>
                    <a:pt x="3658" y="39"/>
                    <a:pt x="3660" y="39"/>
                    <a:pt x="3661" y="39"/>
                  </a:cubicBezTo>
                  <a:lnTo>
                    <a:pt x="3650" y="38"/>
                  </a:lnTo>
                  <a:cubicBezTo>
                    <a:pt x="3622" y="40"/>
                    <a:pt x="3552" y="42"/>
                    <a:pt x="3532" y="43"/>
                  </a:cubicBezTo>
                  <a:cubicBezTo>
                    <a:pt x="3505" y="44"/>
                    <a:pt x="3473" y="44"/>
                    <a:pt x="3452" y="44"/>
                  </a:cubicBezTo>
                  <a:cubicBezTo>
                    <a:pt x="3471" y="44"/>
                    <a:pt x="3496" y="44"/>
                    <a:pt x="3489" y="43"/>
                  </a:cubicBezTo>
                  <a:cubicBezTo>
                    <a:pt x="3450" y="42"/>
                    <a:pt x="3431" y="39"/>
                    <a:pt x="3365" y="41"/>
                  </a:cubicBezTo>
                  <a:lnTo>
                    <a:pt x="3404" y="41"/>
                  </a:lnTo>
                  <a:lnTo>
                    <a:pt x="3316" y="45"/>
                  </a:lnTo>
                  <a:cubicBezTo>
                    <a:pt x="3286" y="44"/>
                    <a:pt x="3360" y="43"/>
                    <a:pt x="3372" y="42"/>
                  </a:cubicBezTo>
                  <a:cubicBezTo>
                    <a:pt x="3304" y="44"/>
                    <a:pt x="3247" y="39"/>
                    <a:pt x="3216" y="42"/>
                  </a:cubicBezTo>
                  <a:cubicBezTo>
                    <a:pt x="3211" y="40"/>
                    <a:pt x="3204" y="37"/>
                    <a:pt x="3159" y="37"/>
                  </a:cubicBezTo>
                  <a:cubicBezTo>
                    <a:pt x="3191" y="40"/>
                    <a:pt x="3132" y="39"/>
                    <a:pt x="3159" y="41"/>
                  </a:cubicBezTo>
                  <a:cubicBezTo>
                    <a:pt x="3143" y="42"/>
                    <a:pt x="3109" y="41"/>
                    <a:pt x="3106" y="42"/>
                  </a:cubicBezTo>
                  <a:lnTo>
                    <a:pt x="3110" y="41"/>
                  </a:lnTo>
                  <a:cubicBezTo>
                    <a:pt x="3034" y="38"/>
                    <a:pt x="3009" y="43"/>
                    <a:pt x="2976" y="45"/>
                  </a:cubicBezTo>
                  <a:cubicBezTo>
                    <a:pt x="2885" y="46"/>
                    <a:pt x="2843" y="45"/>
                    <a:pt x="2768" y="45"/>
                  </a:cubicBezTo>
                  <a:cubicBezTo>
                    <a:pt x="2765" y="44"/>
                    <a:pt x="2745" y="40"/>
                    <a:pt x="2715" y="40"/>
                  </a:cubicBezTo>
                  <a:cubicBezTo>
                    <a:pt x="2701" y="42"/>
                    <a:pt x="2633" y="43"/>
                    <a:pt x="2626" y="45"/>
                  </a:cubicBezTo>
                  <a:cubicBezTo>
                    <a:pt x="2680" y="46"/>
                    <a:pt x="2670" y="43"/>
                    <a:pt x="2702" y="43"/>
                  </a:cubicBezTo>
                  <a:cubicBezTo>
                    <a:pt x="2729" y="45"/>
                    <a:pt x="2705" y="45"/>
                    <a:pt x="2741" y="46"/>
                  </a:cubicBezTo>
                  <a:cubicBezTo>
                    <a:pt x="2712" y="46"/>
                    <a:pt x="2608" y="48"/>
                    <a:pt x="2576" y="46"/>
                  </a:cubicBezTo>
                  <a:lnTo>
                    <a:pt x="2587" y="45"/>
                  </a:lnTo>
                  <a:cubicBezTo>
                    <a:pt x="2536" y="44"/>
                    <a:pt x="2526" y="39"/>
                    <a:pt x="2441" y="42"/>
                  </a:cubicBezTo>
                  <a:lnTo>
                    <a:pt x="2400" y="43"/>
                  </a:lnTo>
                  <a:cubicBezTo>
                    <a:pt x="2402" y="43"/>
                    <a:pt x="2402" y="43"/>
                    <a:pt x="2403" y="43"/>
                  </a:cubicBezTo>
                  <a:cubicBezTo>
                    <a:pt x="2336" y="43"/>
                    <a:pt x="2354" y="40"/>
                    <a:pt x="2280" y="42"/>
                  </a:cubicBezTo>
                  <a:cubicBezTo>
                    <a:pt x="2286" y="42"/>
                    <a:pt x="2283" y="42"/>
                    <a:pt x="2288" y="42"/>
                  </a:cubicBezTo>
                  <a:cubicBezTo>
                    <a:pt x="2246" y="40"/>
                    <a:pt x="2204" y="43"/>
                    <a:pt x="2172" y="44"/>
                  </a:cubicBezTo>
                  <a:cubicBezTo>
                    <a:pt x="2153" y="42"/>
                    <a:pt x="2177" y="42"/>
                    <a:pt x="2189" y="40"/>
                  </a:cubicBezTo>
                  <a:cubicBezTo>
                    <a:pt x="2115" y="40"/>
                    <a:pt x="2035" y="43"/>
                    <a:pt x="1989" y="45"/>
                  </a:cubicBezTo>
                  <a:lnTo>
                    <a:pt x="1941" y="44"/>
                  </a:lnTo>
                  <a:cubicBezTo>
                    <a:pt x="1969" y="43"/>
                    <a:pt x="2004" y="41"/>
                    <a:pt x="1995" y="40"/>
                  </a:cubicBezTo>
                  <a:cubicBezTo>
                    <a:pt x="1969" y="41"/>
                    <a:pt x="1974" y="42"/>
                    <a:pt x="1937" y="41"/>
                  </a:cubicBezTo>
                  <a:cubicBezTo>
                    <a:pt x="1943" y="40"/>
                    <a:pt x="1959" y="39"/>
                    <a:pt x="1976" y="37"/>
                  </a:cubicBezTo>
                  <a:cubicBezTo>
                    <a:pt x="1900" y="35"/>
                    <a:pt x="1959" y="42"/>
                    <a:pt x="1905" y="38"/>
                  </a:cubicBezTo>
                  <a:cubicBezTo>
                    <a:pt x="1881" y="38"/>
                    <a:pt x="1867" y="40"/>
                    <a:pt x="1865" y="41"/>
                  </a:cubicBezTo>
                  <a:lnTo>
                    <a:pt x="1821" y="39"/>
                  </a:lnTo>
                  <a:cubicBezTo>
                    <a:pt x="1816" y="41"/>
                    <a:pt x="1762" y="41"/>
                    <a:pt x="1727" y="42"/>
                  </a:cubicBezTo>
                  <a:cubicBezTo>
                    <a:pt x="1722" y="42"/>
                    <a:pt x="1755" y="44"/>
                    <a:pt x="1769" y="43"/>
                  </a:cubicBezTo>
                  <a:cubicBezTo>
                    <a:pt x="1766" y="44"/>
                    <a:pt x="1728" y="45"/>
                    <a:pt x="1704" y="45"/>
                  </a:cubicBezTo>
                  <a:cubicBezTo>
                    <a:pt x="1695" y="41"/>
                    <a:pt x="1546" y="46"/>
                    <a:pt x="1574" y="41"/>
                  </a:cubicBezTo>
                  <a:cubicBezTo>
                    <a:pt x="1466" y="42"/>
                    <a:pt x="1313" y="43"/>
                    <a:pt x="1241" y="44"/>
                  </a:cubicBezTo>
                  <a:cubicBezTo>
                    <a:pt x="1218" y="43"/>
                    <a:pt x="1170" y="43"/>
                    <a:pt x="1198" y="41"/>
                  </a:cubicBezTo>
                  <a:cubicBezTo>
                    <a:pt x="1111" y="41"/>
                    <a:pt x="1066" y="45"/>
                    <a:pt x="979" y="44"/>
                  </a:cubicBezTo>
                  <a:cubicBezTo>
                    <a:pt x="972" y="44"/>
                    <a:pt x="1018" y="44"/>
                    <a:pt x="1015" y="43"/>
                  </a:cubicBezTo>
                  <a:cubicBezTo>
                    <a:pt x="958" y="44"/>
                    <a:pt x="912" y="41"/>
                    <a:pt x="824" y="42"/>
                  </a:cubicBezTo>
                  <a:cubicBezTo>
                    <a:pt x="839" y="42"/>
                    <a:pt x="843" y="41"/>
                    <a:pt x="845" y="41"/>
                  </a:cubicBezTo>
                  <a:cubicBezTo>
                    <a:pt x="847" y="41"/>
                    <a:pt x="809" y="42"/>
                    <a:pt x="786" y="43"/>
                  </a:cubicBezTo>
                  <a:cubicBezTo>
                    <a:pt x="773" y="42"/>
                    <a:pt x="803" y="42"/>
                    <a:pt x="796" y="42"/>
                  </a:cubicBezTo>
                  <a:cubicBezTo>
                    <a:pt x="626" y="40"/>
                    <a:pt x="496" y="45"/>
                    <a:pt x="327" y="44"/>
                  </a:cubicBezTo>
                  <a:cubicBezTo>
                    <a:pt x="376" y="44"/>
                    <a:pt x="394" y="42"/>
                    <a:pt x="394" y="41"/>
                  </a:cubicBezTo>
                  <a:lnTo>
                    <a:pt x="347" y="41"/>
                  </a:lnTo>
                  <a:cubicBezTo>
                    <a:pt x="329" y="42"/>
                    <a:pt x="293" y="42"/>
                    <a:pt x="263" y="43"/>
                  </a:cubicBezTo>
                  <a:cubicBezTo>
                    <a:pt x="260" y="42"/>
                    <a:pt x="245" y="42"/>
                    <a:pt x="260" y="41"/>
                  </a:cubicBezTo>
                  <a:cubicBezTo>
                    <a:pt x="167" y="38"/>
                    <a:pt x="114" y="45"/>
                    <a:pt x="0" y="44"/>
                  </a:cubicBezTo>
                  <a:lnTo>
                    <a:pt x="138" y="39"/>
                  </a:lnTo>
                  <a:lnTo>
                    <a:pt x="104" y="37"/>
                  </a:lnTo>
                  <a:lnTo>
                    <a:pt x="165" y="35"/>
                  </a:lnTo>
                  <a:cubicBezTo>
                    <a:pt x="129" y="33"/>
                    <a:pt x="97" y="36"/>
                    <a:pt x="92" y="34"/>
                  </a:cubicBezTo>
                  <a:cubicBezTo>
                    <a:pt x="100" y="34"/>
                    <a:pt x="119" y="34"/>
                    <a:pt x="119" y="33"/>
                  </a:cubicBezTo>
                  <a:cubicBezTo>
                    <a:pt x="84" y="32"/>
                    <a:pt x="82" y="34"/>
                    <a:pt x="55" y="34"/>
                  </a:cubicBezTo>
                  <a:cubicBezTo>
                    <a:pt x="125" y="30"/>
                    <a:pt x="260" y="31"/>
                    <a:pt x="333" y="30"/>
                  </a:cubicBezTo>
                  <a:cubicBezTo>
                    <a:pt x="345" y="30"/>
                    <a:pt x="324" y="31"/>
                    <a:pt x="322" y="31"/>
                  </a:cubicBezTo>
                  <a:cubicBezTo>
                    <a:pt x="351" y="31"/>
                    <a:pt x="369" y="32"/>
                    <a:pt x="407" y="32"/>
                  </a:cubicBezTo>
                  <a:cubicBezTo>
                    <a:pt x="430" y="30"/>
                    <a:pt x="389" y="30"/>
                    <a:pt x="371" y="30"/>
                  </a:cubicBezTo>
                  <a:cubicBezTo>
                    <a:pt x="373" y="29"/>
                    <a:pt x="382" y="29"/>
                    <a:pt x="403" y="29"/>
                  </a:cubicBezTo>
                  <a:cubicBezTo>
                    <a:pt x="408" y="31"/>
                    <a:pt x="516" y="30"/>
                    <a:pt x="543" y="32"/>
                  </a:cubicBezTo>
                  <a:cubicBezTo>
                    <a:pt x="653" y="32"/>
                    <a:pt x="525" y="27"/>
                    <a:pt x="633" y="28"/>
                  </a:cubicBezTo>
                  <a:lnTo>
                    <a:pt x="665" y="30"/>
                  </a:lnTo>
                  <a:cubicBezTo>
                    <a:pt x="727" y="29"/>
                    <a:pt x="808" y="27"/>
                    <a:pt x="878" y="28"/>
                  </a:cubicBezTo>
                  <a:lnTo>
                    <a:pt x="864" y="28"/>
                  </a:lnTo>
                  <a:cubicBezTo>
                    <a:pt x="854" y="29"/>
                    <a:pt x="870" y="29"/>
                    <a:pt x="877" y="30"/>
                  </a:cubicBezTo>
                  <a:cubicBezTo>
                    <a:pt x="931" y="31"/>
                    <a:pt x="979" y="28"/>
                    <a:pt x="1011" y="30"/>
                  </a:cubicBezTo>
                  <a:cubicBezTo>
                    <a:pt x="1072" y="28"/>
                    <a:pt x="1173" y="26"/>
                    <a:pt x="1243" y="25"/>
                  </a:cubicBezTo>
                  <a:cubicBezTo>
                    <a:pt x="1262" y="28"/>
                    <a:pt x="1152" y="28"/>
                    <a:pt x="1123" y="30"/>
                  </a:cubicBezTo>
                  <a:lnTo>
                    <a:pt x="1187" y="30"/>
                  </a:lnTo>
                  <a:cubicBezTo>
                    <a:pt x="1147" y="30"/>
                    <a:pt x="1132" y="31"/>
                    <a:pt x="1108" y="32"/>
                  </a:cubicBezTo>
                  <a:cubicBezTo>
                    <a:pt x="1164" y="33"/>
                    <a:pt x="1182" y="30"/>
                    <a:pt x="1235" y="30"/>
                  </a:cubicBezTo>
                  <a:cubicBezTo>
                    <a:pt x="1231" y="30"/>
                    <a:pt x="1238" y="31"/>
                    <a:pt x="1262" y="31"/>
                  </a:cubicBezTo>
                  <a:lnTo>
                    <a:pt x="1269" y="29"/>
                  </a:lnTo>
                  <a:cubicBezTo>
                    <a:pt x="1269" y="29"/>
                    <a:pt x="1272" y="29"/>
                    <a:pt x="1280" y="29"/>
                  </a:cubicBezTo>
                  <a:lnTo>
                    <a:pt x="1373" y="28"/>
                  </a:lnTo>
                  <a:cubicBezTo>
                    <a:pt x="1353" y="27"/>
                    <a:pt x="1352" y="26"/>
                    <a:pt x="1328" y="26"/>
                  </a:cubicBezTo>
                  <a:cubicBezTo>
                    <a:pt x="1337" y="27"/>
                    <a:pt x="1316" y="27"/>
                    <a:pt x="1292" y="27"/>
                  </a:cubicBezTo>
                  <a:cubicBezTo>
                    <a:pt x="1313" y="26"/>
                    <a:pt x="1269" y="26"/>
                    <a:pt x="1269" y="25"/>
                  </a:cubicBezTo>
                  <a:cubicBezTo>
                    <a:pt x="1318" y="25"/>
                    <a:pt x="1377" y="25"/>
                    <a:pt x="1409" y="24"/>
                  </a:cubicBezTo>
                  <a:lnTo>
                    <a:pt x="1419" y="26"/>
                  </a:lnTo>
                  <a:lnTo>
                    <a:pt x="1546" y="26"/>
                  </a:lnTo>
                  <a:lnTo>
                    <a:pt x="1536" y="27"/>
                  </a:lnTo>
                  <a:cubicBezTo>
                    <a:pt x="1591" y="27"/>
                    <a:pt x="1646" y="26"/>
                    <a:pt x="1695" y="28"/>
                  </a:cubicBezTo>
                  <a:cubicBezTo>
                    <a:pt x="1745" y="26"/>
                    <a:pt x="1807" y="24"/>
                    <a:pt x="1848" y="22"/>
                  </a:cubicBezTo>
                  <a:cubicBezTo>
                    <a:pt x="1869" y="20"/>
                    <a:pt x="1993" y="25"/>
                    <a:pt x="2049" y="21"/>
                  </a:cubicBezTo>
                  <a:cubicBezTo>
                    <a:pt x="2052" y="22"/>
                    <a:pt x="2010" y="23"/>
                    <a:pt x="1991" y="24"/>
                  </a:cubicBezTo>
                  <a:cubicBezTo>
                    <a:pt x="2028" y="24"/>
                    <a:pt x="2058" y="22"/>
                    <a:pt x="2070" y="24"/>
                  </a:cubicBezTo>
                  <a:cubicBezTo>
                    <a:pt x="1986" y="23"/>
                    <a:pt x="2074" y="26"/>
                    <a:pt x="2037" y="27"/>
                  </a:cubicBezTo>
                  <a:cubicBezTo>
                    <a:pt x="2076" y="27"/>
                    <a:pt x="2117" y="26"/>
                    <a:pt x="2136" y="25"/>
                  </a:cubicBezTo>
                  <a:cubicBezTo>
                    <a:pt x="2073" y="25"/>
                    <a:pt x="2158" y="22"/>
                    <a:pt x="2094" y="23"/>
                  </a:cubicBezTo>
                  <a:cubicBezTo>
                    <a:pt x="2144" y="21"/>
                    <a:pt x="2211" y="20"/>
                    <a:pt x="2270" y="21"/>
                  </a:cubicBezTo>
                  <a:cubicBezTo>
                    <a:pt x="2270" y="22"/>
                    <a:pt x="2277" y="22"/>
                    <a:pt x="2299" y="23"/>
                  </a:cubicBezTo>
                  <a:lnTo>
                    <a:pt x="2317" y="21"/>
                  </a:lnTo>
                  <a:cubicBezTo>
                    <a:pt x="2344" y="21"/>
                    <a:pt x="2263" y="23"/>
                    <a:pt x="2319" y="23"/>
                  </a:cubicBezTo>
                  <a:cubicBezTo>
                    <a:pt x="2376" y="21"/>
                    <a:pt x="2491" y="25"/>
                    <a:pt x="2516" y="20"/>
                  </a:cubicBezTo>
                  <a:cubicBezTo>
                    <a:pt x="2560" y="22"/>
                    <a:pt x="2433" y="22"/>
                    <a:pt x="2499" y="24"/>
                  </a:cubicBezTo>
                  <a:cubicBezTo>
                    <a:pt x="2461" y="26"/>
                    <a:pt x="2408" y="24"/>
                    <a:pt x="2396" y="26"/>
                  </a:cubicBezTo>
                  <a:cubicBezTo>
                    <a:pt x="2433" y="26"/>
                    <a:pt x="2409" y="28"/>
                    <a:pt x="2433" y="28"/>
                  </a:cubicBezTo>
                  <a:lnTo>
                    <a:pt x="2475" y="27"/>
                  </a:lnTo>
                  <a:lnTo>
                    <a:pt x="2466" y="27"/>
                  </a:lnTo>
                  <a:cubicBezTo>
                    <a:pt x="2536" y="24"/>
                    <a:pt x="2647" y="25"/>
                    <a:pt x="2737" y="25"/>
                  </a:cubicBezTo>
                  <a:cubicBezTo>
                    <a:pt x="2812" y="22"/>
                    <a:pt x="2865" y="19"/>
                    <a:pt x="2956" y="19"/>
                  </a:cubicBezTo>
                  <a:cubicBezTo>
                    <a:pt x="2929" y="20"/>
                    <a:pt x="3031" y="20"/>
                    <a:pt x="2974" y="23"/>
                  </a:cubicBezTo>
                  <a:cubicBezTo>
                    <a:pt x="3016" y="24"/>
                    <a:pt x="3058" y="22"/>
                    <a:pt x="3058" y="21"/>
                  </a:cubicBezTo>
                  <a:cubicBezTo>
                    <a:pt x="3021" y="21"/>
                    <a:pt x="3045" y="21"/>
                    <a:pt x="3014" y="21"/>
                  </a:cubicBezTo>
                  <a:cubicBezTo>
                    <a:pt x="3035" y="19"/>
                    <a:pt x="3084" y="19"/>
                    <a:pt x="3104" y="20"/>
                  </a:cubicBezTo>
                  <a:cubicBezTo>
                    <a:pt x="3094" y="20"/>
                    <a:pt x="3098" y="20"/>
                    <a:pt x="3096" y="21"/>
                  </a:cubicBezTo>
                  <a:cubicBezTo>
                    <a:pt x="3140" y="21"/>
                    <a:pt x="3117" y="19"/>
                    <a:pt x="3149" y="19"/>
                  </a:cubicBezTo>
                  <a:cubicBezTo>
                    <a:pt x="3159" y="20"/>
                    <a:pt x="3220" y="19"/>
                    <a:pt x="3249" y="20"/>
                  </a:cubicBezTo>
                  <a:lnTo>
                    <a:pt x="3291" y="17"/>
                  </a:lnTo>
                  <a:cubicBezTo>
                    <a:pt x="3268" y="19"/>
                    <a:pt x="3332" y="18"/>
                    <a:pt x="3338" y="19"/>
                  </a:cubicBezTo>
                  <a:cubicBezTo>
                    <a:pt x="3369" y="18"/>
                    <a:pt x="3394" y="16"/>
                    <a:pt x="3440" y="16"/>
                  </a:cubicBezTo>
                  <a:cubicBezTo>
                    <a:pt x="3421" y="17"/>
                    <a:pt x="3483" y="17"/>
                    <a:pt x="3483" y="19"/>
                  </a:cubicBezTo>
                  <a:cubicBezTo>
                    <a:pt x="3562" y="21"/>
                    <a:pt x="3614" y="14"/>
                    <a:pt x="3689" y="17"/>
                  </a:cubicBezTo>
                  <a:cubicBezTo>
                    <a:pt x="3687" y="17"/>
                    <a:pt x="3672" y="18"/>
                    <a:pt x="3694" y="19"/>
                  </a:cubicBezTo>
                  <a:cubicBezTo>
                    <a:pt x="3711" y="18"/>
                    <a:pt x="3741" y="18"/>
                    <a:pt x="3760" y="18"/>
                  </a:cubicBezTo>
                  <a:lnTo>
                    <a:pt x="3759" y="18"/>
                  </a:lnTo>
                  <a:lnTo>
                    <a:pt x="3760" y="18"/>
                  </a:lnTo>
                  <a:cubicBezTo>
                    <a:pt x="3769" y="18"/>
                    <a:pt x="3775" y="18"/>
                    <a:pt x="3775" y="17"/>
                  </a:cubicBezTo>
                  <a:cubicBezTo>
                    <a:pt x="3807" y="15"/>
                    <a:pt x="3823" y="14"/>
                    <a:pt x="3885" y="12"/>
                  </a:cubicBezTo>
                  <a:cubicBezTo>
                    <a:pt x="3881" y="10"/>
                    <a:pt x="3828" y="11"/>
                    <a:pt x="3805" y="12"/>
                  </a:cubicBezTo>
                  <a:lnTo>
                    <a:pt x="3786" y="14"/>
                  </a:lnTo>
                  <a:cubicBezTo>
                    <a:pt x="3767" y="11"/>
                    <a:pt x="3730" y="14"/>
                    <a:pt x="3715" y="13"/>
                  </a:cubicBezTo>
                  <a:cubicBezTo>
                    <a:pt x="3753" y="10"/>
                    <a:pt x="3860" y="11"/>
                    <a:pt x="3924" y="8"/>
                  </a:cubicBezTo>
                  <a:cubicBezTo>
                    <a:pt x="3885" y="6"/>
                    <a:pt x="3800" y="5"/>
                    <a:pt x="3725" y="6"/>
                  </a:cubicBezTo>
                  <a:lnTo>
                    <a:pt x="3758" y="7"/>
                  </a:lnTo>
                  <a:lnTo>
                    <a:pt x="3719" y="7"/>
                  </a:lnTo>
                  <a:lnTo>
                    <a:pt x="3757" y="9"/>
                  </a:lnTo>
                  <a:lnTo>
                    <a:pt x="3654" y="9"/>
                  </a:lnTo>
                  <a:cubicBezTo>
                    <a:pt x="3693" y="9"/>
                    <a:pt x="3709" y="12"/>
                    <a:pt x="3687" y="11"/>
                  </a:cubicBezTo>
                  <a:cubicBezTo>
                    <a:pt x="3643" y="10"/>
                    <a:pt x="3641" y="13"/>
                    <a:pt x="3608" y="13"/>
                  </a:cubicBezTo>
                  <a:cubicBezTo>
                    <a:pt x="3626" y="13"/>
                    <a:pt x="3650" y="13"/>
                    <a:pt x="3635" y="14"/>
                  </a:cubicBezTo>
                  <a:cubicBezTo>
                    <a:pt x="3569" y="12"/>
                    <a:pt x="3551" y="13"/>
                    <a:pt x="3492" y="11"/>
                  </a:cubicBezTo>
                  <a:cubicBezTo>
                    <a:pt x="3499" y="14"/>
                    <a:pt x="3417" y="11"/>
                    <a:pt x="3408" y="14"/>
                  </a:cubicBezTo>
                  <a:lnTo>
                    <a:pt x="3436" y="14"/>
                  </a:lnTo>
                  <a:lnTo>
                    <a:pt x="3377" y="16"/>
                  </a:lnTo>
                  <a:cubicBezTo>
                    <a:pt x="3323" y="14"/>
                    <a:pt x="3425" y="14"/>
                    <a:pt x="3343" y="12"/>
                  </a:cubicBezTo>
                  <a:cubicBezTo>
                    <a:pt x="3266" y="12"/>
                    <a:pt x="3268" y="15"/>
                    <a:pt x="3208" y="15"/>
                  </a:cubicBezTo>
                  <a:cubicBezTo>
                    <a:pt x="3228" y="14"/>
                    <a:pt x="3276" y="12"/>
                    <a:pt x="3324" y="12"/>
                  </a:cubicBezTo>
                  <a:lnTo>
                    <a:pt x="3295" y="11"/>
                  </a:lnTo>
                  <a:cubicBezTo>
                    <a:pt x="3310" y="10"/>
                    <a:pt x="3377" y="10"/>
                    <a:pt x="3410" y="10"/>
                  </a:cubicBezTo>
                  <a:cubicBezTo>
                    <a:pt x="3355" y="12"/>
                    <a:pt x="3436" y="11"/>
                    <a:pt x="3461" y="12"/>
                  </a:cubicBezTo>
                  <a:cubicBezTo>
                    <a:pt x="3466" y="10"/>
                    <a:pt x="3431" y="11"/>
                    <a:pt x="3472" y="9"/>
                  </a:cubicBezTo>
                  <a:cubicBezTo>
                    <a:pt x="3433" y="9"/>
                    <a:pt x="3427" y="9"/>
                    <a:pt x="3378" y="9"/>
                  </a:cubicBezTo>
                  <a:cubicBezTo>
                    <a:pt x="3485" y="9"/>
                    <a:pt x="3474" y="3"/>
                    <a:pt x="3568" y="4"/>
                  </a:cubicBezTo>
                  <a:cubicBezTo>
                    <a:pt x="3525" y="4"/>
                    <a:pt x="3584" y="6"/>
                    <a:pt x="3589" y="7"/>
                  </a:cubicBezTo>
                  <a:lnTo>
                    <a:pt x="3667" y="6"/>
                  </a:lnTo>
                  <a:lnTo>
                    <a:pt x="3652" y="4"/>
                  </a:lnTo>
                  <a:cubicBezTo>
                    <a:pt x="3707" y="3"/>
                    <a:pt x="3726" y="8"/>
                    <a:pt x="3789" y="5"/>
                  </a:cubicBezTo>
                  <a:cubicBezTo>
                    <a:pt x="3797" y="4"/>
                    <a:pt x="3733" y="4"/>
                    <a:pt x="3745" y="4"/>
                  </a:cubicBezTo>
                  <a:cubicBezTo>
                    <a:pt x="3831" y="3"/>
                    <a:pt x="3862" y="6"/>
                    <a:pt x="3939" y="8"/>
                  </a:cubicBezTo>
                  <a:cubicBezTo>
                    <a:pt x="3944" y="7"/>
                    <a:pt x="3943" y="6"/>
                    <a:pt x="3970" y="4"/>
                  </a:cubicBezTo>
                  <a:cubicBezTo>
                    <a:pt x="3961" y="6"/>
                    <a:pt x="3981" y="7"/>
                    <a:pt x="3951" y="8"/>
                  </a:cubicBezTo>
                  <a:cubicBezTo>
                    <a:pt x="3976" y="8"/>
                    <a:pt x="4007" y="7"/>
                    <a:pt x="4029" y="7"/>
                  </a:cubicBezTo>
                  <a:cubicBezTo>
                    <a:pt x="3976" y="6"/>
                    <a:pt x="4051" y="4"/>
                    <a:pt x="4061" y="4"/>
                  </a:cubicBezTo>
                  <a:cubicBezTo>
                    <a:pt x="4089" y="4"/>
                    <a:pt x="4053" y="5"/>
                    <a:pt x="4036" y="5"/>
                  </a:cubicBezTo>
                  <a:cubicBezTo>
                    <a:pt x="4058" y="6"/>
                    <a:pt x="4084" y="8"/>
                    <a:pt x="4097" y="6"/>
                  </a:cubicBezTo>
                  <a:cubicBezTo>
                    <a:pt x="4098" y="7"/>
                    <a:pt x="4035" y="10"/>
                    <a:pt x="3994" y="11"/>
                  </a:cubicBezTo>
                  <a:lnTo>
                    <a:pt x="4021" y="11"/>
                  </a:lnTo>
                  <a:cubicBezTo>
                    <a:pt x="4002" y="12"/>
                    <a:pt x="3999" y="12"/>
                    <a:pt x="3971" y="11"/>
                  </a:cubicBezTo>
                  <a:cubicBezTo>
                    <a:pt x="3998" y="13"/>
                    <a:pt x="3995" y="14"/>
                    <a:pt x="3989" y="15"/>
                  </a:cubicBezTo>
                  <a:cubicBezTo>
                    <a:pt x="3986" y="15"/>
                    <a:pt x="3991" y="15"/>
                    <a:pt x="3988" y="15"/>
                  </a:cubicBezTo>
                  <a:cubicBezTo>
                    <a:pt x="3966" y="14"/>
                    <a:pt x="3949" y="15"/>
                    <a:pt x="3954" y="16"/>
                  </a:cubicBezTo>
                  <a:cubicBezTo>
                    <a:pt x="3934" y="18"/>
                    <a:pt x="3985" y="17"/>
                    <a:pt x="4000" y="18"/>
                  </a:cubicBezTo>
                  <a:lnTo>
                    <a:pt x="4033" y="18"/>
                  </a:lnTo>
                  <a:lnTo>
                    <a:pt x="4149" y="10"/>
                  </a:lnTo>
                  <a:cubicBezTo>
                    <a:pt x="4198" y="9"/>
                    <a:pt x="4220" y="11"/>
                    <a:pt x="4257" y="12"/>
                  </a:cubicBezTo>
                  <a:lnTo>
                    <a:pt x="4267" y="10"/>
                  </a:lnTo>
                  <a:cubicBezTo>
                    <a:pt x="4310" y="10"/>
                    <a:pt x="4351" y="11"/>
                    <a:pt x="4323" y="13"/>
                  </a:cubicBezTo>
                  <a:cubicBezTo>
                    <a:pt x="4322" y="13"/>
                    <a:pt x="4316" y="13"/>
                    <a:pt x="4307" y="13"/>
                  </a:cubicBezTo>
                  <a:cubicBezTo>
                    <a:pt x="4305" y="13"/>
                    <a:pt x="4303" y="13"/>
                    <a:pt x="4301" y="13"/>
                  </a:cubicBezTo>
                  <a:lnTo>
                    <a:pt x="4298" y="14"/>
                  </a:lnTo>
                  <a:lnTo>
                    <a:pt x="4376" y="12"/>
                  </a:lnTo>
                  <a:cubicBezTo>
                    <a:pt x="4298" y="15"/>
                    <a:pt x="4372" y="16"/>
                    <a:pt x="4359" y="19"/>
                  </a:cubicBezTo>
                  <a:lnTo>
                    <a:pt x="4438" y="18"/>
                  </a:lnTo>
                  <a:cubicBezTo>
                    <a:pt x="4390" y="17"/>
                    <a:pt x="4437" y="16"/>
                    <a:pt x="4454" y="16"/>
                  </a:cubicBezTo>
                  <a:cubicBezTo>
                    <a:pt x="4458" y="18"/>
                    <a:pt x="4517" y="16"/>
                    <a:pt x="4545" y="16"/>
                  </a:cubicBezTo>
                  <a:lnTo>
                    <a:pt x="4543" y="16"/>
                  </a:lnTo>
                  <a:cubicBezTo>
                    <a:pt x="4568" y="17"/>
                    <a:pt x="4613" y="17"/>
                    <a:pt x="4645" y="16"/>
                  </a:cubicBezTo>
                  <a:cubicBezTo>
                    <a:pt x="4643" y="16"/>
                    <a:pt x="4684" y="12"/>
                    <a:pt x="4704" y="10"/>
                  </a:cubicBezTo>
                  <a:cubicBezTo>
                    <a:pt x="4649" y="10"/>
                    <a:pt x="4682" y="9"/>
                    <a:pt x="4677" y="8"/>
                  </a:cubicBezTo>
                  <a:cubicBezTo>
                    <a:pt x="4683" y="8"/>
                    <a:pt x="4693" y="8"/>
                    <a:pt x="4694" y="8"/>
                  </a:cubicBezTo>
                  <a:cubicBezTo>
                    <a:pt x="4702" y="7"/>
                    <a:pt x="4684" y="7"/>
                    <a:pt x="4682" y="6"/>
                  </a:cubicBezTo>
                  <a:cubicBezTo>
                    <a:pt x="4624" y="7"/>
                    <a:pt x="4564" y="8"/>
                    <a:pt x="4541" y="10"/>
                  </a:cubicBezTo>
                  <a:cubicBezTo>
                    <a:pt x="4558" y="12"/>
                    <a:pt x="4571" y="9"/>
                    <a:pt x="4591" y="10"/>
                  </a:cubicBezTo>
                  <a:cubicBezTo>
                    <a:pt x="4562" y="12"/>
                    <a:pt x="4525" y="11"/>
                    <a:pt x="4477" y="11"/>
                  </a:cubicBezTo>
                  <a:lnTo>
                    <a:pt x="4461" y="10"/>
                  </a:lnTo>
                  <a:lnTo>
                    <a:pt x="4412" y="11"/>
                  </a:lnTo>
                  <a:cubicBezTo>
                    <a:pt x="4432" y="10"/>
                    <a:pt x="4420" y="8"/>
                    <a:pt x="4471" y="8"/>
                  </a:cubicBezTo>
                  <a:cubicBezTo>
                    <a:pt x="4465" y="6"/>
                    <a:pt x="4421" y="8"/>
                    <a:pt x="4389" y="8"/>
                  </a:cubicBezTo>
                  <a:lnTo>
                    <a:pt x="4373" y="10"/>
                  </a:lnTo>
                  <a:cubicBezTo>
                    <a:pt x="4380" y="9"/>
                    <a:pt x="4313" y="9"/>
                    <a:pt x="4360" y="7"/>
                  </a:cubicBezTo>
                  <a:lnTo>
                    <a:pt x="4438" y="5"/>
                  </a:lnTo>
                  <a:lnTo>
                    <a:pt x="4416" y="4"/>
                  </a:lnTo>
                  <a:lnTo>
                    <a:pt x="4481" y="4"/>
                  </a:lnTo>
                  <a:lnTo>
                    <a:pt x="4466" y="4"/>
                  </a:lnTo>
                  <a:cubicBezTo>
                    <a:pt x="4571" y="4"/>
                    <a:pt x="4497" y="8"/>
                    <a:pt x="4603" y="6"/>
                  </a:cubicBezTo>
                  <a:cubicBezTo>
                    <a:pt x="4636" y="4"/>
                    <a:pt x="4671" y="4"/>
                    <a:pt x="4736" y="4"/>
                  </a:cubicBezTo>
                  <a:cubicBezTo>
                    <a:pt x="4689" y="4"/>
                    <a:pt x="4731" y="5"/>
                    <a:pt x="4714" y="7"/>
                  </a:cubicBezTo>
                  <a:cubicBezTo>
                    <a:pt x="4761" y="8"/>
                    <a:pt x="4777" y="6"/>
                    <a:pt x="4802" y="4"/>
                  </a:cubicBezTo>
                  <a:cubicBezTo>
                    <a:pt x="4814" y="6"/>
                    <a:pt x="4823" y="7"/>
                    <a:pt x="4780" y="7"/>
                  </a:cubicBezTo>
                  <a:cubicBezTo>
                    <a:pt x="4775" y="10"/>
                    <a:pt x="4837" y="6"/>
                    <a:pt x="4840" y="9"/>
                  </a:cubicBezTo>
                  <a:cubicBezTo>
                    <a:pt x="4982" y="9"/>
                    <a:pt x="4954" y="0"/>
                    <a:pt x="5119" y="4"/>
                  </a:cubicBezTo>
                  <a:lnTo>
                    <a:pt x="5113" y="4"/>
                  </a:lnTo>
                  <a:cubicBezTo>
                    <a:pt x="5218" y="4"/>
                    <a:pt x="5279" y="4"/>
                    <a:pt x="5376" y="4"/>
                  </a:cubicBezTo>
                  <a:lnTo>
                    <a:pt x="5452" y="6"/>
                  </a:lnTo>
                  <a:cubicBezTo>
                    <a:pt x="5435" y="6"/>
                    <a:pt x="5389" y="9"/>
                    <a:pt x="5411" y="10"/>
                  </a:cubicBezTo>
                  <a:cubicBezTo>
                    <a:pt x="5373" y="7"/>
                    <a:pt x="5334" y="8"/>
                    <a:pt x="5294" y="7"/>
                  </a:cubicBezTo>
                  <a:cubicBezTo>
                    <a:pt x="5290" y="7"/>
                    <a:pt x="5306" y="8"/>
                    <a:pt x="5313" y="9"/>
                  </a:cubicBezTo>
                  <a:cubicBezTo>
                    <a:pt x="5289" y="9"/>
                    <a:pt x="5277" y="7"/>
                    <a:pt x="5245" y="8"/>
                  </a:cubicBezTo>
                  <a:cubicBezTo>
                    <a:pt x="5246" y="8"/>
                    <a:pt x="5281" y="9"/>
                    <a:pt x="5255" y="9"/>
                  </a:cubicBezTo>
                  <a:lnTo>
                    <a:pt x="5211" y="8"/>
                  </a:lnTo>
                  <a:cubicBezTo>
                    <a:pt x="5153" y="9"/>
                    <a:pt x="5183" y="12"/>
                    <a:pt x="5114" y="11"/>
                  </a:cubicBezTo>
                  <a:cubicBezTo>
                    <a:pt x="5127" y="10"/>
                    <a:pt x="5153" y="7"/>
                    <a:pt x="5180" y="7"/>
                  </a:cubicBezTo>
                  <a:cubicBezTo>
                    <a:pt x="5148" y="6"/>
                    <a:pt x="5221" y="6"/>
                    <a:pt x="5193" y="5"/>
                  </a:cubicBezTo>
                  <a:cubicBezTo>
                    <a:pt x="5148" y="7"/>
                    <a:pt x="5126" y="5"/>
                    <a:pt x="5066" y="7"/>
                  </a:cubicBezTo>
                  <a:cubicBezTo>
                    <a:pt x="5073" y="7"/>
                    <a:pt x="5075" y="6"/>
                    <a:pt x="5090" y="6"/>
                  </a:cubicBezTo>
                  <a:lnTo>
                    <a:pt x="5003" y="5"/>
                  </a:lnTo>
                  <a:cubicBezTo>
                    <a:pt x="5024" y="6"/>
                    <a:pt x="4931" y="7"/>
                    <a:pt x="4939" y="9"/>
                  </a:cubicBezTo>
                  <a:cubicBezTo>
                    <a:pt x="5032" y="10"/>
                    <a:pt x="5005" y="8"/>
                    <a:pt x="5110" y="9"/>
                  </a:cubicBezTo>
                  <a:cubicBezTo>
                    <a:pt x="5080" y="10"/>
                    <a:pt x="5042" y="12"/>
                    <a:pt x="5024" y="14"/>
                  </a:cubicBezTo>
                  <a:cubicBezTo>
                    <a:pt x="5023" y="14"/>
                    <a:pt x="5021" y="14"/>
                    <a:pt x="5018" y="14"/>
                  </a:cubicBezTo>
                  <a:cubicBezTo>
                    <a:pt x="5002" y="16"/>
                    <a:pt x="5018" y="17"/>
                    <a:pt x="5018" y="21"/>
                  </a:cubicBezTo>
                  <a:cubicBezTo>
                    <a:pt x="5066" y="18"/>
                    <a:pt x="5098" y="20"/>
                    <a:pt x="5155" y="19"/>
                  </a:cubicBezTo>
                  <a:cubicBezTo>
                    <a:pt x="5166" y="16"/>
                    <a:pt x="5122" y="16"/>
                    <a:pt x="5094" y="16"/>
                  </a:cubicBezTo>
                  <a:lnTo>
                    <a:pt x="5144" y="15"/>
                  </a:lnTo>
                  <a:lnTo>
                    <a:pt x="5134" y="16"/>
                  </a:lnTo>
                  <a:lnTo>
                    <a:pt x="5261" y="17"/>
                  </a:lnTo>
                  <a:cubicBezTo>
                    <a:pt x="5237" y="17"/>
                    <a:pt x="5229" y="18"/>
                    <a:pt x="5216" y="19"/>
                  </a:cubicBezTo>
                  <a:cubicBezTo>
                    <a:pt x="5233" y="19"/>
                    <a:pt x="5249" y="19"/>
                    <a:pt x="5266" y="20"/>
                  </a:cubicBezTo>
                  <a:cubicBezTo>
                    <a:pt x="5262" y="18"/>
                    <a:pt x="5265" y="17"/>
                    <a:pt x="5281" y="17"/>
                  </a:cubicBezTo>
                  <a:cubicBezTo>
                    <a:pt x="5362" y="17"/>
                    <a:pt x="5408" y="19"/>
                    <a:pt x="5438" y="21"/>
                  </a:cubicBezTo>
                  <a:lnTo>
                    <a:pt x="5447" y="21"/>
                  </a:lnTo>
                  <a:cubicBezTo>
                    <a:pt x="5434" y="19"/>
                    <a:pt x="5505" y="17"/>
                    <a:pt x="5531" y="15"/>
                  </a:cubicBezTo>
                  <a:cubicBezTo>
                    <a:pt x="5530" y="17"/>
                    <a:pt x="5573" y="16"/>
                    <a:pt x="5596" y="17"/>
                  </a:cubicBezTo>
                  <a:cubicBezTo>
                    <a:pt x="5609" y="15"/>
                    <a:pt x="5592" y="12"/>
                    <a:pt x="5564" y="10"/>
                  </a:cubicBezTo>
                  <a:cubicBezTo>
                    <a:pt x="5508" y="12"/>
                    <a:pt x="5533" y="12"/>
                    <a:pt x="5507" y="15"/>
                  </a:cubicBezTo>
                  <a:lnTo>
                    <a:pt x="5418" y="17"/>
                  </a:lnTo>
                  <a:lnTo>
                    <a:pt x="5438" y="15"/>
                  </a:lnTo>
                  <a:cubicBezTo>
                    <a:pt x="5394" y="15"/>
                    <a:pt x="5351" y="17"/>
                    <a:pt x="5354" y="15"/>
                  </a:cubicBezTo>
                  <a:cubicBezTo>
                    <a:pt x="5378" y="13"/>
                    <a:pt x="5416" y="14"/>
                    <a:pt x="5439" y="12"/>
                  </a:cubicBezTo>
                  <a:lnTo>
                    <a:pt x="5410" y="11"/>
                  </a:lnTo>
                  <a:cubicBezTo>
                    <a:pt x="5462" y="9"/>
                    <a:pt x="5437" y="14"/>
                    <a:pt x="5499" y="12"/>
                  </a:cubicBezTo>
                  <a:cubicBezTo>
                    <a:pt x="5476" y="10"/>
                    <a:pt x="5505" y="12"/>
                    <a:pt x="5532" y="10"/>
                  </a:cubicBezTo>
                  <a:cubicBezTo>
                    <a:pt x="5510" y="9"/>
                    <a:pt x="5422" y="11"/>
                    <a:pt x="5440" y="7"/>
                  </a:cubicBezTo>
                  <a:cubicBezTo>
                    <a:pt x="5473" y="6"/>
                    <a:pt x="5550" y="12"/>
                    <a:pt x="5593" y="8"/>
                  </a:cubicBezTo>
                  <a:lnTo>
                    <a:pt x="5590" y="8"/>
                  </a:lnTo>
                  <a:cubicBezTo>
                    <a:pt x="5654" y="9"/>
                    <a:pt x="5676" y="7"/>
                    <a:pt x="5700" y="5"/>
                  </a:cubicBezTo>
                  <a:cubicBezTo>
                    <a:pt x="5727" y="7"/>
                    <a:pt x="5764" y="5"/>
                    <a:pt x="5793" y="5"/>
                  </a:cubicBezTo>
                  <a:lnTo>
                    <a:pt x="5793" y="6"/>
                  </a:lnTo>
                  <a:lnTo>
                    <a:pt x="5834" y="5"/>
                  </a:lnTo>
                  <a:cubicBezTo>
                    <a:pt x="5814" y="7"/>
                    <a:pt x="5786" y="5"/>
                    <a:pt x="5750" y="6"/>
                  </a:cubicBezTo>
                  <a:lnTo>
                    <a:pt x="5755" y="8"/>
                  </a:lnTo>
                  <a:cubicBezTo>
                    <a:pt x="5714" y="5"/>
                    <a:pt x="5686" y="9"/>
                    <a:pt x="5655" y="10"/>
                  </a:cubicBezTo>
                  <a:cubicBezTo>
                    <a:pt x="5701" y="9"/>
                    <a:pt x="5785" y="11"/>
                    <a:pt x="5796" y="7"/>
                  </a:cubicBezTo>
                  <a:lnTo>
                    <a:pt x="5824" y="9"/>
                  </a:lnTo>
                  <a:lnTo>
                    <a:pt x="5838" y="8"/>
                  </a:lnTo>
                  <a:cubicBezTo>
                    <a:pt x="5859" y="10"/>
                    <a:pt x="5838" y="12"/>
                    <a:pt x="5796" y="13"/>
                  </a:cubicBezTo>
                  <a:cubicBezTo>
                    <a:pt x="5789" y="12"/>
                    <a:pt x="5786" y="12"/>
                    <a:pt x="5788" y="11"/>
                  </a:cubicBezTo>
                  <a:cubicBezTo>
                    <a:pt x="5769" y="12"/>
                    <a:pt x="5751" y="14"/>
                    <a:pt x="5705" y="13"/>
                  </a:cubicBezTo>
                  <a:lnTo>
                    <a:pt x="5730" y="12"/>
                  </a:lnTo>
                  <a:cubicBezTo>
                    <a:pt x="5672" y="12"/>
                    <a:pt x="5619" y="13"/>
                    <a:pt x="5600" y="15"/>
                  </a:cubicBezTo>
                  <a:cubicBezTo>
                    <a:pt x="5683" y="16"/>
                    <a:pt x="5765" y="16"/>
                    <a:pt x="5843" y="16"/>
                  </a:cubicBezTo>
                  <a:cubicBezTo>
                    <a:pt x="5866" y="11"/>
                    <a:pt x="5893" y="9"/>
                    <a:pt x="5905" y="5"/>
                  </a:cubicBezTo>
                  <a:cubicBezTo>
                    <a:pt x="5957" y="4"/>
                    <a:pt x="6029" y="4"/>
                    <a:pt x="6074" y="5"/>
                  </a:cubicBezTo>
                  <a:lnTo>
                    <a:pt x="6070" y="6"/>
                  </a:lnTo>
                  <a:cubicBezTo>
                    <a:pt x="6092" y="6"/>
                    <a:pt x="6113" y="6"/>
                    <a:pt x="6130" y="6"/>
                  </a:cubicBezTo>
                  <a:cubicBezTo>
                    <a:pt x="6153" y="7"/>
                    <a:pt x="6114" y="8"/>
                    <a:pt x="6130" y="8"/>
                  </a:cubicBezTo>
                  <a:lnTo>
                    <a:pt x="6205" y="7"/>
                  </a:lnTo>
                  <a:cubicBezTo>
                    <a:pt x="6201" y="9"/>
                    <a:pt x="6137" y="9"/>
                    <a:pt x="6107" y="9"/>
                  </a:cubicBezTo>
                  <a:cubicBezTo>
                    <a:pt x="6113" y="9"/>
                    <a:pt x="6124" y="8"/>
                    <a:pt x="6121" y="8"/>
                  </a:cubicBezTo>
                  <a:cubicBezTo>
                    <a:pt x="6086" y="7"/>
                    <a:pt x="6021" y="11"/>
                    <a:pt x="6006" y="8"/>
                  </a:cubicBezTo>
                  <a:cubicBezTo>
                    <a:pt x="5989" y="8"/>
                    <a:pt x="6040" y="6"/>
                    <a:pt x="5983" y="6"/>
                  </a:cubicBezTo>
                  <a:cubicBezTo>
                    <a:pt x="5944" y="5"/>
                    <a:pt x="5931" y="7"/>
                    <a:pt x="5927" y="8"/>
                  </a:cubicBezTo>
                  <a:cubicBezTo>
                    <a:pt x="5927" y="9"/>
                    <a:pt x="5988" y="9"/>
                    <a:pt x="5967" y="11"/>
                  </a:cubicBezTo>
                  <a:cubicBezTo>
                    <a:pt x="5997" y="11"/>
                    <a:pt x="6009" y="9"/>
                    <a:pt x="6047" y="10"/>
                  </a:cubicBezTo>
                  <a:cubicBezTo>
                    <a:pt x="6017" y="10"/>
                    <a:pt x="5977" y="12"/>
                    <a:pt x="5961" y="11"/>
                  </a:cubicBezTo>
                  <a:cubicBezTo>
                    <a:pt x="5902" y="13"/>
                    <a:pt x="5911" y="18"/>
                    <a:pt x="5938" y="18"/>
                  </a:cubicBezTo>
                  <a:cubicBezTo>
                    <a:pt x="5932" y="16"/>
                    <a:pt x="6046" y="16"/>
                    <a:pt x="5969" y="14"/>
                  </a:cubicBezTo>
                  <a:cubicBezTo>
                    <a:pt x="6003" y="12"/>
                    <a:pt x="6067" y="12"/>
                    <a:pt x="6112" y="11"/>
                  </a:cubicBezTo>
                  <a:lnTo>
                    <a:pt x="6110" y="11"/>
                  </a:lnTo>
                  <a:lnTo>
                    <a:pt x="6166" y="11"/>
                  </a:lnTo>
                  <a:cubicBezTo>
                    <a:pt x="6158" y="11"/>
                    <a:pt x="6141" y="12"/>
                    <a:pt x="6141" y="13"/>
                  </a:cubicBezTo>
                  <a:lnTo>
                    <a:pt x="6218" y="10"/>
                  </a:lnTo>
                  <a:cubicBezTo>
                    <a:pt x="6175" y="12"/>
                    <a:pt x="6246" y="11"/>
                    <a:pt x="6266" y="12"/>
                  </a:cubicBezTo>
                  <a:cubicBezTo>
                    <a:pt x="6274" y="11"/>
                    <a:pt x="6304" y="10"/>
                    <a:pt x="6275" y="9"/>
                  </a:cubicBezTo>
                  <a:cubicBezTo>
                    <a:pt x="6242" y="7"/>
                    <a:pt x="6256" y="9"/>
                    <a:pt x="6226" y="10"/>
                  </a:cubicBezTo>
                  <a:lnTo>
                    <a:pt x="6269" y="7"/>
                  </a:lnTo>
                  <a:lnTo>
                    <a:pt x="6272" y="7"/>
                  </a:lnTo>
                  <a:lnTo>
                    <a:pt x="6298" y="5"/>
                  </a:lnTo>
                  <a:cubicBezTo>
                    <a:pt x="6355" y="5"/>
                    <a:pt x="6272" y="10"/>
                    <a:pt x="6346" y="8"/>
                  </a:cubicBezTo>
                  <a:lnTo>
                    <a:pt x="6337" y="5"/>
                  </a:lnTo>
                  <a:cubicBezTo>
                    <a:pt x="6422" y="6"/>
                    <a:pt x="6532" y="9"/>
                    <a:pt x="6592" y="8"/>
                  </a:cubicBezTo>
                  <a:cubicBezTo>
                    <a:pt x="6575" y="9"/>
                    <a:pt x="6568" y="12"/>
                    <a:pt x="6591" y="14"/>
                  </a:cubicBezTo>
                  <a:cubicBezTo>
                    <a:pt x="6565" y="13"/>
                    <a:pt x="6513" y="13"/>
                    <a:pt x="6475" y="13"/>
                  </a:cubicBezTo>
                  <a:cubicBezTo>
                    <a:pt x="6468" y="13"/>
                    <a:pt x="6522" y="10"/>
                    <a:pt x="6563" y="11"/>
                  </a:cubicBezTo>
                  <a:cubicBezTo>
                    <a:pt x="6543" y="6"/>
                    <a:pt x="6461" y="13"/>
                    <a:pt x="6456" y="9"/>
                  </a:cubicBezTo>
                  <a:cubicBezTo>
                    <a:pt x="6352" y="7"/>
                    <a:pt x="6379" y="13"/>
                    <a:pt x="6291" y="10"/>
                  </a:cubicBezTo>
                  <a:cubicBezTo>
                    <a:pt x="6290" y="12"/>
                    <a:pt x="6266" y="11"/>
                    <a:pt x="6261" y="13"/>
                  </a:cubicBezTo>
                  <a:cubicBezTo>
                    <a:pt x="6287" y="17"/>
                    <a:pt x="6379" y="13"/>
                    <a:pt x="6436" y="14"/>
                  </a:cubicBezTo>
                  <a:cubicBezTo>
                    <a:pt x="6430" y="15"/>
                    <a:pt x="6419" y="15"/>
                    <a:pt x="6417" y="15"/>
                  </a:cubicBezTo>
                  <a:cubicBezTo>
                    <a:pt x="6457" y="16"/>
                    <a:pt x="6474" y="15"/>
                    <a:pt x="6503" y="15"/>
                  </a:cubicBezTo>
                  <a:lnTo>
                    <a:pt x="6499" y="14"/>
                  </a:lnTo>
                  <a:cubicBezTo>
                    <a:pt x="6549" y="12"/>
                    <a:pt x="6530" y="16"/>
                    <a:pt x="6559" y="17"/>
                  </a:cubicBezTo>
                  <a:cubicBezTo>
                    <a:pt x="6570" y="17"/>
                    <a:pt x="6611" y="17"/>
                    <a:pt x="6604" y="16"/>
                  </a:cubicBezTo>
                  <a:lnTo>
                    <a:pt x="6657" y="18"/>
                  </a:lnTo>
                  <a:lnTo>
                    <a:pt x="6655" y="16"/>
                  </a:lnTo>
                  <a:cubicBezTo>
                    <a:pt x="6685" y="15"/>
                    <a:pt x="6691" y="17"/>
                    <a:pt x="6718" y="16"/>
                  </a:cubicBezTo>
                  <a:lnTo>
                    <a:pt x="6719" y="14"/>
                  </a:lnTo>
                  <a:lnTo>
                    <a:pt x="6645" y="13"/>
                  </a:lnTo>
                  <a:cubicBezTo>
                    <a:pt x="6683" y="12"/>
                    <a:pt x="6656" y="11"/>
                    <a:pt x="6697" y="10"/>
                  </a:cubicBezTo>
                  <a:cubicBezTo>
                    <a:pt x="6651" y="13"/>
                    <a:pt x="6730" y="12"/>
                    <a:pt x="6734" y="13"/>
                  </a:cubicBezTo>
                  <a:lnTo>
                    <a:pt x="6765" y="12"/>
                  </a:lnTo>
                  <a:lnTo>
                    <a:pt x="6757" y="13"/>
                  </a:lnTo>
                  <a:cubicBezTo>
                    <a:pt x="6781" y="14"/>
                    <a:pt x="6785" y="12"/>
                    <a:pt x="6813" y="12"/>
                  </a:cubicBezTo>
                  <a:cubicBezTo>
                    <a:pt x="6780" y="11"/>
                    <a:pt x="6759" y="10"/>
                    <a:pt x="6717" y="11"/>
                  </a:cubicBezTo>
                  <a:cubicBezTo>
                    <a:pt x="6747" y="10"/>
                    <a:pt x="6808" y="9"/>
                    <a:pt x="6822" y="9"/>
                  </a:cubicBezTo>
                  <a:cubicBezTo>
                    <a:pt x="6854" y="8"/>
                    <a:pt x="6877" y="10"/>
                    <a:pt x="6907" y="10"/>
                  </a:cubicBezTo>
                  <a:cubicBezTo>
                    <a:pt x="6849" y="11"/>
                    <a:pt x="6927" y="16"/>
                    <a:pt x="6812" y="15"/>
                  </a:cubicBezTo>
                  <a:cubicBezTo>
                    <a:pt x="6814" y="14"/>
                    <a:pt x="6823" y="14"/>
                    <a:pt x="6827" y="15"/>
                  </a:cubicBezTo>
                  <a:cubicBezTo>
                    <a:pt x="6811" y="12"/>
                    <a:pt x="6758" y="15"/>
                    <a:pt x="6733" y="16"/>
                  </a:cubicBezTo>
                  <a:cubicBezTo>
                    <a:pt x="6739" y="17"/>
                    <a:pt x="6713" y="18"/>
                    <a:pt x="6757" y="18"/>
                  </a:cubicBezTo>
                  <a:cubicBezTo>
                    <a:pt x="6743" y="17"/>
                    <a:pt x="6795" y="15"/>
                    <a:pt x="6837" y="16"/>
                  </a:cubicBezTo>
                  <a:lnTo>
                    <a:pt x="6829" y="20"/>
                  </a:lnTo>
                  <a:lnTo>
                    <a:pt x="6891" y="20"/>
                  </a:lnTo>
                  <a:lnTo>
                    <a:pt x="6885" y="20"/>
                  </a:lnTo>
                  <a:cubicBezTo>
                    <a:pt x="6908" y="23"/>
                    <a:pt x="6950" y="20"/>
                    <a:pt x="6992" y="21"/>
                  </a:cubicBezTo>
                  <a:cubicBezTo>
                    <a:pt x="7023" y="20"/>
                    <a:pt x="7140" y="22"/>
                    <a:pt x="7089" y="18"/>
                  </a:cubicBezTo>
                  <a:cubicBezTo>
                    <a:pt x="7127" y="20"/>
                    <a:pt x="7160" y="18"/>
                    <a:pt x="7202" y="17"/>
                  </a:cubicBezTo>
                  <a:lnTo>
                    <a:pt x="7150" y="16"/>
                  </a:lnTo>
                  <a:cubicBezTo>
                    <a:pt x="7211" y="14"/>
                    <a:pt x="7194" y="15"/>
                    <a:pt x="7242" y="11"/>
                  </a:cubicBezTo>
                  <a:cubicBezTo>
                    <a:pt x="7247" y="12"/>
                    <a:pt x="7258" y="13"/>
                    <a:pt x="7248" y="14"/>
                  </a:cubicBezTo>
                  <a:cubicBezTo>
                    <a:pt x="7330" y="14"/>
                    <a:pt x="7447" y="16"/>
                    <a:pt x="7495" y="13"/>
                  </a:cubicBezTo>
                  <a:cubicBezTo>
                    <a:pt x="7552" y="14"/>
                    <a:pt x="7561" y="18"/>
                    <a:pt x="7642" y="16"/>
                  </a:cubicBezTo>
                  <a:cubicBezTo>
                    <a:pt x="7659" y="16"/>
                    <a:pt x="7629" y="13"/>
                    <a:pt x="7682" y="14"/>
                  </a:cubicBezTo>
                  <a:cubicBezTo>
                    <a:pt x="7686" y="15"/>
                    <a:pt x="7631" y="17"/>
                    <a:pt x="7690" y="17"/>
                  </a:cubicBezTo>
                  <a:cubicBezTo>
                    <a:pt x="7733" y="14"/>
                    <a:pt x="7790" y="19"/>
                    <a:pt x="7845" y="17"/>
                  </a:cubicBezTo>
                  <a:cubicBezTo>
                    <a:pt x="7875" y="18"/>
                    <a:pt x="7925" y="18"/>
                    <a:pt x="7915" y="20"/>
                  </a:cubicBezTo>
                  <a:cubicBezTo>
                    <a:pt x="7868" y="19"/>
                    <a:pt x="7803" y="19"/>
                    <a:pt x="7793" y="20"/>
                  </a:cubicBezTo>
                  <a:cubicBezTo>
                    <a:pt x="7799" y="19"/>
                    <a:pt x="7760" y="19"/>
                    <a:pt x="7794" y="18"/>
                  </a:cubicBezTo>
                  <a:cubicBezTo>
                    <a:pt x="7724" y="16"/>
                    <a:pt x="7749" y="19"/>
                    <a:pt x="7686" y="17"/>
                  </a:cubicBezTo>
                  <a:cubicBezTo>
                    <a:pt x="7682" y="18"/>
                    <a:pt x="7719" y="20"/>
                    <a:pt x="7732" y="19"/>
                  </a:cubicBezTo>
                  <a:cubicBezTo>
                    <a:pt x="7732" y="22"/>
                    <a:pt x="7608" y="20"/>
                    <a:pt x="7664" y="24"/>
                  </a:cubicBezTo>
                  <a:cubicBezTo>
                    <a:pt x="7731" y="24"/>
                    <a:pt x="7751" y="18"/>
                    <a:pt x="7809" y="22"/>
                  </a:cubicBezTo>
                  <a:cubicBezTo>
                    <a:pt x="7786" y="23"/>
                    <a:pt x="7749" y="22"/>
                    <a:pt x="7720" y="24"/>
                  </a:cubicBezTo>
                  <a:lnTo>
                    <a:pt x="7767" y="26"/>
                  </a:lnTo>
                  <a:lnTo>
                    <a:pt x="7802" y="24"/>
                  </a:lnTo>
                  <a:lnTo>
                    <a:pt x="7800" y="24"/>
                  </a:lnTo>
                  <a:cubicBezTo>
                    <a:pt x="7884" y="27"/>
                    <a:pt x="7878" y="22"/>
                    <a:pt x="7953" y="21"/>
                  </a:cubicBezTo>
                  <a:cubicBezTo>
                    <a:pt x="7910" y="19"/>
                    <a:pt x="7963" y="16"/>
                    <a:pt x="7930" y="15"/>
                  </a:cubicBezTo>
                  <a:cubicBezTo>
                    <a:pt x="7981" y="15"/>
                    <a:pt x="8018" y="15"/>
                    <a:pt x="8018" y="18"/>
                  </a:cubicBezTo>
                  <a:cubicBezTo>
                    <a:pt x="7924" y="20"/>
                    <a:pt x="8013" y="21"/>
                    <a:pt x="7926" y="23"/>
                  </a:cubicBezTo>
                  <a:cubicBezTo>
                    <a:pt x="7940" y="24"/>
                    <a:pt x="7905" y="27"/>
                    <a:pt x="7957" y="28"/>
                  </a:cubicBezTo>
                  <a:cubicBezTo>
                    <a:pt x="8015" y="26"/>
                    <a:pt x="7939" y="25"/>
                    <a:pt x="7998" y="25"/>
                  </a:cubicBezTo>
                  <a:cubicBezTo>
                    <a:pt x="8001" y="25"/>
                    <a:pt x="8005" y="25"/>
                    <a:pt x="8003" y="26"/>
                  </a:cubicBezTo>
                  <a:cubicBezTo>
                    <a:pt x="8029" y="24"/>
                    <a:pt x="8034" y="26"/>
                    <a:pt x="8066" y="25"/>
                  </a:cubicBezTo>
                  <a:lnTo>
                    <a:pt x="8059" y="25"/>
                  </a:lnTo>
                  <a:cubicBezTo>
                    <a:pt x="8099" y="27"/>
                    <a:pt x="8103" y="24"/>
                    <a:pt x="8137" y="26"/>
                  </a:cubicBezTo>
                  <a:cubicBezTo>
                    <a:pt x="8123" y="24"/>
                    <a:pt x="8160" y="24"/>
                    <a:pt x="8182" y="23"/>
                  </a:cubicBezTo>
                  <a:cubicBezTo>
                    <a:pt x="8147" y="22"/>
                    <a:pt x="8128" y="19"/>
                    <a:pt x="8059" y="19"/>
                  </a:cubicBezTo>
                  <a:cubicBezTo>
                    <a:pt x="8050" y="20"/>
                    <a:pt x="8055" y="21"/>
                    <a:pt x="8027" y="22"/>
                  </a:cubicBezTo>
                  <a:lnTo>
                    <a:pt x="8072" y="22"/>
                  </a:lnTo>
                  <a:lnTo>
                    <a:pt x="8046" y="23"/>
                  </a:lnTo>
                  <a:lnTo>
                    <a:pt x="8003" y="22"/>
                  </a:lnTo>
                  <a:cubicBezTo>
                    <a:pt x="8058" y="21"/>
                    <a:pt x="8033" y="19"/>
                    <a:pt x="8056" y="17"/>
                  </a:cubicBezTo>
                  <a:cubicBezTo>
                    <a:pt x="8106" y="18"/>
                    <a:pt x="8097" y="17"/>
                    <a:pt x="8128" y="18"/>
                  </a:cubicBezTo>
                  <a:cubicBezTo>
                    <a:pt x="8125" y="20"/>
                    <a:pt x="8225" y="23"/>
                    <a:pt x="8282" y="24"/>
                  </a:cubicBezTo>
                  <a:lnTo>
                    <a:pt x="8255" y="24"/>
                  </a:lnTo>
                  <a:cubicBezTo>
                    <a:pt x="8214" y="25"/>
                    <a:pt x="8284" y="26"/>
                    <a:pt x="8286" y="27"/>
                  </a:cubicBezTo>
                  <a:lnTo>
                    <a:pt x="8316" y="26"/>
                  </a:lnTo>
                  <a:cubicBezTo>
                    <a:pt x="8310" y="26"/>
                    <a:pt x="8302" y="27"/>
                    <a:pt x="8315" y="27"/>
                  </a:cubicBezTo>
                  <a:cubicBezTo>
                    <a:pt x="8357" y="27"/>
                    <a:pt x="8354" y="25"/>
                    <a:pt x="8395" y="24"/>
                  </a:cubicBezTo>
                  <a:cubicBezTo>
                    <a:pt x="8398" y="26"/>
                    <a:pt x="8364" y="27"/>
                    <a:pt x="8389" y="28"/>
                  </a:cubicBezTo>
                  <a:cubicBezTo>
                    <a:pt x="8398" y="30"/>
                    <a:pt x="8426" y="33"/>
                    <a:pt x="8481" y="32"/>
                  </a:cubicBezTo>
                  <a:cubicBezTo>
                    <a:pt x="8485" y="31"/>
                    <a:pt x="8499" y="31"/>
                    <a:pt x="8515" y="31"/>
                  </a:cubicBezTo>
                  <a:lnTo>
                    <a:pt x="8509" y="31"/>
                  </a:lnTo>
                  <a:lnTo>
                    <a:pt x="8545" y="33"/>
                  </a:lnTo>
                  <a:cubicBezTo>
                    <a:pt x="8514" y="35"/>
                    <a:pt x="8483" y="32"/>
                    <a:pt x="8452" y="34"/>
                  </a:cubicBezTo>
                  <a:lnTo>
                    <a:pt x="8449" y="36"/>
                  </a:lnTo>
                  <a:cubicBezTo>
                    <a:pt x="8425" y="36"/>
                    <a:pt x="8392" y="36"/>
                    <a:pt x="8377" y="37"/>
                  </a:cubicBezTo>
                  <a:cubicBezTo>
                    <a:pt x="8414" y="38"/>
                    <a:pt x="8422" y="37"/>
                    <a:pt x="8463" y="37"/>
                  </a:cubicBezTo>
                  <a:cubicBezTo>
                    <a:pt x="8469" y="39"/>
                    <a:pt x="8440" y="39"/>
                    <a:pt x="8435" y="39"/>
                  </a:cubicBezTo>
                  <a:lnTo>
                    <a:pt x="8441" y="38"/>
                  </a:lnTo>
                  <a:cubicBezTo>
                    <a:pt x="8392" y="36"/>
                    <a:pt x="8368" y="40"/>
                    <a:pt x="8307" y="39"/>
                  </a:cubicBezTo>
                  <a:cubicBezTo>
                    <a:pt x="8297" y="39"/>
                    <a:pt x="8303" y="39"/>
                    <a:pt x="8305" y="38"/>
                  </a:cubicBezTo>
                  <a:cubicBezTo>
                    <a:pt x="8256" y="40"/>
                    <a:pt x="8207" y="37"/>
                    <a:pt x="8159" y="39"/>
                  </a:cubicBezTo>
                  <a:lnTo>
                    <a:pt x="8175" y="38"/>
                  </a:lnTo>
                  <a:lnTo>
                    <a:pt x="8013" y="42"/>
                  </a:lnTo>
                  <a:lnTo>
                    <a:pt x="8013" y="43"/>
                  </a:lnTo>
                  <a:cubicBezTo>
                    <a:pt x="8020" y="44"/>
                    <a:pt x="7996" y="44"/>
                    <a:pt x="7983" y="43"/>
                  </a:cubicBezTo>
                  <a:lnTo>
                    <a:pt x="7983" y="43"/>
                  </a:lnTo>
                  <a:lnTo>
                    <a:pt x="7895" y="45"/>
                  </a:lnTo>
                  <a:cubicBezTo>
                    <a:pt x="7903" y="46"/>
                    <a:pt x="7913" y="46"/>
                    <a:pt x="7925" y="47"/>
                  </a:cubicBezTo>
                  <a:cubicBezTo>
                    <a:pt x="7935" y="46"/>
                    <a:pt x="7994" y="47"/>
                    <a:pt x="7986" y="45"/>
                  </a:cubicBezTo>
                  <a:cubicBezTo>
                    <a:pt x="8013" y="46"/>
                    <a:pt x="8057" y="44"/>
                    <a:pt x="8077" y="45"/>
                  </a:cubicBezTo>
                  <a:cubicBezTo>
                    <a:pt x="8041" y="44"/>
                    <a:pt x="8102" y="43"/>
                    <a:pt x="8109" y="42"/>
                  </a:cubicBezTo>
                  <a:cubicBezTo>
                    <a:pt x="8121" y="44"/>
                    <a:pt x="8163" y="42"/>
                    <a:pt x="8158" y="44"/>
                  </a:cubicBezTo>
                  <a:cubicBezTo>
                    <a:pt x="8165" y="45"/>
                    <a:pt x="8140" y="43"/>
                    <a:pt x="8125" y="44"/>
                  </a:cubicBezTo>
                  <a:cubicBezTo>
                    <a:pt x="8086" y="46"/>
                    <a:pt x="8194" y="46"/>
                    <a:pt x="8147" y="47"/>
                  </a:cubicBezTo>
                  <a:cubicBezTo>
                    <a:pt x="8207" y="46"/>
                    <a:pt x="8287" y="47"/>
                    <a:pt x="8349" y="46"/>
                  </a:cubicBezTo>
                  <a:lnTo>
                    <a:pt x="8314" y="45"/>
                  </a:lnTo>
                  <a:cubicBezTo>
                    <a:pt x="8342" y="46"/>
                    <a:pt x="8408" y="46"/>
                    <a:pt x="8413" y="47"/>
                  </a:cubicBezTo>
                  <a:lnTo>
                    <a:pt x="8342" y="47"/>
                  </a:lnTo>
                  <a:cubicBezTo>
                    <a:pt x="8340" y="49"/>
                    <a:pt x="8405" y="47"/>
                    <a:pt x="8408" y="48"/>
                  </a:cubicBezTo>
                  <a:lnTo>
                    <a:pt x="8484" y="45"/>
                  </a:lnTo>
                  <a:lnTo>
                    <a:pt x="8451" y="45"/>
                  </a:lnTo>
                  <a:cubicBezTo>
                    <a:pt x="8472" y="44"/>
                    <a:pt x="8542" y="46"/>
                    <a:pt x="8594" y="47"/>
                  </a:cubicBezTo>
                  <a:cubicBezTo>
                    <a:pt x="8564" y="49"/>
                    <a:pt x="8516" y="46"/>
                    <a:pt x="8461" y="47"/>
                  </a:cubicBezTo>
                  <a:cubicBezTo>
                    <a:pt x="8421" y="48"/>
                    <a:pt x="8485" y="50"/>
                    <a:pt x="8448" y="50"/>
                  </a:cubicBezTo>
                  <a:cubicBezTo>
                    <a:pt x="8458" y="51"/>
                    <a:pt x="8482" y="51"/>
                    <a:pt x="8494" y="50"/>
                  </a:cubicBezTo>
                  <a:lnTo>
                    <a:pt x="8509" y="51"/>
                  </a:lnTo>
                  <a:cubicBezTo>
                    <a:pt x="8475" y="53"/>
                    <a:pt x="8400" y="52"/>
                    <a:pt x="8350" y="54"/>
                  </a:cubicBezTo>
                  <a:cubicBezTo>
                    <a:pt x="8355" y="54"/>
                    <a:pt x="8359" y="54"/>
                    <a:pt x="8360" y="54"/>
                  </a:cubicBezTo>
                  <a:cubicBezTo>
                    <a:pt x="8321" y="52"/>
                    <a:pt x="8282" y="52"/>
                    <a:pt x="8245" y="52"/>
                  </a:cubicBezTo>
                  <a:cubicBezTo>
                    <a:pt x="8265" y="53"/>
                    <a:pt x="8273" y="53"/>
                    <a:pt x="8284" y="53"/>
                  </a:cubicBezTo>
                  <a:cubicBezTo>
                    <a:pt x="8285" y="53"/>
                    <a:pt x="8250" y="53"/>
                    <a:pt x="8236" y="54"/>
                  </a:cubicBezTo>
                  <a:cubicBezTo>
                    <a:pt x="8271" y="55"/>
                    <a:pt x="8243" y="56"/>
                    <a:pt x="8265" y="56"/>
                  </a:cubicBezTo>
                  <a:cubicBezTo>
                    <a:pt x="8242" y="57"/>
                    <a:pt x="8224" y="56"/>
                    <a:pt x="8196" y="56"/>
                  </a:cubicBezTo>
                  <a:cubicBezTo>
                    <a:pt x="8182" y="55"/>
                    <a:pt x="8208" y="55"/>
                    <a:pt x="8205" y="53"/>
                  </a:cubicBezTo>
                  <a:cubicBezTo>
                    <a:pt x="8177" y="54"/>
                    <a:pt x="8164" y="51"/>
                    <a:pt x="8122" y="52"/>
                  </a:cubicBezTo>
                  <a:cubicBezTo>
                    <a:pt x="8177" y="53"/>
                    <a:pt x="8107" y="55"/>
                    <a:pt x="8088" y="56"/>
                  </a:cubicBezTo>
                  <a:lnTo>
                    <a:pt x="8097" y="56"/>
                  </a:lnTo>
                  <a:cubicBezTo>
                    <a:pt x="8080" y="57"/>
                    <a:pt x="8065" y="57"/>
                    <a:pt x="8053" y="56"/>
                  </a:cubicBezTo>
                  <a:cubicBezTo>
                    <a:pt x="8075" y="55"/>
                    <a:pt x="8097" y="56"/>
                    <a:pt x="8091" y="54"/>
                  </a:cubicBezTo>
                  <a:cubicBezTo>
                    <a:pt x="8076" y="54"/>
                    <a:pt x="8061" y="54"/>
                    <a:pt x="8044" y="54"/>
                  </a:cubicBezTo>
                  <a:lnTo>
                    <a:pt x="8059" y="53"/>
                  </a:lnTo>
                  <a:lnTo>
                    <a:pt x="7985" y="53"/>
                  </a:lnTo>
                  <a:cubicBezTo>
                    <a:pt x="7973" y="55"/>
                    <a:pt x="7953" y="56"/>
                    <a:pt x="7943" y="58"/>
                  </a:cubicBezTo>
                  <a:cubicBezTo>
                    <a:pt x="7925" y="57"/>
                    <a:pt x="7900" y="58"/>
                    <a:pt x="7883" y="58"/>
                  </a:cubicBezTo>
                  <a:lnTo>
                    <a:pt x="7891" y="58"/>
                  </a:lnTo>
                  <a:cubicBezTo>
                    <a:pt x="7858" y="56"/>
                    <a:pt x="7785" y="57"/>
                    <a:pt x="7779" y="58"/>
                  </a:cubicBezTo>
                  <a:cubicBezTo>
                    <a:pt x="7755" y="57"/>
                    <a:pt x="7945" y="51"/>
                    <a:pt x="7779" y="52"/>
                  </a:cubicBezTo>
                  <a:cubicBezTo>
                    <a:pt x="7715" y="51"/>
                    <a:pt x="7739" y="55"/>
                    <a:pt x="7703" y="57"/>
                  </a:cubicBezTo>
                  <a:cubicBezTo>
                    <a:pt x="7703" y="57"/>
                    <a:pt x="7705" y="56"/>
                    <a:pt x="7702" y="56"/>
                  </a:cubicBezTo>
                  <a:cubicBezTo>
                    <a:pt x="7674" y="55"/>
                    <a:pt x="7671" y="57"/>
                    <a:pt x="7648" y="57"/>
                  </a:cubicBezTo>
                  <a:cubicBezTo>
                    <a:pt x="7665" y="58"/>
                    <a:pt x="7689" y="58"/>
                    <a:pt x="7697" y="58"/>
                  </a:cubicBezTo>
                  <a:cubicBezTo>
                    <a:pt x="7688" y="59"/>
                    <a:pt x="7639" y="57"/>
                    <a:pt x="7618" y="59"/>
                  </a:cubicBezTo>
                  <a:cubicBezTo>
                    <a:pt x="7646" y="56"/>
                    <a:pt x="7565" y="57"/>
                    <a:pt x="7586" y="56"/>
                  </a:cubicBezTo>
                  <a:cubicBezTo>
                    <a:pt x="7531" y="54"/>
                    <a:pt x="7472" y="56"/>
                    <a:pt x="7443" y="58"/>
                  </a:cubicBezTo>
                  <a:cubicBezTo>
                    <a:pt x="7406" y="55"/>
                    <a:pt x="7378" y="58"/>
                    <a:pt x="7317" y="56"/>
                  </a:cubicBezTo>
                  <a:cubicBezTo>
                    <a:pt x="7327" y="56"/>
                    <a:pt x="7343" y="56"/>
                    <a:pt x="7356" y="56"/>
                  </a:cubicBezTo>
                  <a:cubicBezTo>
                    <a:pt x="7391" y="55"/>
                    <a:pt x="7294" y="55"/>
                    <a:pt x="7347" y="54"/>
                  </a:cubicBezTo>
                  <a:cubicBezTo>
                    <a:pt x="7335" y="54"/>
                    <a:pt x="7346" y="55"/>
                    <a:pt x="7358" y="54"/>
                  </a:cubicBezTo>
                  <a:cubicBezTo>
                    <a:pt x="7378" y="54"/>
                    <a:pt x="7397" y="53"/>
                    <a:pt x="7392" y="52"/>
                  </a:cubicBezTo>
                  <a:lnTo>
                    <a:pt x="7343" y="51"/>
                  </a:lnTo>
                  <a:lnTo>
                    <a:pt x="7360" y="50"/>
                  </a:lnTo>
                  <a:lnTo>
                    <a:pt x="7285" y="47"/>
                  </a:lnTo>
                  <a:cubicBezTo>
                    <a:pt x="7283" y="48"/>
                    <a:pt x="7290" y="48"/>
                    <a:pt x="7294" y="49"/>
                  </a:cubicBezTo>
                  <a:cubicBezTo>
                    <a:pt x="7207" y="47"/>
                    <a:pt x="7107" y="48"/>
                    <a:pt x="7031" y="48"/>
                  </a:cubicBezTo>
                  <a:cubicBezTo>
                    <a:pt x="7017" y="53"/>
                    <a:pt x="6844" y="50"/>
                    <a:pt x="6782" y="53"/>
                  </a:cubicBezTo>
                  <a:cubicBezTo>
                    <a:pt x="6799" y="52"/>
                    <a:pt x="6808" y="49"/>
                    <a:pt x="6798" y="48"/>
                  </a:cubicBezTo>
                  <a:cubicBezTo>
                    <a:pt x="6811" y="47"/>
                    <a:pt x="6840" y="45"/>
                    <a:pt x="6871" y="46"/>
                  </a:cubicBezTo>
                  <a:cubicBezTo>
                    <a:pt x="6876" y="47"/>
                    <a:pt x="6914" y="48"/>
                    <a:pt x="6889" y="49"/>
                  </a:cubicBezTo>
                  <a:cubicBezTo>
                    <a:pt x="6975" y="48"/>
                    <a:pt x="6878" y="46"/>
                    <a:pt x="6903" y="44"/>
                  </a:cubicBezTo>
                  <a:cubicBezTo>
                    <a:pt x="6808" y="44"/>
                    <a:pt x="6752" y="48"/>
                    <a:pt x="6692" y="49"/>
                  </a:cubicBezTo>
                  <a:lnTo>
                    <a:pt x="6690" y="48"/>
                  </a:lnTo>
                  <a:lnTo>
                    <a:pt x="6645" y="49"/>
                  </a:lnTo>
                  <a:cubicBezTo>
                    <a:pt x="6682" y="50"/>
                    <a:pt x="6680" y="53"/>
                    <a:pt x="6632" y="52"/>
                  </a:cubicBezTo>
                  <a:lnTo>
                    <a:pt x="6638" y="52"/>
                  </a:lnTo>
                  <a:cubicBezTo>
                    <a:pt x="6611" y="50"/>
                    <a:pt x="6554" y="52"/>
                    <a:pt x="6511" y="51"/>
                  </a:cubicBezTo>
                  <a:lnTo>
                    <a:pt x="6483" y="53"/>
                  </a:lnTo>
                  <a:cubicBezTo>
                    <a:pt x="6440" y="53"/>
                    <a:pt x="6438" y="50"/>
                    <a:pt x="6424" y="48"/>
                  </a:cubicBezTo>
                  <a:cubicBezTo>
                    <a:pt x="6357" y="47"/>
                    <a:pt x="6319" y="50"/>
                    <a:pt x="6271" y="52"/>
                  </a:cubicBezTo>
                  <a:cubicBezTo>
                    <a:pt x="6250" y="50"/>
                    <a:pt x="6150" y="50"/>
                    <a:pt x="6203" y="48"/>
                  </a:cubicBezTo>
                  <a:cubicBezTo>
                    <a:pt x="6142" y="49"/>
                    <a:pt x="6154" y="57"/>
                    <a:pt x="6051" y="53"/>
                  </a:cubicBezTo>
                  <a:lnTo>
                    <a:pt x="6078" y="51"/>
                  </a:lnTo>
                  <a:cubicBezTo>
                    <a:pt x="5979" y="52"/>
                    <a:pt x="5838" y="54"/>
                    <a:pt x="5792" y="53"/>
                  </a:cubicBezTo>
                  <a:cubicBezTo>
                    <a:pt x="5829" y="48"/>
                    <a:pt x="5669" y="48"/>
                    <a:pt x="5651" y="43"/>
                  </a:cubicBezTo>
                  <a:cubicBezTo>
                    <a:pt x="5656" y="44"/>
                    <a:pt x="5619" y="44"/>
                    <a:pt x="5613" y="45"/>
                  </a:cubicBezTo>
                  <a:cubicBezTo>
                    <a:pt x="5605" y="44"/>
                    <a:pt x="5592" y="44"/>
                    <a:pt x="5577" y="45"/>
                  </a:cubicBezTo>
                  <a:cubicBezTo>
                    <a:pt x="5616" y="46"/>
                    <a:pt x="5550" y="50"/>
                    <a:pt x="5624" y="48"/>
                  </a:cubicBezTo>
                  <a:cubicBezTo>
                    <a:pt x="5587" y="51"/>
                    <a:pt x="5539" y="54"/>
                    <a:pt x="5457" y="54"/>
                  </a:cubicBezTo>
                  <a:lnTo>
                    <a:pt x="5458" y="52"/>
                  </a:lnTo>
                  <a:lnTo>
                    <a:pt x="5523" y="52"/>
                  </a:lnTo>
                  <a:cubicBezTo>
                    <a:pt x="5516" y="51"/>
                    <a:pt x="5549" y="51"/>
                    <a:pt x="5563" y="50"/>
                  </a:cubicBezTo>
                  <a:cubicBezTo>
                    <a:pt x="5443" y="49"/>
                    <a:pt x="5579" y="45"/>
                    <a:pt x="5456" y="46"/>
                  </a:cubicBezTo>
                  <a:cubicBezTo>
                    <a:pt x="5444" y="47"/>
                    <a:pt x="5452" y="46"/>
                    <a:pt x="5420" y="47"/>
                  </a:cubicBezTo>
                  <a:cubicBezTo>
                    <a:pt x="5435" y="47"/>
                    <a:pt x="5437" y="46"/>
                    <a:pt x="5413" y="45"/>
                  </a:cubicBezTo>
                  <a:lnTo>
                    <a:pt x="5390" y="47"/>
                  </a:lnTo>
                  <a:cubicBezTo>
                    <a:pt x="5347" y="44"/>
                    <a:pt x="5461" y="45"/>
                    <a:pt x="5424" y="42"/>
                  </a:cubicBezTo>
                  <a:cubicBezTo>
                    <a:pt x="5472" y="41"/>
                    <a:pt x="5554" y="40"/>
                    <a:pt x="5539" y="37"/>
                  </a:cubicBezTo>
                  <a:cubicBezTo>
                    <a:pt x="5461" y="36"/>
                    <a:pt x="5469" y="42"/>
                    <a:pt x="5388" y="41"/>
                  </a:cubicBezTo>
                  <a:lnTo>
                    <a:pt x="5379" y="40"/>
                  </a:lnTo>
                  <a:cubicBezTo>
                    <a:pt x="5351" y="41"/>
                    <a:pt x="5346" y="43"/>
                    <a:pt x="5330" y="44"/>
                  </a:cubicBezTo>
                  <a:cubicBezTo>
                    <a:pt x="5329" y="43"/>
                    <a:pt x="5322" y="43"/>
                    <a:pt x="5303" y="42"/>
                  </a:cubicBezTo>
                  <a:cubicBezTo>
                    <a:pt x="5255" y="45"/>
                    <a:pt x="5223" y="46"/>
                    <a:pt x="5179" y="49"/>
                  </a:cubicBezTo>
                  <a:cubicBezTo>
                    <a:pt x="5297" y="46"/>
                    <a:pt x="5280" y="51"/>
                    <a:pt x="5402" y="49"/>
                  </a:cubicBezTo>
                  <a:cubicBezTo>
                    <a:pt x="5383" y="49"/>
                    <a:pt x="5297" y="50"/>
                    <a:pt x="5292" y="53"/>
                  </a:cubicBezTo>
                  <a:lnTo>
                    <a:pt x="5293" y="51"/>
                  </a:lnTo>
                  <a:cubicBezTo>
                    <a:pt x="5253" y="52"/>
                    <a:pt x="5214" y="53"/>
                    <a:pt x="5164" y="53"/>
                  </a:cubicBezTo>
                  <a:lnTo>
                    <a:pt x="5194" y="51"/>
                  </a:lnTo>
                  <a:cubicBezTo>
                    <a:pt x="5128" y="53"/>
                    <a:pt x="5084" y="48"/>
                    <a:pt x="5032" y="52"/>
                  </a:cubicBezTo>
                  <a:cubicBezTo>
                    <a:pt x="5051" y="52"/>
                    <a:pt x="5065" y="52"/>
                    <a:pt x="5077" y="52"/>
                  </a:cubicBezTo>
                  <a:cubicBezTo>
                    <a:pt x="5043" y="53"/>
                    <a:pt x="5000" y="52"/>
                    <a:pt x="4963" y="52"/>
                  </a:cubicBezTo>
                  <a:lnTo>
                    <a:pt x="4887" y="56"/>
                  </a:lnTo>
                  <a:cubicBezTo>
                    <a:pt x="4887" y="55"/>
                    <a:pt x="4839" y="55"/>
                    <a:pt x="4862" y="53"/>
                  </a:cubicBezTo>
                  <a:cubicBezTo>
                    <a:pt x="4807" y="51"/>
                    <a:pt x="4781" y="55"/>
                    <a:pt x="4749" y="55"/>
                  </a:cubicBezTo>
                  <a:cubicBezTo>
                    <a:pt x="4693" y="53"/>
                    <a:pt x="4798" y="54"/>
                    <a:pt x="4804" y="51"/>
                  </a:cubicBezTo>
                  <a:cubicBezTo>
                    <a:pt x="4726" y="50"/>
                    <a:pt x="4644" y="51"/>
                    <a:pt x="4600" y="53"/>
                  </a:cubicBezTo>
                  <a:cubicBezTo>
                    <a:pt x="4616" y="54"/>
                    <a:pt x="4623" y="54"/>
                    <a:pt x="4623" y="55"/>
                  </a:cubicBezTo>
                  <a:cubicBezTo>
                    <a:pt x="4620" y="54"/>
                    <a:pt x="4589" y="54"/>
                    <a:pt x="4572" y="54"/>
                  </a:cubicBezTo>
                  <a:lnTo>
                    <a:pt x="4560" y="55"/>
                  </a:lnTo>
                  <a:cubicBezTo>
                    <a:pt x="4530" y="55"/>
                    <a:pt x="4535" y="54"/>
                    <a:pt x="4559" y="53"/>
                  </a:cubicBezTo>
                  <a:cubicBezTo>
                    <a:pt x="4532" y="52"/>
                    <a:pt x="4498" y="55"/>
                    <a:pt x="4470" y="53"/>
                  </a:cubicBezTo>
                  <a:cubicBezTo>
                    <a:pt x="4517" y="52"/>
                    <a:pt x="4578" y="53"/>
                    <a:pt x="4602" y="52"/>
                  </a:cubicBezTo>
                  <a:cubicBezTo>
                    <a:pt x="4503" y="53"/>
                    <a:pt x="4503" y="48"/>
                    <a:pt x="4377" y="50"/>
                  </a:cubicBezTo>
                  <a:cubicBezTo>
                    <a:pt x="4375" y="49"/>
                    <a:pt x="4397" y="48"/>
                    <a:pt x="4372" y="48"/>
                  </a:cubicBezTo>
                  <a:cubicBezTo>
                    <a:pt x="4316" y="48"/>
                    <a:pt x="4358" y="51"/>
                    <a:pt x="4340" y="52"/>
                  </a:cubicBezTo>
                  <a:cubicBezTo>
                    <a:pt x="4383" y="51"/>
                    <a:pt x="4404" y="52"/>
                    <a:pt x="4429" y="54"/>
                  </a:cubicBezTo>
                  <a:lnTo>
                    <a:pt x="4417" y="55"/>
                  </a:lnTo>
                  <a:cubicBezTo>
                    <a:pt x="4415" y="54"/>
                    <a:pt x="4388" y="54"/>
                    <a:pt x="4380" y="54"/>
                  </a:cubicBezTo>
                  <a:lnTo>
                    <a:pt x="4373" y="56"/>
                  </a:lnTo>
                  <a:cubicBezTo>
                    <a:pt x="4376" y="54"/>
                    <a:pt x="4333" y="52"/>
                    <a:pt x="4299" y="53"/>
                  </a:cubicBezTo>
                  <a:cubicBezTo>
                    <a:pt x="4333" y="54"/>
                    <a:pt x="4324" y="54"/>
                    <a:pt x="4334" y="57"/>
                  </a:cubicBezTo>
                  <a:cubicBezTo>
                    <a:pt x="4286" y="60"/>
                    <a:pt x="4279" y="55"/>
                    <a:pt x="4226" y="58"/>
                  </a:cubicBezTo>
                  <a:cubicBezTo>
                    <a:pt x="4230" y="57"/>
                    <a:pt x="4277" y="56"/>
                    <a:pt x="4236" y="56"/>
                  </a:cubicBezTo>
                  <a:cubicBezTo>
                    <a:pt x="4203" y="56"/>
                    <a:pt x="4207" y="57"/>
                    <a:pt x="4184" y="58"/>
                  </a:cubicBezTo>
                  <a:cubicBezTo>
                    <a:pt x="4210" y="56"/>
                    <a:pt x="4203" y="54"/>
                    <a:pt x="4231" y="52"/>
                  </a:cubicBezTo>
                  <a:cubicBezTo>
                    <a:pt x="4290" y="52"/>
                    <a:pt x="4255" y="52"/>
                    <a:pt x="4313" y="51"/>
                  </a:cubicBezTo>
                  <a:lnTo>
                    <a:pt x="4264" y="49"/>
                  </a:lnTo>
                  <a:cubicBezTo>
                    <a:pt x="4314" y="49"/>
                    <a:pt x="4301" y="47"/>
                    <a:pt x="4305" y="46"/>
                  </a:cubicBezTo>
                  <a:cubicBezTo>
                    <a:pt x="4218" y="44"/>
                    <a:pt x="4240" y="49"/>
                    <a:pt x="4184" y="49"/>
                  </a:cubicBezTo>
                  <a:cubicBezTo>
                    <a:pt x="4157" y="50"/>
                    <a:pt x="4236" y="49"/>
                    <a:pt x="4194" y="51"/>
                  </a:cubicBezTo>
                  <a:cubicBezTo>
                    <a:pt x="4142" y="50"/>
                    <a:pt x="4182" y="52"/>
                    <a:pt x="4124" y="53"/>
                  </a:cubicBezTo>
                  <a:lnTo>
                    <a:pt x="4134" y="52"/>
                  </a:lnTo>
                  <a:cubicBezTo>
                    <a:pt x="4116" y="51"/>
                    <a:pt x="4099" y="52"/>
                    <a:pt x="4078" y="53"/>
                  </a:cubicBezTo>
                  <a:cubicBezTo>
                    <a:pt x="4055" y="53"/>
                    <a:pt x="4104" y="60"/>
                    <a:pt x="4010" y="60"/>
                  </a:cubicBezTo>
                  <a:cubicBezTo>
                    <a:pt x="4015" y="60"/>
                    <a:pt x="4017" y="59"/>
                    <a:pt x="4017" y="59"/>
                  </a:cubicBezTo>
                  <a:lnTo>
                    <a:pt x="4108" y="41"/>
                  </a:lnTo>
                  <a:cubicBezTo>
                    <a:pt x="4013" y="41"/>
                    <a:pt x="3904" y="41"/>
                    <a:pt x="3795" y="40"/>
                  </a:cubicBezTo>
                  <a:cubicBezTo>
                    <a:pt x="3769" y="37"/>
                    <a:pt x="3873" y="37"/>
                    <a:pt x="3866" y="36"/>
                  </a:cubicBezTo>
                  <a:lnTo>
                    <a:pt x="3916" y="36"/>
                  </a:lnTo>
                  <a:cubicBezTo>
                    <a:pt x="3913" y="38"/>
                    <a:pt x="3812" y="37"/>
                    <a:pt x="3857" y="39"/>
                  </a:cubicBezTo>
                  <a:cubicBezTo>
                    <a:pt x="3945" y="38"/>
                    <a:pt x="3985" y="40"/>
                    <a:pt x="4068" y="37"/>
                  </a:cubicBezTo>
                  <a:cubicBezTo>
                    <a:pt x="4042" y="33"/>
                    <a:pt x="3958" y="37"/>
                    <a:pt x="3904" y="35"/>
                  </a:cubicBezTo>
                  <a:cubicBezTo>
                    <a:pt x="3927" y="35"/>
                    <a:pt x="3946" y="35"/>
                    <a:pt x="3965" y="34"/>
                  </a:cubicBezTo>
                  <a:lnTo>
                    <a:pt x="3801" y="33"/>
                  </a:lnTo>
                  <a:lnTo>
                    <a:pt x="3788" y="34"/>
                  </a:lnTo>
                  <a:lnTo>
                    <a:pt x="3858" y="34"/>
                  </a:lnTo>
                  <a:cubicBezTo>
                    <a:pt x="3806" y="34"/>
                    <a:pt x="3762" y="36"/>
                    <a:pt x="3758" y="39"/>
                  </a:cubicBezTo>
                  <a:lnTo>
                    <a:pt x="3768" y="39"/>
                  </a:lnTo>
                  <a:lnTo>
                    <a:pt x="3749" y="40"/>
                  </a:lnTo>
                  <a:lnTo>
                    <a:pt x="3713" y="3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2" name="フリーフォーム 64"/>
            <p:cNvSpPr>
              <a:spLocks/>
            </p:cNvSpPr>
            <p:nvPr/>
          </p:nvSpPr>
          <p:spPr bwMode="invGray">
            <a:xfrm>
              <a:off x="12117388" y="2779713"/>
              <a:ext cx="127000" cy="4762"/>
            </a:xfrm>
            <a:custGeom>
              <a:avLst/>
              <a:gdLst>
                <a:gd name="T0" fmla="*/ 19 w 66"/>
                <a:gd name="T1" fmla="*/ 2 h 2"/>
                <a:gd name="T2" fmla="*/ 19 w 66"/>
                <a:gd name="T3" fmla="*/ 2 h 2"/>
                <a:gd name="T4" fmla="*/ 60 w 66"/>
                <a:gd name="T5" fmla="*/ 0 h 2"/>
                <a:gd name="T6" fmla="*/ 19 w 66"/>
                <a:gd name="T7" fmla="*/ 2 h 2"/>
              </a:gdLst>
              <a:ahLst/>
              <a:cxnLst>
                <a:cxn ang="0">
                  <a:pos x="T0" y="T1"/>
                </a:cxn>
                <a:cxn ang="0">
                  <a:pos x="T2" y="T3"/>
                </a:cxn>
                <a:cxn ang="0">
                  <a:pos x="T4" y="T5"/>
                </a:cxn>
                <a:cxn ang="0">
                  <a:pos x="T6" y="T7"/>
                </a:cxn>
              </a:cxnLst>
              <a:rect l="0" t="0" r="r" b="b"/>
              <a:pathLst>
                <a:path w="66" h="2">
                  <a:moveTo>
                    <a:pt x="19" y="2"/>
                  </a:moveTo>
                  <a:lnTo>
                    <a:pt x="19" y="2"/>
                  </a:lnTo>
                  <a:cubicBezTo>
                    <a:pt x="33" y="2"/>
                    <a:pt x="66" y="2"/>
                    <a:pt x="60" y="0"/>
                  </a:cubicBezTo>
                  <a:cubicBezTo>
                    <a:pt x="60" y="2"/>
                    <a:pt x="0" y="0"/>
                    <a:pt x="19"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3" name="フリーフォーム 65"/>
            <p:cNvSpPr>
              <a:spLocks/>
            </p:cNvSpPr>
            <p:nvPr/>
          </p:nvSpPr>
          <p:spPr bwMode="invGray">
            <a:xfrm>
              <a:off x="12182475" y="2787650"/>
              <a:ext cx="79375" cy="1587"/>
            </a:xfrm>
            <a:custGeom>
              <a:avLst/>
              <a:gdLst>
                <a:gd name="T0" fmla="*/ 25 w 41"/>
                <a:gd name="T1" fmla="*/ 1 h 1"/>
                <a:gd name="T2" fmla="*/ 25 w 41"/>
                <a:gd name="T3" fmla="*/ 1 h 1"/>
                <a:gd name="T4" fmla="*/ 41 w 41"/>
                <a:gd name="T5" fmla="*/ 0 h 1"/>
                <a:gd name="T6" fmla="*/ 0 w 41"/>
                <a:gd name="T7" fmla="*/ 0 h 1"/>
                <a:gd name="T8" fmla="*/ 25 w 41"/>
                <a:gd name="T9" fmla="*/ 1 h 1"/>
              </a:gdLst>
              <a:ahLst/>
              <a:cxnLst>
                <a:cxn ang="0">
                  <a:pos x="T0" y="T1"/>
                </a:cxn>
                <a:cxn ang="0">
                  <a:pos x="T2" y="T3"/>
                </a:cxn>
                <a:cxn ang="0">
                  <a:pos x="T4" y="T5"/>
                </a:cxn>
                <a:cxn ang="0">
                  <a:pos x="T6" y="T7"/>
                </a:cxn>
                <a:cxn ang="0">
                  <a:pos x="T8" y="T9"/>
                </a:cxn>
              </a:cxnLst>
              <a:rect l="0" t="0" r="r" b="b"/>
              <a:pathLst>
                <a:path w="41" h="1">
                  <a:moveTo>
                    <a:pt x="25" y="1"/>
                  </a:moveTo>
                  <a:lnTo>
                    <a:pt x="25" y="1"/>
                  </a:lnTo>
                  <a:cubicBezTo>
                    <a:pt x="27" y="1"/>
                    <a:pt x="26" y="0"/>
                    <a:pt x="41" y="0"/>
                  </a:cubicBezTo>
                  <a:lnTo>
                    <a:pt x="0" y="0"/>
                  </a:lnTo>
                  <a:lnTo>
                    <a:pt x="2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4" name="フリーフォーム 66"/>
            <p:cNvSpPr>
              <a:spLocks/>
            </p:cNvSpPr>
            <p:nvPr/>
          </p:nvSpPr>
          <p:spPr bwMode="invGray">
            <a:xfrm>
              <a:off x="12307888" y="2809875"/>
              <a:ext cx="249238" cy="15875"/>
            </a:xfrm>
            <a:custGeom>
              <a:avLst/>
              <a:gdLst>
                <a:gd name="T0" fmla="*/ 2 w 130"/>
                <a:gd name="T1" fmla="*/ 3 h 7"/>
                <a:gd name="T2" fmla="*/ 2 w 130"/>
                <a:gd name="T3" fmla="*/ 3 h 7"/>
                <a:gd name="T4" fmla="*/ 70 w 130"/>
                <a:gd name="T5" fmla="*/ 2 h 7"/>
                <a:gd name="T6" fmla="*/ 0 w 130"/>
                <a:gd name="T7" fmla="*/ 6 h 7"/>
                <a:gd name="T8" fmla="*/ 130 w 130"/>
                <a:gd name="T9" fmla="*/ 4 h 7"/>
                <a:gd name="T10" fmla="*/ 2 w 130"/>
                <a:gd name="T11" fmla="*/ 3 h 7"/>
              </a:gdLst>
              <a:ahLst/>
              <a:cxnLst>
                <a:cxn ang="0">
                  <a:pos x="T0" y="T1"/>
                </a:cxn>
                <a:cxn ang="0">
                  <a:pos x="T2" y="T3"/>
                </a:cxn>
                <a:cxn ang="0">
                  <a:pos x="T4" y="T5"/>
                </a:cxn>
                <a:cxn ang="0">
                  <a:pos x="T6" y="T7"/>
                </a:cxn>
                <a:cxn ang="0">
                  <a:pos x="T8" y="T9"/>
                </a:cxn>
                <a:cxn ang="0">
                  <a:pos x="T10" y="T11"/>
                </a:cxn>
              </a:cxnLst>
              <a:rect l="0" t="0" r="r" b="b"/>
              <a:pathLst>
                <a:path w="130" h="7">
                  <a:moveTo>
                    <a:pt x="2" y="3"/>
                  </a:moveTo>
                  <a:lnTo>
                    <a:pt x="2" y="3"/>
                  </a:lnTo>
                  <a:cubicBezTo>
                    <a:pt x="23" y="2"/>
                    <a:pt x="37" y="1"/>
                    <a:pt x="70" y="2"/>
                  </a:cubicBezTo>
                  <a:cubicBezTo>
                    <a:pt x="82" y="6"/>
                    <a:pt x="15" y="2"/>
                    <a:pt x="0" y="6"/>
                  </a:cubicBezTo>
                  <a:cubicBezTo>
                    <a:pt x="61" y="7"/>
                    <a:pt x="80" y="4"/>
                    <a:pt x="130" y="4"/>
                  </a:cubicBezTo>
                  <a:cubicBezTo>
                    <a:pt x="106" y="2"/>
                    <a:pt x="4" y="0"/>
                    <a:pt x="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5" name="フリーフォーム 67"/>
            <p:cNvSpPr>
              <a:spLocks/>
            </p:cNvSpPr>
            <p:nvPr/>
          </p:nvSpPr>
          <p:spPr bwMode="invGray">
            <a:xfrm>
              <a:off x="12252325" y="2825750"/>
              <a:ext cx="73025" cy="1587"/>
            </a:xfrm>
            <a:custGeom>
              <a:avLst/>
              <a:gdLst>
                <a:gd name="T0" fmla="*/ 4 w 38"/>
                <a:gd name="T1" fmla="*/ 1 h 1"/>
                <a:gd name="T2" fmla="*/ 4 w 38"/>
                <a:gd name="T3" fmla="*/ 1 h 1"/>
                <a:gd name="T4" fmla="*/ 38 w 38"/>
                <a:gd name="T5" fmla="*/ 0 h 1"/>
                <a:gd name="T6" fmla="*/ 34 w 38"/>
                <a:gd name="T7" fmla="*/ 0 h 1"/>
                <a:gd name="T8" fmla="*/ 0 w 38"/>
                <a:gd name="T9" fmla="*/ 1 h 1"/>
                <a:gd name="T10" fmla="*/ 4 w 38"/>
                <a:gd name="T11" fmla="*/ 1 h 1"/>
              </a:gdLst>
              <a:ahLst/>
              <a:cxnLst>
                <a:cxn ang="0">
                  <a:pos x="T0" y="T1"/>
                </a:cxn>
                <a:cxn ang="0">
                  <a:pos x="T2" y="T3"/>
                </a:cxn>
                <a:cxn ang="0">
                  <a:pos x="T4" y="T5"/>
                </a:cxn>
                <a:cxn ang="0">
                  <a:pos x="T6" y="T7"/>
                </a:cxn>
                <a:cxn ang="0">
                  <a:pos x="T8" y="T9"/>
                </a:cxn>
                <a:cxn ang="0">
                  <a:pos x="T10" y="T11"/>
                </a:cxn>
              </a:cxnLst>
              <a:rect l="0" t="0" r="r" b="b"/>
              <a:pathLst>
                <a:path w="38" h="1">
                  <a:moveTo>
                    <a:pt x="4" y="1"/>
                  </a:moveTo>
                  <a:lnTo>
                    <a:pt x="4" y="1"/>
                  </a:lnTo>
                  <a:lnTo>
                    <a:pt x="38" y="0"/>
                  </a:lnTo>
                  <a:lnTo>
                    <a:pt x="34" y="0"/>
                  </a:lnTo>
                  <a:lnTo>
                    <a:pt x="0" y="1"/>
                  </a:lnTo>
                  <a:lnTo>
                    <a:pt x="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6" name="フリーフォーム 68"/>
            <p:cNvSpPr>
              <a:spLocks/>
            </p:cNvSpPr>
            <p:nvPr/>
          </p:nvSpPr>
          <p:spPr bwMode="invGray">
            <a:xfrm>
              <a:off x="10779125" y="2733675"/>
              <a:ext cx="66675" cy="4762"/>
            </a:xfrm>
            <a:custGeom>
              <a:avLst/>
              <a:gdLst>
                <a:gd name="T0" fmla="*/ 35 w 35"/>
                <a:gd name="T1" fmla="*/ 2 h 2"/>
                <a:gd name="T2" fmla="*/ 35 w 35"/>
                <a:gd name="T3" fmla="*/ 2 h 2"/>
                <a:gd name="T4" fmla="*/ 0 w 35"/>
                <a:gd name="T5" fmla="*/ 2 h 2"/>
                <a:gd name="T6" fmla="*/ 35 w 35"/>
                <a:gd name="T7" fmla="*/ 2 h 2"/>
              </a:gdLst>
              <a:ahLst/>
              <a:cxnLst>
                <a:cxn ang="0">
                  <a:pos x="T0" y="T1"/>
                </a:cxn>
                <a:cxn ang="0">
                  <a:pos x="T2" y="T3"/>
                </a:cxn>
                <a:cxn ang="0">
                  <a:pos x="T4" y="T5"/>
                </a:cxn>
                <a:cxn ang="0">
                  <a:pos x="T6" y="T7"/>
                </a:cxn>
              </a:cxnLst>
              <a:rect l="0" t="0" r="r" b="b"/>
              <a:pathLst>
                <a:path w="35" h="2">
                  <a:moveTo>
                    <a:pt x="35" y="2"/>
                  </a:moveTo>
                  <a:lnTo>
                    <a:pt x="35" y="2"/>
                  </a:lnTo>
                  <a:cubicBezTo>
                    <a:pt x="32" y="0"/>
                    <a:pt x="11" y="1"/>
                    <a:pt x="0" y="2"/>
                  </a:cubicBezTo>
                  <a:cubicBezTo>
                    <a:pt x="9" y="2"/>
                    <a:pt x="22" y="2"/>
                    <a:pt x="3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7" name="フリーフォーム 69"/>
            <p:cNvSpPr>
              <a:spLocks/>
            </p:cNvSpPr>
            <p:nvPr/>
          </p:nvSpPr>
          <p:spPr bwMode="invGray">
            <a:xfrm>
              <a:off x="-2471738" y="2738438"/>
              <a:ext cx="496888" cy="1587"/>
            </a:xfrm>
            <a:custGeom>
              <a:avLst/>
              <a:gdLst>
                <a:gd name="T0" fmla="*/ 259 w 259"/>
                <a:gd name="T1" fmla="*/ 0 h 1"/>
                <a:gd name="T2" fmla="*/ 259 w 259"/>
                <a:gd name="T3" fmla="*/ 0 h 1"/>
                <a:gd name="T4" fmla="*/ 0 w 259"/>
                <a:gd name="T5" fmla="*/ 1 h 1"/>
                <a:gd name="T6" fmla="*/ 259 w 259"/>
                <a:gd name="T7" fmla="*/ 0 h 1"/>
              </a:gdLst>
              <a:ahLst/>
              <a:cxnLst>
                <a:cxn ang="0">
                  <a:pos x="T0" y="T1"/>
                </a:cxn>
                <a:cxn ang="0">
                  <a:pos x="T2" y="T3"/>
                </a:cxn>
                <a:cxn ang="0">
                  <a:pos x="T4" y="T5"/>
                </a:cxn>
                <a:cxn ang="0">
                  <a:pos x="T6" y="T7"/>
                </a:cxn>
              </a:cxnLst>
              <a:rect l="0" t="0" r="r" b="b"/>
              <a:pathLst>
                <a:path w="259" h="1">
                  <a:moveTo>
                    <a:pt x="259" y="0"/>
                  </a:moveTo>
                  <a:lnTo>
                    <a:pt x="259" y="0"/>
                  </a:lnTo>
                  <a:lnTo>
                    <a:pt x="0" y="1"/>
                  </a:lnTo>
                  <a:lnTo>
                    <a:pt x="25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8" name="フリーフォーム 70"/>
            <p:cNvSpPr>
              <a:spLocks/>
            </p:cNvSpPr>
            <p:nvPr/>
          </p:nvSpPr>
          <p:spPr bwMode="invGray">
            <a:xfrm>
              <a:off x="9136063" y="2735263"/>
              <a:ext cx="387350" cy="14287"/>
            </a:xfrm>
            <a:custGeom>
              <a:avLst/>
              <a:gdLst>
                <a:gd name="T0" fmla="*/ 30 w 202"/>
                <a:gd name="T1" fmla="*/ 6 h 6"/>
                <a:gd name="T2" fmla="*/ 30 w 202"/>
                <a:gd name="T3" fmla="*/ 6 h 6"/>
                <a:gd name="T4" fmla="*/ 202 w 202"/>
                <a:gd name="T5" fmla="*/ 3 h 6"/>
                <a:gd name="T6" fmla="*/ 0 w 202"/>
                <a:gd name="T7" fmla="*/ 3 h 6"/>
                <a:gd name="T8" fmla="*/ 30 w 202"/>
                <a:gd name="T9" fmla="*/ 6 h 6"/>
              </a:gdLst>
              <a:ahLst/>
              <a:cxnLst>
                <a:cxn ang="0">
                  <a:pos x="T0" y="T1"/>
                </a:cxn>
                <a:cxn ang="0">
                  <a:pos x="T2" y="T3"/>
                </a:cxn>
                <a:cxn ang="0">
                  <a:pos x="T4" y="T5"/>
                </a:cxn>
                <a:cxn ang="0">
                  <a:pos x="T6" y="T7"/>
                </a:cxn>
                <a:cxn ang="0">
                  <a:pos x="T8" y="T9"/>
                </a:cxn>
              </a:cxnLst>
              <a:rect l="0" t="0" r="r" b="b"/>
              <a:pathLst>
                <a:path w="202" h="6">
                  <a:moveTo>
                    <a:pt x="30" y="6"/>
                  </a:moveTo>
                  <a:lnTo>
                    <a:pt x="30" y="6"/>
                  </a:lnTo>
                  <a:cubicBezTo>
                    <a:pt x="100" y="5"/>
                    <a:pt x="131" y="3"/>
                    <a:pt x="202" y="3"/>
                  </a:cubicBezTo>
                  <a:cubicBezTo>
                    <a:pt x="109" y="0"/>
                    <a:pt x="79" y="6"/>
                    <a:pt x="0" y="3"/>
                  </a:cubicBezTo>
                  <a:lnTo>
                    <a:pt x="30"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69" name="フリーフォーム 71"/>
            <p:cNvSpPr>
              <a:spLocks/>
            </p:cNvSpPr>
            <p:nvPr/>
          </p:nvSpPr>
          <p:spPr bwMode="invGray">
            <a:xfrm>
              <a:off x="9139238" y="2725738"/>
              <a:ext cx="142875" cy="9525"/>
            </a:xfrm>
            <a:custGeom>
              <a:avLst/>
              <a:gdLst>
                <a:gd name="T0" fmla="*/ 54 w 75"/>
                <a:gd name="T1" fmla="*/ 0 h 4"/>
                <a:gd name="T2" fmla="*/ 54 w 75"/>
                <a:gd name="T3" fmla="*/ 0 h 4"/>
                <a:gd name="T4" fmla="*/ 10 w 75"/>
                <a:gd name="T5" fmla="*/ 4 h 4"/>
                <a:gd name="T6" fmla="*/ 75 w 75"/>
                <a:gd name="T7" fmla="*/ 2 h 4"/>
                <a:gd name="T8" fmla="*/ 54 w 75"/>
                <a:gd name="T9" fmla="*/ 0 h 4"/>
              </a:gdLst>
              <a:ahLst/>
              <a:cxnLst>
                <a:cxn ang="0">
                  <a:pos x="T0" y="T1"/>
                </a:cxn>
                <a:cxn ang="0">
                  <a:pos x="T2" y="T3"/>
                </a:cxn>
                <a:cxn ang="0">
                  <a:pos x="T4" y="T5"/>
                </a:cxn>
                <a:cxn ang="0">
                  <a:pos x="T6" y="T7"/>
                </a:cxn>
                <a:cxn ang="0">
                  <a:pos x="T8" y="T9"/>
                </a:cxn>
              </a:cxnLst>
              <a:rect l="0" t="0" r="r" b="b"/>
              <a:pathLst>
                <a:path w="75" h="4">
                  <a:moveTo>
                    <a:pt x="54" y="0"/>
                  </a:moveTo>
                  <a:lnTo>
                    <a:pt x="54" y="0"/>
                  </a:lnTo>
                  <a:cubicBezTo>
                    <a:pt x="65" y="2"/>
                    <a:pt x="0" y="3"/>
                    <a:pt x="10" y="4"/>
                  </a:cubicBezTo>
                  <a:cubicBezTo>
                    <a:pt x="57" y="4"/>
                    <a:pt x="32" y="2"/>
                    <a:pt x="75" y="2"/>
                  </a:cubicBezTo>
                  <a:lnTo>
                    <a:pt x="5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0" name="フリーフォーム 72"/>
            <p:cNvSpPr>
              <a:spLocks/>
            </p:cNvSpPr>
            <p:nvPr/>
          </p:nvSpPr>
          <p:spPr bwMode="invGray">
            <a:xfrm>
              <a:off x="9805988" y="2817813"/>
              <a:ext cx="39688" cy="3175"/>
            </a:xfrm>
            <a:custGeom>
              <a:avLst/>
              <a:gdLst>
                <a:gd name="T0" fmla="*/ 21 w 21"/>
                <a:gd name="T1" fmla="*/ 0 h 1"/>
                <a:gd name="T2" fmla="*/ 21 w 21"/>
                <a:gd name="T3" fmla="*/ 0 h 1"/>
                <a:gd name="T4" fmla="*/ 0 w 21"/>
                <a:gd name="T5" fmla="*/ 1 h 1"/>
                <a:gd name="T6" fmla="*/ 17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lnTo>
                    <a:pt x="21" y="0"/>
                  </a:lnTo>
                  <a:lnTo>
                    <a:pt x="0" y="1"/>
                  </a:lnTo>
                  <a:lnTo>
                    <a:pt x="17" y="1"/>
                  </a:lnTo>
                  <a:lnTo>
                    <a:pt x="2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1" name="フリーフォーム 73"/>
            <p:cNvSpPr>
              <a:spLocks/>
            </p:cNvSpPr>
            <p:nvPr/>
          </p:nvSpPr>
          <p:spPr bwMode="invGray">
            <a:xfrm>
              <a:off x="8580438" y="2725738"/>
              <a:ext cx="66675" cy="3175"/>
            </a:xfrm>
            <a:custGeom>
              <a:avLst/>
              <a:gdLst>
                <a:gd name="T0" fmla="*/ 27 w 35"/>
                <a:gd name="T1" fmla="*/ 1 h 1"/>
                <a:gd name="T2" fmla="*/ 27 w 35"/>
                <a:gd name="T3" fmla="*/ 1 h 1"/>
                <a:gd name="T4" fmla="*/ 35 w 35"/>
                <a:gd name="T5" fmla="*/ 1 h 1"/>
                <a:gd name="T6" fmla="*/ 0 w 35"/>
                <a:gd name="T7" fmla="*/ 0 h 1"/>
                <a:gd name="T8" fmla="*/ 27 w 35"/>
                <a:gd name="T9" fmla="*/ 1 h 1"/>
              </a:gdLst>
              <a:ahLst/>
              <a:cxnLst>
                <a:cxn ang="0">
                  <a:pos x="T0" y="T1"/>
                </a:cxn>
                <a:cxn ang="0">
                  <a:pos x="T2" y="T3"/>
                </a:cxn>
                <a:cxn ang="0">
                  <a:pos x="T4" y="T5"/>
                </a:cxn>
                <a:cxn ang="0">
                  <a:pos x="T6" y="T7"/>
                </a:cxn>
                <a:cxn ang="0">
                  <a:pos x="T8" y="T9"/>
                </a:cxn>
              </a:cxnLst>
              <a:rect l="0" t="0" r="r" b="b"/>
              <a:pathLst>
                <a:path w="35" h="1">
                  <a:moveTo>
                    <a:pt x="27" y="1"/>
                  </a:moveTo>
                  <a:lnTo>
                    <a:pt x="27" y="1"/>
                  </a:lnTo>
                  <a:lnTo>
                    <a:pt x="35" y="1"/>
                  </a:lnTo>
                  <a:lnTo>
                    <a:pt x="0" y="0"/>
                  </a:lnTo>
                  <a:lnTo>
                    <a:pt x="2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2" name="フリーフォーム 74"/>
            <p:cNvSpPr>
              <a:spLocks/>
            </p:cNvSpPr>
            <p:nvPr/>
          </p:nvSpPr>
          <p:spPr bwMode="invGray">
            <a:xfrm>
              <a:off x="8647113" y="2725738"/>
              <a:ext cx="15875" cy="3175"/>
            </a:xfrm>
            <a:custGeom>
              <a:avLst/>
              <a:gdLst>
                <a:gd name="T0" fmla="*/ 8 w 8"/>
                <a:gd name="T1" fmla="*/ 0 h 1"/>
                <a:gd name="T2" fmla="*/ 8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8" y="0"/>
                  </a:lnTo>
                  <a:lnTo>
                    <a:pt x="0" y="1"/>
                  </a:lnTo>
                  <a:lnTo>
                    <a:pt x="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3" name="フリーフォーム 75"/>
            <p:cNvSpPr>
              <a:spLocks/>
            </p:cNvSpPr>
            <p:nvPr/>
          </p:nvSpPr>
          <p:spPr bwMode="invGray">
            <a:xfrm>
              <a:off x="9794875" y="2830513"/>
              <a:ext cx="90488" cy="1587"/>
            </a:xfrm>
            <a:custGeom>
              <a:avLst/>
              <a:gdLst>
                <a:gd name="T0" fmla="*/ 0 w 47"/>
                <a:gd name="T1" fmla="*/ 0 h 1"/>
                <a:gd name="T2" fmla="*/ 0 w 47"/>
                <a:gd name="T3" fmla="*/ 0 h 1"/>
                <a:gd name="T4" fmla="*/ 32 w 47"/>
                <a:gd name="T5" fmla="*/ 1 h 1"/>
                <a:gd name="T6" fmla="*/ 47 w 47"/>
                <a:gd name="T7" fmla="*/ 0 h 1"/>
                <a:gd name="T8" fmla="*/ 0 w 47"/>
                <a:gd name="T9" fmla="*/ 0 h 1"/>
              </a:gdLst>
              <a:ahLst/>
              <a:cxnLst>
                <a:cxn ang="0">
                  <a:pos x="T0" y="T1"/>
                </a:cxn>
                <a:cxn ang="0">
                  <a:pos x="T2" y="T3"/>
                </a:cxn>
                <a:cxn ang="0">
                  <a:pos x="T4" y="T5"/>
                </a:cxn>
                <a:cxn ang="0">
                  <a:pos x="T6" y="T7"/>
                </a:cxn>
                <a:cxn ang="0">
                  <a:pos x="T8" y="T9"/>
                </a:cxn>
              </a:cxnLst>
              <a:rect l="0" t="0" r="r" b="b"/>
              <a:pathLst>
                <a:path w="47" h="1">
                  <a:moveTo>
                    <a:pt x="0" y="0"/>
                  </a:moveTo>
                  <a:lnTo>
                    <a:pt x="0" y="0"/>
                  </a:lnTo>
                  <a:lnTo>
                    <a:pt x="32" y="1"/>
                  </a:lnTo>
                  <a:lnTo>
                    <a:pt x="47"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4" name="フリーフォーム 76"/>
            <p:cNvSpPr>
              <a:spLocks/>
            </p:cNvSpPr>
            <p:nvPr/>
          </p:nvSpPr>
          <p:spPr bwMode="invGray">
            <a:xfrm>
              <a:off x="9232900" y="2795588"/>
              <a:ext cx="84138" cy="3175"/>
            </a:xfrm>
            <a:custGeom>
              <a:avLst/>
              <a:gdLst>
                <a:gd name="T0" fmla="*/ 16 w 44"/>
                <a:gd name="T1" fmla="*/ 1 h 1"/>
                <a:gd name="T2" fmla="*/ 16 w 44"/>
                <a:gd name="T3" fmla="*/ 1 h 1"/>
                <a:gd name="T4" fmla="*/ 44 w 44"/>
                <a:gd name="T5" fmla="*/ 1 h 1"/>
                <a:gd name="T6" fmla="*/ 16 w 44"/>
                <a:gd name="T7" fmla="*/ 1 h 1"/>
              </a:gdLst>
              <a:ahLst/>
              <a:cxnLst>
                <a:cxn ang="0">
                  <a:pos x="T0" y="T1"/>
                </a:cxn>
                <a:cxn ang="0">
                  <a:pos x="T2" y="T3"/>
                </a:cxn>
                <a:cxn ang="0">
                  <a:pos x="T4" y="T5"/>
                </a:cxn>
                <a:cxn ang="0">
                  <a:pos x="T6" y="T7"/>
                </a:cxn>
              </a:cxnLst>
              <a:rect l="0" t="0" r="r" b="b"/>
              <a:pathLst>
                <a:path w="44" h="1">
                  <a:moveTo>
                    <a:pt x="16" y="1"/>
                  </a:moveTo>
                  <a:lnTo>
                    <a:pt x="16" y="1"/>
                  </a:lnTo>
                  <a:lnTo>
                    <a:pt x="44" y="1"/>
                  </a:lnTo>
                  <a:cubicBezTo>
                    <a:pt x="39" y="1"/>
                    <a:pt x="0" y="0"/>
                    <a:pt x="16"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5" name="フリーフォーム 77"/>
            <p:cNvSpPr>
              <a:spLocks/>
            </p:cNvSpPr>
            <p:nvPr/>
          </p:nvSpPr>
          <p:spPr bwMode="invGray">
            <a:xfrm>
              <a:off x="8158163" y="2725738"/>
              <a:ext cx="71438" cy="3175"/>
            </a:xfrm>
            <a:custGeom>
              <a:avLst/>
              <a:gdLst>
                <a:gd name="T0" fmla="*/ 34 w 37"/>
                <a:gd name="T1" fmla="*/ 0 h 1"/>
                <a:gd name="T2" fmla="*/ 34 w 37"/>
                <a:gd name="T3" fmla="*/ 0 h 1"/>
                <a:gd name="T4" fmla="*/ 0 w 37"/>
                <a:gd name="T5" fmla="*/ 1 h 1"/>
                <a:gd name="T6" fmla="*/ 3 w 37"/>
                <a:gd name="T7" fmla="*/ 1 h 1"/>
                <a:gd name="T8" fmla="*/ 37 w 37"/>
                <a:gd name="T9" fmla="*/ 0 h 1"/>
                <a:gd name="T10" fmla="*/ 34 w 37"/>
                <a:gd name="T11" fmla="*/ 0 h 1"/>
              </a:gdLst>
              <a:ahLst/>
              <a:cxnLst>
                <a:cxn ang="0">
                  <a:pos x="T0" y="T1"/>
                </a:cxn>
                <a:cxn ang="0">
                  <a:pos x="T2" y="T3"/>
                </a:cxn>
                <a:cxn ang="0">
                  <a:pos x="T4" y="T5"/>
                </a:cxn>
                <a:cxn ang="0">
                  <a:pos x="T6" y="T7"/>
                </a:cxn>
                <a:cxn ang="0">
                  <a:pos x="T8" y="T9"/>
                </a:cxn>
                <a:cxn ang="0">
                  <a:pos x="T10" y="T11"/>
                </a:cxn>
              </a:cxnLst>
              <a:rect l="0" t="0" r="r" b="b"/>
              <a:pathLst>
                <a:path w="37" h="1">
                  <a:moveTo>
                    <a:pt x="34" y="0"/>
                  </a:moveTo>
                  <a:lnTo>
                    <a:pt x="34" y="0"/>
                  </a:lnTo>
                  <a:lnTo>
                    <a:pt x="0" y="1"/>
                  </a:lnTo>
                  <a:lnTo>
                    <a:pt x="3" y="1"/>
                  </a:lnTo>
                  <a:lnTo>
                    <a:pt x="37" y="0"/>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6" name="フリーフォーム 78"/>
            <p:cNvSpPr>
              <a:spLocks/>
            </p:cNvSpPr>
            <p:nvPr/>
          </p:nvSpPr>
          <p:spPr bwMode="invGray">
            <a:xfrm>
              <a:off x="8734425" y="2814638"/>
              <a:ext cx="144463" cy="3175"/>
            </a:xfrm>
            <a:custGeom>
              <a:avLst/>
              <a:gdLst>
                <a:gd name="T0" fmla="*/ 56 w 76"/>
                <a:gd name="T1" fmla="*/ 0 h 2"/>
                <a:gd name="T2" fmla="*/ 56 w 76"/>
                <a:gd name="T3" fmla="*/ 0 h 2"/>
                <a:gd name="T4" fmla="*/ 40 w 76"/>
                <a:gd name="T5" fmla="*/ 2 h 2"/>
                <a:gd name="T6" fmla="*/ 56 w 76"/>
                <a:gd name="T7" fmla="*/ 0 h 2"/>
              </a:gdLst>
              <a:ahLst/>
              <a:cxnLst>
                <a:cxn ang="0">
                  <a:pos x="T0" y="T1"/>
                </a:cxn>
                <a:cxn ang="0">
                  <a:pos x="T2" y="T3"/>
                </a:cxn>
                <a:cxn ang="0">
                  <a:pos x="T4" y="T5"/>
                </a:cxn>
                <a:cxn ang="0">
                  <a:pos x="T6" y="T7"/>
                </a:cxn>
              </a:cxnLst>
              <a:rect l="0" t="0" r="r" b="b"/>
              <a:pathLst>
                <a:path w="76" h="2">
                  <a:moveTo>
                    <a:pt x="56" y="0"/>
                  </a:moveTo>
                  <a:lnTo>
                    <a:pt x="56" y="0"/>
                  </a:lnTo>
                  <a:cubicBezTo>
                    <a:pt x="76" y="2"/>
                    <a:pt x="0" y="0"/>
                    <a:pt x="40" y="2"/>
                  </a:cubicBezTo>
                  <a:cubicBezTo>
                    <a:pt x="76" y="2"/>
                    <a:pt x="61" y="1"/>
                    <a:pt x="5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7" name="フリーフォーム 79"/>
            <p:cNvSpPr>
              <a:spLocks/>
            </p:cNvSpPr>
            <p:nvPr/>
          </p:nvSpPr>
          <p:spPr bwMode="invGray">
            <a:xfrm>
              <a:off x="8023225" y="2782888"/>
              <a:ext cx="26988" cy="1587"/>
            </a:xfrm>
            <a:custGeom>
              <a:avLst/>
              <a:gdLst>
                <a:gd name="T0" fmla="*/ 14 w 14"/>
                <a:gd name="T1" fmla="*/ 0 h 1"/>
                <a:gd name="T2" fmla="*/ 14 w 14"/>
                <a:gd name="T3" fmla="*/ 0 h 1"/>
                <a:gd name="T4" fmla="*/ 0 w 14"/>
                <a:gd name="T5" fmla="*/ 1 h 1"/>
                <a:gd name="T6" fmla="*/ 14 w 14"/>
                <a:gd name="T7" fmla="*/ 0 h 1"/>
              </a:gdLst>
              <a:ahLst/>
              <a:cxnLst>
                <a:cxn ang="0">
                  <a:pos x="T0" y="T1"/>
                </a:cxn>
                <a:cxn ang="0">
                  <a:pos x="T2" y="T3"/>
                </a:cxn>
                <a:cxn ang="0">
                  <a:pos x="T4" y="T5"/>
                </a:cxn>
                <a:cxn ang="0">
                  <a:pos x="T6" y="T7"/>
                </a:cxn>
              </a:cxnLst>
              <a:rect l="0" t="0" r="r" b="b"/>
              <a:pathLst>
                <a:path w="14" h="1">
                  <a:moveTo>
                    <a:pt x="14" y="0"/>
                  </a:moveTo>
                  <a:lnTo>
                    <a:pt x="14" y="0"/>
                  </a:lnTo>
                  <a:cubicBezTo>
                    <a:pt x="9" y="0"/>
                    <a:pt x="5" y="0"/>
                    <a:pt x="0" y="1"/>
                  </a:cubicBezTo>
                  <a:lnTo>
                    <a:pt x="1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8" name="フリーフォーム 80"/>
            <p:cNvSpPr>
              <a:spLocks/>
            </p:cNvSpPr>
            <p:nvPr/>
          </p:nvSpPr>
          <p:spPr bwMode="invGray">
            <a:xfrm>
              <a:off x="8050213" y="2782888"/>
              <a:ext cx="77788" cy="1587"/>
            </a:xfrm>
            <a:custGeom>
              <a:avLst/>
              <a:gdLst>
                <a:gd name="T0" fmla="*/ 0 w 40"/>
                <a:gd name="T1" fmla="*/ 0 h 1"/>
                <a:gd name="T2" fmla="*/ 0 w 40"/>
                <a:gd name="T3" fmla="*/ 0 h 1"/>
                <a:gd name="T4" fmla="*/ 40 w 40"/>
                <a:gd name="T5" fmla="*/ 1 h 1"/>
                <a:gd name="T6" fmla="*/ 0 w 40"/>
                <a:gd name="T7" fmla="*/ 0 h 1"/>
              </a:gdLst>
              <a:ahLst/>
              <a:cxnLst>
                <a:cxn ang="0">
                  <a:pos x="T0" y="T1"/>
                </a:cxn>
                <a:cxn ang="0">
                  <a:pos x="T2" y="T3"/>
                </a:cxn>
                <a:cxn ang="0">
                  <a:pos x="T4" y="T5"/>
                </a:cxn>
                <a:cxn ang="0">
                  <a:pos x="T6" y="T7"/>
                </a:cxn>
              </a:cxnLst>
              <a:rect l="0" t="0" r="r" b="b"/>
              <a:pathLst>
                <a:path w="40" h="1">
                  <a:moveTo>
                    <a:pt x="0" y="0"/>
                  </a:moveTo>
                  <a:lnTo>
                    <a:pt x="0" y="0"/>
                  </a:lnTo>
                  <a:cubicBezTo>
                    <a:pt x="15" y="0"/>
                    <a:pt x="30" y="1"/>
                    <a:pt x="40" y="1"/>
                  </a:cubicBezTo>
                  <a:cubicBezTo>
                    <a:pt x="21" y="0"/>
                    <a:pt x="15"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79" name="フリーフォーム 81"/>
            <p:cNvSpPr>
              <a:spLocks/>
            </p:cNvSpPr>
            <p:nvPr/>
          </p:nvSpPr>
          <p:spPr bwMode="invGray">
            <a:xfrm>
              <a:off x="7715250" y="2779713"/>
              <a:ext cx="90488" cy="7937"/>
            </a:xfrm>
            <a:custGeom>
              <a:avLst/>
              <a:gdLst>
                <a:gd name="T0" fmla="*/ 5 w 47"/>
                <a:gd name="T1" fmla="*/ 2 h 3"/>
                <a:gd name="T2" fmla="*/ 5 w 47"/>
                <a:gd name="T3" fmla="*/ 2 h 3"/>
                <a:gd name="T4" fmla="*/ 18 w 47"/>
                <a:gd name="T5" fmla="*/ 2 h 3"/>
                <a:gd name="T6" fmla="*/ 23 w 47"/>
                <a:gd name="T7" fmla="*/ 2 h 3"/>
                <a:gd name="T8" fmla="*/ 38 w 47"/>
                <a:gd name="T9" fmla="*/ 1 h 3"/>
                <a:gd name="T10" fmla="*/ 47 w 47"/>
                <a:gd name="T11" fmla="*/ 0 h 3"/>
                <a:gd name="T12" fmla="*/ 35 w 47"/>
                <a:gd name="T13" fmla="*/ 1 h 3"/>
                <a:gd name="T14" fmla="*/ 5 w 4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
                  <a:moveTo>
                    <a:pt x="5" y="2"/>
                  </a:moveTo>
                  <a:lnTo>
                    <a:pt x="5" y="2"/>
                  </a:lnTo>
                  <a:lnTo>
                    <a:pt x="18" y="2"/>
                  </a:lnTo>
                  <a:cubicBezTo>
                    <a:pt x="4" y="3"/>
                    <a:pt x="11" y="3"/>
                    <a:pt x="23" y="2"/>
                  </a:cubicBezTo>
                  <a:cubicBezTo>
                    <a:pt x="37" y="2"/>
                    <a:pt x="37" y="1"/>
                    <a:pt x="38" y="1"/>
                  </a:cubicBezTo>
                  <a:lnTo>
                    <a:pt x="47" y="0"/>
                  </a:lnTo>
                  <a:lnTo>
                    <a:pt x="35" y="1"/>
                  </a:lnTo>
                  <a:cubicBezTo>
                    <a:pt x="13" y="1"/>
                    <a:pt x="0" y="1"/>
                    <a:pt x="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0" name="フリーフォーム 82"/>
            <p:cNvSpPr>
              <a:spLocks/>
            </p:cNvSpPr>
            <p:nvPr/>
          </p:nvSpPr>
          <p:spPr bwMode="invGray">
            <a:xfrm>
              <a:off x="6508749" y="2719388"/>
              <a:ext cx="247653" cy="0"/>
            </a:xfrm>
            <a:custGeom>
              <a:avLst/>
              <a:gdLst>
                <a:gd name="T0" fmla="*/ 0 w 129"/>
                <a:gd name="T1" fmla="*/ 0 h 3"/>
                <a:gd name="T2" fmla="*/ 0 w 129"/>
                <a:gd name="T3" fmla="*/ 0 h 3"/>
                <a:gd name="T4" fmla="*/ 60 w 129"/>
                <a:gd name="T5" fmla="*/ 2 h 3"/>
                <a:gd name="T6" fmla="*/ 129 w 129"/>
                <a:gd name="T7" fmla="*/ 0 h 3"/>
                <a:gd name="T8" fmla="*/ 0 w 129"/>
                <a:gd name="T9" fmla="*/ 0 h 3"/>
              </a:gdLst>
              <a:ahLst/>
              <a:cxnLst>
                <a:cxn ang="0">
                  <a:pos x="T0" y="T1"/>
                </a:cxn>
                <a:cxn ang="0">
                  <a:pos x="T2" y="T3"/>
                </a:cxn>
                <a:cxn ang="0">
                  <a:pos x="T4" y="T5"/>
                </a:cxn>
                <a:cxn ang="0">
                  <a:pos x="T6" y="T7"/>
                </a:cxn>
                <a:cxn ang="0">
                  <a:pos x="T8" y="T9"/>
                </a:cxn>
              </a:cxnLst>
              <a:rect l="0" t="0" r="r" b="b"/>
              <a:pathLst>
                <a:path w="129" h="3">
                  <a:moveTo>
                    <a:pt x="0" y="0"/>
                  </a:moveTo>
                  <a:lnTo>
                    <a:pt x="0" y="0"/>
                  </a:lnTo>
                  <a:cubicBezTo>
                    <a:pt x="50" y="1"/>
                    <a:pt x="63" y="1"/>
                    <a:pt x="60" y="2"/>
                  </a:cubicBezTo>
                  <a:cubicBezTo>
                    <a:pt x="108" y="3"/>
                    <a:pt x="100" y="0"/>
                    <a:pt x="129"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1" name="フリーフォーム 83"/>
            <p:cNvSpPr>
              <a:spLocks/>
            </p:cNvSpPr>
            <p:nvPr/>
          </p:nvSpPr>
          <p:spPr bwMode="invGray">
            <a:xfrm>
              <a:off x="6756400" y="2713038"/>
              <a:ext cx="33338" cy="0"/>
            </a:xfrm>
            <a:custGeom>
              <a:avLst/>
              <a:gdLst>
                <a:gd name="T0" fmla="*/ 0 w 18"/>
                <a:gd name="T1" fmla="*/ 0 w 18"/>
                <a:gd name="T2" fmla="*/ 18 w 18"/>
                <a:gd name="T3" fmla="*/ 0 w 18"/>
              </a:gdLst>
              <a:ahLst/>
              <a:cxnLst>
                <a:cxn ang="0">
                  <a:pos x="T0" y="0"/>
                </a:cxn>
                <a:cxn ang="0">
                  <a:pos x="T1" y="0"/>
                </a:cxn>
                <a:cxn ang="0">
                  <a:pos x="T2" y="0"/>
                </a:cxn>
                <a:cxn ang="0">
                  <a:pos x="T3" y="0"/>
                </a:cxn>
              </a:cxnLst>
              <a:rect l="0" t="0" r="r" b="b"/>
              <a:pathLst>
                <a:path w="18">
                  <a:moveTo>
                    <a:pt x="0" y="0"/>
                  </a:moveTo>
                  <a:lnTo>
                    <a:pt x="0" y="0"/>
                  </a:lnTo>
                  <a:lnTo>
                    <a:pt x="18"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2" name="フリーフォーム 84"/>
            <p:cNvSpPr>
              <a:spLocks/>
            </p:cNvSpPr>
            <p:nvPr/>
          </p:nvSpPr>
          <p:spPr bwMode="invGray">
            <a:xfrm>
              <a:off x="8047038" y="2820988"/>
              <a:ext cx="58738" cy="4762"/>
            </a:xfrm>
            <a:custGeom>
              <a:avLst/>
              <a:gdLst>
                <a:gd name="T0" fmla="*/ 31 w 31"/>
                <a:gd name="T1" fmla="*/ 0 h 2"/>
                <a:gd name="T2" fmla="*/ 31 w 31"/>
                <a:gd name="T3" fmla="*/ 0 h 2"/>
                <a:gd name="T4" fmla="*/ 0 w 31"/>
                <a:gd name="T5" fmla="*/ 2 h 2"/>
                <a:gd name="T6" fmla="*/ 11 w 31"/>
                <a:gd name="T7" fmla="*/ 2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lnTo>
                    <a:pt x="31" y="0"/>
                  </a:lnTo>
                  <a:lnTo>
                    <a:pt x="0" y="2"/>
                  </a:lnTo>
                  <a:lnTo>
                    <a:pt x="11" y="2"/>
                  </a:lnTo>
                  <a:lnTo>
                    <a:pt x="3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3" name="フリーフォーム 85"/>
            <p:cNvSpPr>
              <a:spLocks/>
            </p:cNvSpPr>
            <p:nvPr/>
          </p:nvSpPr>
          <p:spPr bwMode="invGray">
            <a:xfrm>
              <a:off x="6348413" y="2711451"/>
              <a:ext cx="82550" cy="1587"/>
            </a:xfrm>
            <a:custGeom>
              <a:avLst/>
              <a:gdLst>
                <a:gd name="T0" fmla="*/ 9 w 43"/>
                <a:gd name="T1" fmla="*/ 1 h 1"/>
                <a:gd name="T2" fmla="*/ 9 w 43"/>
                <a:gd name="T3" fmla="*/ 1 h 1"/>
                <a:gd name="T4" fmla="*/ 41 w 43"/>
                <a:gd name="T5" fmla="*/ 1 h 1"/>
                <a:gd name="T6" fmla="*/ 9 w 43"/>
                <a:gd name="T7" fmla="*/ 1 h 1"/>
              </a:gdLst>
              <a:ahLst/>
              <a:cxnLst>
                <a:cxn ang="0">
                  <a:pos x="T0" y="T1"/>
                </a:cxn>
                <a:cxn ang="0">
                  <a:pos x="T2" y="T3"/>
                </a:cxn>
                <a:cxn ang="0">
                  <a:pos x="T4" y="T5"/>
                </a:cxn>
                <a:cxn ang="0">
                  <a:pos x="T6" y="T7"/>
                </a:cxn>
              </a:cxnLst>
              <a:rect l="0" t="0" r="r" b="b"/>
              <a:pathLst>
                <a:path w="43" h="1">
                  <a:moveTo>
                    <a:pt x="9" y="1"/>
                  </a:moveTo>
                  <a:lnTo>
                    <a:pt x="9" y="1"/>
                  </a:lnTo>
                  <a:cubicBezTo>
                    <a:pt x="18" y="1"/>
                    <a:pt x="33" y="1"/>
                    <a:pt x="41" y="1"/>
                  </a:cubicBezTo>
                  <a:cubicBezTo>
                    <a:pt x="43" y="0"/>
                    <a:pt x="0" y="1"/>
                    <a:pt x="9"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4" name="フリーフォーム 86"/>
            <p:cNvSpPr>
              <a:spLocks/>
            </p:cNvSpPr>
            <p:nvPr/>
          </p:nvSpPr>
          <p:spPr bwMode="invGray">
            <a:xfrm>
              <a:off x="6734175" y="2771775"/>
              <a:ext cx="96838" cy="6350"/>
            </a:xfrm>
            <a:custGeom>
              <a:avLst/>
              <a:gdLst>
                <a:gd name="T0" fmla="*/ 0 w 50"/>
                <a:gd name="T1" fmla="*/ 2 h 3"/>
                <a:gd name="T2" fmla="*/ 0 w 50"/>
                <a:gd name="T3" fmla="*/ 2 h 3"/>
                <a:gd name="T4" fmla="*/ 50 w 50"/>
                <a:gd name="T5" fmla="*/ 3 h 3"/>
                <a:gd name="T6" fmla="*/ 0 w 50"/>
                <a:gd name="T7" fmla="*/ 2 h 3"/>
              </a:gdLst>
              <a:ahLst/>
              <a:cxnLst>
                <a:cxn ang="0">
                  <a:pos x="T0" y="T1"/>
                </a:cxn>
                <a:cxn ang="0">
                  <a:pos x="T2" y="T3"/>
                </a:cxn>
                <a:cxn ang="0">
                  <a:pos x="T4" y="T5"/>
                </a:cxn>
                <a:cxn ang="0">
                  <a:pos x="T6" y="T7"/>
                </a:cxn>
              </a:cxnLst>
              <a:rect l="0" t="0" r="r" b="b"/>
              <a:pathLst>
                <a:path w="50" h="3">
                  <a:moveTo>
                    <a:pt x="0" y="2"/>
                  </a:moveTo>
                  <a:lnTo>
                    <a:pt x="0" y="2"/>
                  </a:lnTo>
                  <a:cubicBezTo>
                    <a:pt x="6" y="3"/>
                    <a:pt x="37" y="2"/>
                    <a:pt x="50" y="3"/>
                  </a:cubicBezTo>
                  <a:cubicBezTo>
                    <a:pt x="32" y="2"/>
                    <a:pt x="17"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5" name="フリーフォーム 87"/>
            <p:cNvSpPr>
              <a:spLocks/>
            </p:cNvSpPr>
            <p:nvPr/>
          </p:nvSpPr>
          <p:spPr bwMode="invGray">
            <a:xfrm>
              <a:off x="6091238" y="2722563"/>
              <a:ext cx="95250" cy="7937"/>
            </a:xfrm>
            <a:custGeom>
              <a:avLst/>
              <a:gdLst>
                <a:gd name="T0" fmla="*/ 0 w 49"/>
                <a:gd name="T1" fmla="*/ 1 h 4"/>
                <a:gd name="T2" fmla="*/ 0 w 49"/>
                <a:gd name="T3" fmla="*/ 1 h 4"/>
                <a:gd name="T4" fmla="*/ 18 w 49"/>
                <a:gd name="T5" fmla="*/ 4 h 4"/>
                <a:gd name="T6" fmla="*/ 0 w 49"/>
                <a:gd name="T7" fmla="*/ 1 h 4"/>
              </a:gdLst>
              <a:ahLst/>
              <a:cxnLst>
                <a:cxn ang="0">
                  <a:pos x="T0" y="T1"/>
                </a:cxn>
                <a:cxn ang="0">
                  <a:pos x="T2" y="T3"/>
                </a:cxn>
                <a:cxn ang="0">
                  <a:pos x="T4" y="T5"/>
                </a:cxn>
                <a:cxn ang="0">
                  <a:pos x="T6" y="T7"/>
                </a:cxn>
              </a:cxnLst>
              <a:rect l="0" t="0" r="r" b="b"/>
              <a:pathLst>
                <a:path w="49" h="4">
                  <a:moveTo>
                    <a:pt x="0" y="1"/>
                  </a:moveTo>
                  <a:lnTo>
                    <a:pt x="0" y="1"/>
                  </a:lnTo>
                  <a:cubicBezTo>
                    <a:pt x="10" y="2"/>
                    <a:pt x="24" y="2"/>
                    <a:pt x="18" y="4"/>
                  </a:cubicBezTo>
                  <a:cubicBezTo>
                    <a:pt x="31" y="3"/>
                    <a:pt x="4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6" name="フリーフォーム 88"/>
            <p:cNvSpPr>
              <a:spLocks/>
            </p:cNvSpPr>
            <p:nvPr/>
          </p:nvSpPr>
          <p:spPr bwMode="invGray">
            <a:xfrm>
              <a:off x="6559550" y="2773363"/>
              <a:ext cx="80963" cy="3175"/>
            </a:xfrm>
            <a:custGeom>
              <a:avLst/>
              <a:gdLst>
                <a:gd name="T0" fmla="*/ 0 w 42"/>
                <a:gd name="T1" fmla="*/ 1 h 1"/>
                <a:gd name="T2" fmla="*/ 0 w 42"/>
                <a:gd name="T3" fmla="*/ 1 h 1"/>
                <a:gd name="T4" fmla="*/ 8 w 42"/>
                <a:gd name="T5" fmla="*/ 1 h 1"/>
                <a:gd name="T6" fmla="*/ 42 w 42"/>
                <a:gd name="T7" fmla="*/ 0 h 1"/>
                <a:gd name="T8" fmla="*/ 0 w 42"/>
                <a:gd name="T9" fmla="*/ 1 h 1"/>
              </a:gdLst>
              <a:ahLst/>
              <a:cxnLst>
                <a:cxn ang="0">
                  <a:pos x="T0" y="T1"/>
                </a:cxn>
                <a:cxn ang="0">
                  <a:pos x="T2" y="T3"/>
                </a:cxn>
                <a:cxn ang="0">
                  <a:pos x="T4" y="T5"/>
                </a:cxn>
                <a:cxn ang="0">
                  <a:pos x="T6" y="T7"/>
                </a:cxn>
                <a:cxn ang="0">
                  <a:pos x="T8" y="T9"/>
                </a:cxn>
              </a:cxnLst>
              <a:rect l="0" t="0" r="r" b="b"/>
              <a:pathLst>
                <a:path w="42" h="1">
                  <a:moveTo>
                    <a:pt x="0" y="1"/>
                  </a:moveTo>
                  <a:lnTo>
                    <a:pt x="0" y="1"/>
                  </a:lnTo>
                  <a:lnTo>
                    <a:pt x="8" y="1"/>
                  </a:lnTo>
                  <a:lnTo>
                    <a:pt x="42"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7" name="フリーフォーム 89"/>
            <p:cNvSpPr>
              <a:spLocks/>
            </p:cNvSpPr>
            <p:nvPr/>
          </p:nvSpPr>
          <p:spPr bwMode="invGray">
            <a:xfrm>
              <a:off x="6640513" y="2806700"/>
              <a:ext cx="227013" cy="15875"/>
            </a:xfrm>
            <a:custGeom>
              <a:avLst/>
              <a:gdLst>
                <a:gd name="T0" fmla="*/ 80 w 118"/>
                <a:gd name="T1" fmla="*/ 7 h 7"/>
                <a:gd name="T2" fmla="*/ 80 w 118"/>
                <a:gd name="T3" fmla="*/ 7 h 7"/>
                <a:gd name="T4" fmla="*/ 85 w 118"/>
                <a:gd name="T5" fmla="*/ 1 h 7"/>
                <a:gd name="T6" fmla="*/ 29 w 118"/>
                <a:gd name="T7" fmla="*/ 4 h 7"/>
                <a:gd name="T8" fmla="*/ 80 w 118"/>
                <a:gd name="T9" fmla="*/ 7 h 7"/>
              </a:gdLst>
              <a:ahLst/>
              <a:cxnLst>
                <a:cxn ang="0">
                  <a:pos x="T0" y="T1"/>
                </a:cxn>
                <a:cxn ang="0">
                  <a:pos x="T2" y="T3"/>
                </a:cxn>
                <a:cxn ang="0">
                  <a:pos x="T4" y="T5"/>
                </a:cxn>
                <a:cxn ang="0">
                  <a:pos x="T6" y="T7"/>
                </a:cxn>
                <a:cxn ang="0">
                  <a:pos x="T8" y="T9"/>
                </a:cxn>
              </a:cxnLst>
              <a:rect l="0" t="0" r="r" b="b"/>
              <a:pathLst>
                <a:path w="118" h="7">
                  <a:moveTo>
                    <a:pt x="80" y="7"/>
                  </a:moveTo>
                  <a:lnTo>
                    <a:pt x="80" y="7"/>
                  </a:lnTo>
                  <a:cubicBezTo>
                    <a:pt x="118" y="5"/>
                    <a:pt x="19" y="3"/>
                    <a:pt x="85" y="1"/>
                  </a:cubicBezTo>
                  <a:cubicBezTo>
                    <a:pt x="0" y="0"/>
                    <a:pt x="92" y="4"/>
                    <a:pt x="29" y="4"/>
                  </a:cubicBezTo>
                  <a:cubicBezTo>
                    <a:pt x="66" y="4"/>
                    <a:pt x="84" y="6"/>
                    <a:pt x="80"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8" name="フリーフォーム 90"/>
            <p:cNvSpPr>
              <a:spLocks/>
            </p:cNvSpPr>
            <p:nvPr/>
          </p:nvSpPr>
          <p:spPr bwMode="invGray">
            <a:xfrm>
              <a:off x="6661150" y="2814638"/>
              <a:ext cx="34925" cy="1587"/>
            </a:xfrm>
            <a:custGeom>
              <a:avLst/>
              <a:gdLst>
                <a:gd name="T0" fmla="*/ 18 w 18"/>
                <a:gd name="T1" fmla="*/ 1 h 1"/>
                <a:gd name="T2" fmla="*/ 18 w 18"/>
                <a:gd name="T3" fmla="*/ 1 h 1"/>
                <a:gd name="T4" fmla="*/ 0 w 18"/>
                <a:gd name="T5" fmla="*/ 0 h 1"/>
                <a:gd name="T6" fmla="*/ 18 w 18"/>
                <a:gd name="T7" fmla="*/ 1 h 1"/>
              </a:gdLst>
              <a:ahLst/>
              <a:cxnLst>
                <a:cxn ang="0">
                  <a:pos x="T0" y="T1"/>
                </a:cxn>
                <a:cxn ang="0">
                  <a:pos x="T2" y="T3"/>
                </a:cxn>
                <a:cxn ang="0">
                  <a:pos x="T4" y="T5"/>
                </a:cxn>
                <a:cxn ang="0">
                  <a:pos x="T6" y="T7"/>
                </a:cxn>
              </a:cxnLst>
              <a:rect l="0" t="0" r="r" b="b"/>
              <a:pathLst>
                <a:path w="18" h="1">
                  <a:moveTo>
                    <a:pt x="18" y="1"/>
                  </a:moveTo>
                  <a:lnTo>
                    <a:pt x="18" y="1"/>
                  </a:lnTo>
                  <a:lnTo>
                    <a:pt x="0" y="0"/>
                  </a:lnTo>
                  <a:lnTo>
                    <a:pt x="18"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89" name="フリーフォーム 91"/>
            <p:cNvSpPr>
              <a:spLocks/>
            </p:cNvSpPr>
            <p:nvPr/>
          </p:nvSpPr>
          <p:spPr bwMode="invGray">
            <a:xfrm>
              <a:off x="5661025" y="2789238"/>
              <a:ext cx="23813" cy="1587"/>
            </a:xfrm>
            <a:custGeom>
              <a:avLst/>
              <a:gdLst>
                <a:gd name="T0" fmla="*/ 0 w 13"/>
                <a:gd name="T1" fmla="*/ 1 h 1"/>
                <a:gd name="T2" fmla="*/ 0 w 13"/>
                <a:gd name="T3" fmla="*/ 1 h 1"/>
                <a:gd name="T4" fmla="*/ 13 w 13"/>
                <a:gd name="T5" fmla="*/ 0 h 1"/>
                <a:gd name="T6" fmla="*/ 0 w 13"/>
                <a:gd name="T7" fmla="*/ 1 h 1"/>
              </a:gdLst>
              <a:ahLst/>
              <a:cxnLst>
                <a:cxn ang="0">
                  <a:pos x="T0" y="T1"/>
                </a:cxn>
                <a:cxn ang="0">
                  <a:pos x="T2" y="T3"/>
                </a:cxn>
                <a:cxn ang="0">
                  <a:pos x="T4" y="T5"/>
                </a:cxn>
                <a:cxn ang="0">
                  <a:pos x="T6" y="T7"/>
                </a:cxn>
              </a:cxnLst>
              <a:rect l="0" t="0" r="r" b="b"/>
              <a:pathLst>
                <a:path w="13" h="1">
                  <a:moveTo>
                    <a:pt x="0" y="1"/>
                  </a:moveTo>
                  <a:lnTo>
                    <a:pt x="0" y="1"/>
                  </a:lnTo>
                  <a:lnTo>
                    <a:pt x="13"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0" name="フリーフォーム 92"/>
            <p:cNvSpPr>
              <a:spLocks/>
            </p:cNvSpPr>
            <p:nvPr/>
          </p:nvSpPr>
          <p:spPr bwMode="invGray">
            <a:xfrm>
              <a:off x="6162675" y="2814638"/>
              <a:ext cx="258763" cy="7937"/>
            </a:xfrm>
            <a:custGeom>
              <a:avLst/>
              <a:gdLst>
                <a:gd name="T0" fmla="*/ 77 w 135"/>
                <a:gd name="T1" fmla="*/ 2 h 4"/>
                <a:gd name="T2" fmla="*/ 77 w 135"/>
                <a:gd name="T3" fmla="*/ 2 h 4"/>
                <a:gd name="T4" fmla="*/ 135 w 135"/>
                <a:gd name="T5" fmla="*/ 0 h 4"/>
                <a:gd name="T6" fmla="*/ 6 w 135"/>
                <a:gd name="T7" fmla="*/ 4 h 4"/>
                <a:gd name="T8" fmla="*/ 90 w 135"/>
                <a:gd name="T9" fmla="*/ 3 h 4"/>
                <a:gd name="T10" fmla="*/ 77 w 135"/>
                <a:gd name="T11" fmla="*/ 2 h 4"/>
              </a:gdLst>
              <a:ahLst/>
              <a:cxnLst>
                <a:cxn ang="0">
                  <a:pos x="T0" y="T1"/>
                </a:cxn>
                <a:cxn ang="0">
                  <a:pos x="T2" y="T3"/>
                </a:cxn>
                <a:cxn ang="0">
                  <a:pos x="T4" y="T5"/>
                </a:cxn>
                <a:cxn ang="0">
                  <a:pos x="T6" y="T7"/>
                </a:cxn>
                <a:cxn ang="0">
                  <a:pos x="T8" y="T9"/>
                </a:cxn>
                <a:cxn ang="0">
                  <a:pos x="T10" y="T11"/>
                </a:cxn>
              </a:cxnLst>
              <a:rect l="0" t="0" r="r" b="b"/>
              <a:pathLst>
                <a:path w="135" h="4">
                  <a:moveTo>
                    <a:pt x="77" y="2"/>
                  </a:moveTo>
                  <a:lnTo>
                    <a:pt x="77" y="2"/>
                  </a:lnTo>
                  <a:lnTo>
                    <a:pt x="135" y="0"/>
                  </a:lnTo>
                  <a:cubicBezTo>
                    <a:pt x="96" y="1"/>
                    <a:pt x="0" y="1"/>
                    <a:pt x="6" y="4"/>
                  </a:cubicBezTo>
                  <a:cubicBezTo>
                    <a:pt x="37" y="4"/>
                    <a:pt x="75" y="4"/>
                    <a:pt x="90" y="3"/>
                  </a:cubicBezTo>
                  <a:lnTo>
                    <a:pt x="77"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1" name="フリーフォーム 93"/>
            <p:cNvSpPr>
              <a:spLocks/>
            </p:cNvSpPr>
            <p:nvPr/>
          </p:nvSpPr>
          <p:spPr bwMode="invGray">
            <a:xfrm>
              <a:off x="5019675" y="2713038"/>
              <a:ext cx="73025" cy="4762"/>
            </a:xfrm>
            <a:custGeom>
              <a:avLst/>
              <a:gdLst>
                <a:gd name="T0" fmla="*/ 13 w 38"/>
                <a:gd name="T1" fmla="*/ 1 h 2"/>
                <a:gd name="T2" fmla="*/ 13 w 38"/>
                <a:gd name="T3" fmla="*/ 1 h 2"/>
                <a:gd name="T4" fmla="*/ 38 w 38"/>
                <a:gd name="T5" fmla="*/ 0 h 2"/>
                <a:gd name="T6" fmla="*/ 7 w 38"/>
                <a:gd name="T7" fmla="*/ 0 h 2"/>
                <a:gd name="T8" fmla="*/ 13 w 38"/>
                <a:gd name="T9" fmla="*/ 1 h 2"/>
              </a:gdLst>
              <a:ahLst/>
              <a:cxnLst>
                <a:cxn ang="0">
                  <a:pos x="T0" y="T1"/>
                </a:cxn>
                <a:cxn ang="0">
                  <a:pos x="T2" y="T3"/>
                </a:cxn>
                <a:cxn ang="0">
                  <a:pos x="T4" y="T5"/>
                </a:cxn>
                <a:cxn ang="0">
                  <a:pos x="T6" y="T7"/>
                </a:cxn>
                <a:cxn ang="0">
                  <a:pos x="T8" y="T9"/>
                </a:cxn>
              </a:cxnLst>
              <a:rect l="0" t="0" r="r" b="b"/>
              <a:pathLst>
                <a:path w="38" h="2">
                  <a:moveTo>
                    <a:pt x="13" y="1"/>
                  </a:moveTo>
                  <a:lnTo>
                    <a:pt x="13" y="1"/>
                  </a:lnTo>
                  <a:lnTo>
                    <a:pt x="38" y="0"/>
                  </a:lnTo>
                  <a:lnTo>
                    <a:pt x="7" y="0"/>
                  </a:lnTo>
                  <a:cubicBezTo>
                    <a:pt x="16" y="0"/>
                    <a:pt x="0" y="2"/>
                    <a:pt x="1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2" name="フリーフォーム 94"/>
            <p:cNvSpPr>
              <a:spLocks/>
            </p:cNvSpPr>
            <p:nvPr/>
          </p:nvSpPr>
          <p:spPr bwMode="invGray">
            <a:xfrm>
              <a:off x="5021263" y="2713038"/>
              <a:ext cx="11113"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lnTo>
                    <a:pt x="0" y="0"/>
                  </a:ln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3" name="フリーフォーム 95"/>
            <p:cNvSpPr>
              <a:spLocks/>
            </p:cNvSpPr>
            <p:nvPr/>
          </p:nvSpPr>
          <p:spPr bwMode="invGray">
            <a:xfrm>
              <a:off x="5864225" y="2784475"/>
              <a:ext cx="101600" cy="4762"/>
            </a:xfrm>
            <a:custGeom>
              <a:avLst/>
              <a:gdLst>
                <a:gd name="T0" fmla="*/ 3 w 53"/>
                <a:gd name="T1" fmla="*/ 2 h 2"/>
                <a:gd name="T2" fmla="*/ 3 w 53"/>
                <a:gd name="T3" fmla="*/ 2 h 2"/>
                <a:gd name="T4" fmla="*/ 53 w 53"/>
                <a:gd name="T5" fmla="*/ 1 h 2"/>
                <a:gd name="T6" fmla="*/ 3 w 53"/>
                <a:gd name="T7" fmla="*/ 2 h 2"/>
              </a:gdLst>
              <a:ahLst/>
              <a:cxnLst>
                <a:cxn ang="0">
                  <a:pos x="T0" y="T1"/>
                </a:cxn>
                <a:cxn ang="0">
                  <a:pos x="T2" y="T3"/>
                </a:cxn>
                <a:cxn ang="0">
                  <a:pos x="T4" y="T5"/>
                </a:cxn>
                <a:cxn ang="0">
                  <a:pos x="T6" y="T7"/>
                </a:cxn>
              </a:cxnLst>
              <a:rect l="0" t="0" r="r" b="b"/>
              <a:pathLst>
                <a:path w="53" h="2">
                  <a:moveTo>
                    <a:pt x="3" y="2"/>
                  </a:moveTo>
                  <a:lnTo>
                    <a:pt x="3" y="2"/>
                  </a:lnTo>
                  <a:cubicBezTo>
                    <a:pt x="21" y="2"/>
                    <a:pt x="36" y="2"/>
                    <a:pt x="53" y="1"/>
                  </a:cubicBezTo>
                  <a:cubicBezTo>
                    <a:pt x="46" y="1"/>
                    <a:pt x="0" y="0"/>
                    <a:pt x="3"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4" name="フリーフォーム 96"/>
            <p:cNvSpPr>
              <a:spLocks/>
            </p:cNvSpPr>
            <p:nvPr/>
          </p:nvSpPr>
          <p:spPr bwMode="invGray">
            <a:xfrm>
              <a:off x="4703763" y="2722563"/>
              <a:ext cx="84138" cy="1587"/>
            </a:xfrm>
            <a:custGeom>
              <a:avLst/>
              <a:gdLst>
                <a:gd name="T0" fmla="*/ 3 w 44"/>
                <a:gd name="T1" fmla="*/ 1 h 1"/>
                <a:gd name="T2" fmla="*/ 3 w 44"/>
                <a:gd name="T3" fmla="*/ 1 h 1"/>
                <a:gd name="T4" fmla="*/ 44 w 44"/>
                <a:gd name="T5" fmla="*/ 0 h 1"/>
                <a:gd name="T6" fmla="*/ 0 w 44"/>
                <a:gd name="T7" fmla="*/ 0 h 1"/>
                <a:gd name="T8" fmla="*/ 3 w 44"/>
                <a:gd name="T9" fmla="*/ 1 h 1"/>
              </a:gdLst>
              <a:ahLst/>
              <a:cxnLst>
                <a:cxn ang="0">
                  <a:pos x="T0" y="T1"/>
                </a:cxn>
                <a:cxn ang="0">
                  <a:pos x="T2" y="T3"/>
                </a:cxn>
                <a:cxn ang="0">
                  <a:pos x="T4" y="T5"/>
                </a:cxn>
                <a:cxn ang="0">
                  <a:pos x="T6" y="T7"/>
                </a:cxn>
                <a:cxn ang="0">
                  <a:pos x="T8" y="T9"/>
                </a:cxn>
              </a:cxnLst>
              <a:rect l="0" t="0" r="r" b="b"/>
              <a:pathLst>
                <a:path w="44" h="1">
                  <a:moveTo>
                    <a:pt x="3" y="1"/>
                  </a:moveTo>
                  <a:lnTo>
                    <a:pt x="3" y="1"/>
                  </a:lnTo>
                  <a:lnTo>
                    <a:pt x="44" y="0"/>
                  </a:lnTo>
                  <a:lnTo>
                    <a:pt x="0" y="0"/>
                  </a:lnTo>
                  <a:lnTo>
                    <a:pt x="3"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5" name="フリーフォーム 97"/>
            <p:cNvSpPr>
              <a:spLocks/>
            </p:cNvSpPr>
            <p:nvPr/>
          </p:nvSpPr>
          <p:spPr bwMode="invGray">
            <a:xfrm>
              <a:off x="4264025" y="2713038"/>
              <a:ext cx="77788" cy="4762"/>
            </a:xfrm>
            <a:custGeom>
              <a:avLst/>
              <a:gdLst>
                <a:gd name="T0" fmla="*/ 41 w 41"/>
                <a:gd name="T1" fmla="*/ 1 h 2"/>
                <a:gd name="T2" fmla="*/ 41 w 41"/>
                <a:gd name="T3" fmla="*/ 1 h 2"/>
                <a:gd name="T4" fmla="*/ 34 w 41"/>
                <a:gd name="T5" fmla="*/ 0 h 2"/>
                <a:gd name="T6" fmla="*/ 0 w 41"/>
                <a:gd name="T7" fmla="*/ 1 h 2"/>
                <a:gd name="T8" fmla="*/ 7 w 41"/>
                <a:gd name="T9" fmla="*/ 2 h 2"/>
                <a:gd name="T10" fmla="*/ 41 w 41"/>
                <a:gd name="T11" fmla="*/ 1 h 2"/>
              </a:gdLst>
              <a:ahLst/>
              <a:cxnLst>
                <a:cxn ang="0">
                  <a:pos x="T0" y="T1"/>
                </a:cxn>
                <a:cxn ang="0">
                  <a:pos x="T2" y="T3"/>
                </a:cxn>
                <a:cxn ang="0">
                  <a:pos x="T4" y="T5"/>
                </a:cxn>
                <a:cxn ang="0">
                  <a:pos x="T6" y="T7"/>
                </a:cxn>
                <a:cxn ang="0">
                  <a:pos x="T8" y="T9"/>
                </a:cxn>
                <a:cxn ang="0">
                  <a:pos x="T10" y="T11"/>
                </a:cxn>
              </a:cxnLst>
              <a:rect l="0" t="0" r="r" b="b"/>
              <a:pathLst>
                <a:path w="41" h="2">
                  <a:moveTo>
                    <a:pt x="41" y="1"/>
                  </a:moveTo>
                  <a:lnTo>
                    <a:pt x="41" y="1"/>
                  </a:lnTo>
                  <a:lnTo>
                    <a:pt x="34" y="0"/>
                  </a:lnTo>
                  <a:lnTo>
                    <a:pt x="0" y="1"/>
                  </a:lnTo>
                  <a:lnTo>
                    <a:pt x="7" y="2"/>
                  </a:lnTo>
                  <a:lnTo>
                    <a:pt x="4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6" name="フリーフォーム 98"/>
            <p:cNvSpPr>
              <a:spLocks/>
            </p:cNvSpPr>
            <p:nvPr/>
          </p:nvSpPr>
          <p:spPr bwMode="invGray">
            <a:xfrm>
              <a:off x="4800600" y="2822575"/>
              <a:ext cx="117475" cy="7937"/>
            </a:xfrm>
            <a:custGeom>
              <a:avLst/>
              <a:gdLst>
                <a:gd name="T0" fmla="*/ 11 w 61"/>
                <a:gd name="T1" fmla="*/ 2 h 3"/>
                <a:gd name="T2" fmla="*/ 11 w 61"/>
                <a:gd name="T3" fmla="*/ 2 h 3"/>
                <a:gd name="T4" fmla="*/ 54 w 61"/>
                <a:gd name="T5" fmla="*/ 0 h 3"/>
                <a:gd name="T6" fmla="*/ 0 w 61"/>
                <a:gd name="T7" fmla="*/ 0 h 3"/>
                <a:gd name="T8" fmla="*/ 46 w 61"/>
                <a:gd name="T9" fmla="*/ 0 h 3"/>
                <a:gd name="T10" fmla="*/ 11 w 61"/>
                <a:gd name="T11" fmla="*/ 2 h 3"/>
              </a:gdLst>
              <a:ahLst/>
              <a:cxnLst>
                <a:cxn ang="0">
                  <a:pos x="T0" y="T1"/>
                </a:cxn>
                <a:cxn ang="0">
                  <a:pos x="T2" y="T3"/>
                </a:cxn>
                <a:cxn ang="0">
                  <a:pos x="T4" y="T5"/>
                </a:cxn>
                <a:cxn ang="0">
                  <a:pos x="T6" y="T7"/>
                </a:cxn>
                <a:cxn ang="0">
                  <a:pos x="T8" y="T9"/>
                </a:cxn>
                <a:cxn ang="0">
                  <a:pos x="T10" y="T11"/>
                </a:cxn>
              </a:cxnLst>
              <a:rect l="0" t="0" r="r" b="b"/>
              <a:pathLst>
                <a:path w="61" h="3">
                  <a:moveTo>
                    <a:pt x="11" y="2"/>
                  </a:moveTo>
                  <a:lnTo>
                    <a:pt x="11" y="2"/>
                  </a:lnTo>
                  <a:cubicBezTo>
                    <a:pt x="39" y="3"/>
                    <a:pt x="61" y="0"/>
                    <a:pt x="54" y="0"/>
                  </a:cubicBezTo>
                  <a:lnTo>
                    <a:pt x="0" y="0"/>
                  </a:lnTo>
                  <a:cubicBezTo>
                    <a:pt x="13" y="2"/>
                    <a:pt x="15" y="0"/>
                    <a:pt x="46" y="0"/>
                  </a:cubicBezTo>
                  <a:lnTo>
                    <a:pt x="11"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7" name="フリーフォーム 99"/>
            <p:cNvSpPr>
              <a:spLocks/>
            </p:cNvSpPr>
            <p:nvPr/>
          </p:nvSpPr>
          <p:spPr bwMode="invGray">
            <a:xfrm>
              <a:off x="187325" y="2714625"/>
              <a:ext cx="1925638" cy="31750"/>
            </a:xfrm>
            <a:custGeom>
              <a:avLst/>
              <a:gdLst>
                <a:gd name="T0" fmla="*/ 746 w 1004"/>
                <a:gd name="T1" fmla="*/ 6 h 14"/>
                <a:gd name="T2" fmla="*/ 746 w 1004"/>
                <a:gd name="T3" fmla="*/ 6 h 14"/>
                <a:gd name="T4" fmla="*/ 820 w 1004"/>
                <a:gd name="T5" fmla="*/ 7 h 14"/>
                <a:gd name="T6" fmla="*/ 800 w 1004"/>
                <a:gd name="T7" fmla="*/ 8 h 14"/>
                <a:gd name="T8" fmla="*/ 847 w 1004"/>
                <a:gd name="T9" fmla="*/ 5 h 14"/>
                <a:gd name="T10" fmla="*/ 769 w 1004"/>
                <a:gd name="T11" fmla="*/ 11 h 14"/>
                <a:gd name="T12" fmla="*/ 918 w 1004"/>
                <a:gd name="T13" fmla="*/ 9 h 14"/>
                <a:gd name="T14" fmla="*/ 876 w 1004"/>
                <a:gd name="T15" fmla="*/ 7 h 14"/>
                <a:gd name="T16" fmla="*/ 981 w 1004"/>
                <a:gd name="T17" fmla="*/ 5 h 14"/>
                <a:gd name="T18" fmla="*/ 989 w 1004"/>
                <a:gd name="T19" fmla="*/ 2 h 14"/>
                <a:gd name="T20" fmla="*/ 997 w 1004"/>
                <a:gd name="T21" fmla="*/ 2 h 14"/>
                <a:gd name="T22" fmla="*/ 1004 w 1004"/>
                <a:gd name="T23" fmla="*/ 2 h 14"/>
                <a:gd name="T24" fmla="*/ 999 w 1004"/>
                <a:gd name="T25" fmla="*/ 2 h 14"/>
                <a:gd name="T26" fmla="*/ 994 w 1004"/>
                <a:gd name="T27" fmla="*/ 1 h 14"/>
                <a:gd name="T28" fmla="*/ 904 w 1004"/>
                <a:gd name="T29" fmla="*/ 0 h 14"/>
                <a:gd name="T30" fmla="*/ 791 w 1004"/>
                <a:gd name="T31" fmla="*/ 2 h 14"/>
                <a:gd name="T32" fmla="*/ 756 w 1004"/>
                <a:gd name="T33" fmla="*/ 2 h 14"/>
                <a:gd name="T34" fmla="*/ 743 w 1004"/>
                <a:gd name="T35" fmla="*/ 2 h 14"/>
                <a:gd name="T36" fmla="*/ 764 w 1004"/>
                <a:gd name="T37" fmla="*/ 1 h 14"/>
                <a:gd name="T38" fmla="*/ 697 w 1004"/>
                <a:gd name="T39" fmla="*/ 2 h 14"/>
                <a:gd name="T40" fmla="*/ 570 w 1004"/>
                <a:gd name="T41" fmla="*/ 3 h 14"/>
                <a:gd name="T42" fmla="*/ 559 w 1004"/>
                <a:gd name="T43" fmla="*/ 2 h 14"/>
                <a:gd name="T44" fmla="*/ 554 w 1004"/>
                <a:gd name="T45" fmla="*/ 3 h 14"/>
                <a:gd name="T46" fmla="*/ 0 w 1004"/>
                <a:gd name="T47" fmla="*/ 4 h 14"/>
                <a:gd name="T48" fmla="*/ 79 w 1004"/>
                <a:gd name="T49" fmla="*/ 5 h 14"/>
                <a:gd name="T50" fmla="*/ 113 w 1004"/>
                <a:gd name="T51" fmla="*/ 8 h 14"/>
                <a:gd name="T52" fmla="*/ 49 w 1004"/>
                <a:gd name="T53" fmla="*/ 8 h 14"/>
                <a:gd name="T54" fmla="*/ 64 w 1004"/>
                <a:gd name="T55" fmla="*/ 12 h 14"/>
                <a:gd name="T56" fmla="*/ 213 w 1004"/>
                <a:gd name="T57" fmla="*/ 8 h 14"/>
                <a:gd name="T58" fmla="*/ 234 w 1004"/>
                <a:gd name="T59" fmla="*/ 11 h 14"/>
                <a:gd name="T60" fmla="*/ 223 w 1004"/>
                <a:gd name="T61" fmla="*/ 11 h 14"/>
                <a:gd name="T62" fmla="*/ 324 w 1004"/>
                <a:gd name="T63" fmla="*/ 10 h 14"/>
                <a:gd name="T64" fmla="*/ 322 w 1004"/>
                <a:gd name="T65" fmla="*/ 12 h 14"/>
                <a:gd name="T66" fmla="*/ 454 w 1004"/>
                <a:gd name="T67" fmla="*/ 10 h 14"/>
                <a:gd name="T68" fmla="*/ 452 w 1004"/>
                <a:gd name="T69" fmla="*/ 11 h 14"/>
                <a:gd name="T70" fmla="*/ 620 w 1004"/>
                <a:gd name="T71" fmla="*/ 9 h 14"/>
                <a:gd name="T72" fmla="*/ 568 w 1004"/>
                <a:gd name="T73" fmla="*/ 11 h 14"/>
                <a:gd name="T74" fmla="*/ 643 w 1004"/>
                <a:gd name="T75" fmla="*/ 10 h 14"/>
                <a:gd name="T76" fmla="*/ 622 w 1004"/>
                <a:gd name="T77" fmla="*/ 12 h 14"/>
                <a:gd name="T78" fmla="*/ 758 w 1004"/>
                <a:gd name="T79" fmla="*/ 8 h 14"/>
                <a:gd name="T80" fmla="*/ 746 w 1004"/>
                <a:gd name="T8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4" h="14">
                  <a:moveTo>
                    <a:pt x="746" y="6"/>
                  </a:moveTo>
                  <a:lnTo>
                    <a:pt x="746" y="6"/>
                  </a:lnTo>
                  <a:cubicBezTo>
                    <a:pt x="758" y="5"/>
                    <a:pt x="817" y="5"/>
                    <a:pt x="820" y="7"/>
                  </a:cubicBezTo>
                  <a:cubicBezTo>
                    <a:pt x="812" y="7"/>
                    <a:pt x="780" y="8"/>
                    <a:pt x="800" y="8"/>
                  </a:cubicBezTo>
                  <a:lnTo>
                    <a:pt x="847" y="5"/>
                  </a:lnTo>
                  <a:cubicBezTo>
                    <a:pt x="909" y="7"/>
                    <a:pt x="800" y="10"/>
                    <a:pt x="769" y="11"/>
                  </a:cubicBezTo>
                  <a:cubicBezTo>
                    <a:pt x="832" y="11"/>
                    <a:pt x="851" y="9"/>
                    <a:pt x="918" y="9"/>
                  </a:cubicBezTo>
                  <a:cubicBezTo>
                    <a:pt x="899" y="9"/>
                    <a:pt x="886" y="8"/>
                    <a:pt x="876" y="7"/>
                  </a:cubicBezTo>
                  <a:cubicBezTo>
                    <a:pt x="873" y="5"/>
                    <a:pt x="936" y="6"/>
                    <a:pt x="981" y="5"/>
                  </a:cubicBezTo>
                  <a:cubicBezTo>
                    <a:pt x="952" y="4"/>
                    <a:pt x="969" y="3"/>
                    <a:pt x="989" y="2"/>
                  </a:cubicBezTo>
                  <a:cubicBezTo>
                    <a:pt x="993" y="2"/>
                    <a:pt x="996" y="2"/>
                    <a:pt x="997" y="2"/>
                  </a:cubicBezTo>
                  <a:lnTo>
                    <a:pt x="1004" y="2"/>
                  </a:lnTo>
                  <a:lnTo>
                    <a:pt x="999" y="2"/>
                  </a:lnTo>
                  <a:cubicBezTo>
                    <a:pt x="999" y="1"/>
                    <a:pt x="998" y="1"/>
                    <a:pt x="994" y="1"/>
                  </a:cubicBezTo>
                  <a:cubicBezTo>
                    <a:pt x="957" y="1"/>
                    <a:pt x="928" y="0"/>
                    <a:pt x="904" y="0"/>
                  </a:cubicBezTo>
                  <a:cubicBezTo>
                    <a:pt x="928" y="3"/>
                    <a:pt x="822" y="1"/>
                    <a:pt x="791" y="2"/>
                  </a:cubicBezTo>
                  <a:lnTo>
                    <a:pt x="756" y="2"/>
                  </a:lnTo>
                  <a:lnTo>
                    <a:pt x="743" y="2"/>
                  </a:lnTo>
                  <a:cubicBezTo>
                    <a:pt x="740" y="2"/>
                    <a:pt x="744" y="1"/>
                    <a:pt x="764" y="1"/>
                  </a:cubicBezTo>
                  <a:cubicBezTo>
                    <a:pt x="747" y="1"/>
                    <a:pt x="692" y="1"/>
                    <a:pt x="697" y="2"/>
                  </a:cubicBezTo>
                  <a:lnTo>
                    <a:pt x="570" y="3"/>
                  </a:lnTo>
                  <a:cubicBezTo>
                    <a:pt x="566" y="3"/>
                    <a:pt x="562" y="2"/>
                    <a:pt x="559" y="2"/>
                  </a:cubicBezTo>
                  <a:cubicBezTo>
                    <a:pt x="554" y="2"/>
                    <a:pt x="554" y="3"/>
                    <a:pt x="554" y="3"/>
                  </a:cubicBezTo>
                  <a:lnTo>
                    <a:pt x="0" y="4"/>
                  </a:lnTo>
                  <a:lnTo>
                    <a:pt x="79" y="5"/>
                  </a:lnTo>
                  <a:cubicBezTo>
                    <a:pt x="37" y="8"/>
                    <a:pt x="125" y="6"/>
                    <a:pt x="113" y="8"/>
                  </a:cubicBezTo>
                  <a:cubicBezTo>
                    <a:pt x="94" y="9"/>
                    <a:pt x="66" y="9"/>
                    <a:pt x="49" y="8"/>
                  </a:cubicBezTo>
                  <a:cubicBezTo>
                    <a:pt x="43" y="9"/>
                    <a:pt x="67" y="10"/>
                    <a:pt x="64" y="12"/>
                  </a:cubicBezTo>
                  <a:cubicBezTo>
                    <a:pt x="134" y="13"/>
                    <a:pt x="145" y="7"/>
                    <a:pt x="213" y="8"/>
                  </a:cubicBezTo>
                  <a:cubicBezTo>
                    <a:pt x="210" y="10"/>
                    <a:pt x="189" y="11"/>
                    <a:pt x="234" y="11"/>
                  </a:cubicBezTo>
                  <a:lnTo>
                    <a:pt x="223" y="11"/>
                  </a:lnTo>
                  <a:cubicBezTo>
                    <a:pt x="294" y="9"/>
                    <a:pt x="278" y="14"/>
                    <a:pt x="324" y="10"/>
                  </a:cubicBezTo>
                  <a:lnTo>
                    <a:pt x="322" y="12"/>
                  </a:lnTo>
                  <a:cubicBezTo>
                    <a:pt x="355" y="11"/>
                    <a:pt x="418" y="11"/>
                    <a:pt x="454" y="10"/>
                  </a:cubicBezTo>
                  <a:lnTo>
                    <a:pt x="452" y="11"/>
                  </a:lnTo>
                  <a:cubicBezTo>
                    <a:pt x="551" y="8"/>
                    <a:pt x="508" y="10"/>
                    <a:pt x="620" y="9"/>
                  </a:cubicBezTo>
                  <a:lnTo>
                    <a:pt x="568" y="11"/>
                  </a:lnTo>
                  <a:cubicBezTo>
                    <a:pt x="607" y="12"/>
                    <a:pt x="616" y="10"/>
                    <a:pt x="643" y="10"/>
                  </a:cubicBezTo>
                  <a:cubicBezTo>
                    <a:pt x="641" y="10"/>
                    <a:pt x="648" y="12"/>
                    <a:pt x="622" y="12"/>
                  </a:cubicBezTo>
                  <a:lnTo>
                    <a:pt x="758" y="8"/>
                  </a:lnTo>
                  <a:cubicBezTo>
                    <a:pt x="790" y="7"/>
                    <a:pt x="751" y="7"/>
                    <a:pt x="746"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8" name="フリーフォーム 100"/>
            <p:cNvSpPr>
              <a:spLocks/>
            </p:cNvSpPr>
            <p:nvPr/>
          </p:nvSpPr>
          <p:spPr bwMode="invGray">
            <a:xfrm>
              <a:off x="1947862" y="2735263"/>
              <a:ext cx="47625" cy="0"/>
            </a:xfrm>
            <a:custGeom>
              <a:avLst/>
              <a:gdLst>
                <a:gd name="T0" fmla="*/ 0 w 25"/>
                <a:gd name="T1" fmla="*/ 0 w 25"/>
                <a:gd name="T2" fmla="*/ 25 w 25"/>
                <a:gd name="T3" fmla="*/ 0 w 25"/>
              </a:gdLst>
              <a:ahLst/>
              <a:cxnLst>
                <a:cxn ang="0">
                  <a:pos x="T0" y="0"/>
                </a:cxn>
                <a:cxn ang="0">
                  <a:pos x="T1" y="0"/>
                </a:cxn>
                <a:cxn ang="0">
                  <a:pos x="T2" y="0"/>
                </a:cxn>
                <a:cxn ang="0">
                  <a:pos x="T3" y="0"/>
                </a:cxn>
              </a:cxnLst>
              <a:rect l="0" t="0" r="r" b="b"/>
              <a:pathLst>
                <a:path w="25">
                  <a:moveTo>
                    <a:pt x="0" y="0"/>
                  </a:moveTo>
                  <a:lnTo>
                    <a:pt x="0" y="0"/>
                  </a:lnTo>
                  <a:lnTo>
                    <a:pt x="2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599" name="フリーフォーム 101"/>
            <p:cNvSpPr>
              <a:spLocks/>
            </p:cNvSpPr>
            <p:nvPr/>
          </p:nvSpPr>
          <p:spPr bwMode="invGray">
            <a:xfrm>
              <a:off x="112712" y="2724150"/>
              <a:ext cx="74613" cy="0"/>
            </a:xfrm>
            <a:custGeom>
              <a:avLst/>
              <a:gdLst>
                <a:gd name="T0" fmla="*/ 0 w 39"/>
                <a:gd name="T1" fmla="*/ 0 w 39"/>
                <a:gd name="T2" fmla="*/ 39 w 39"/>
                <a:gd name="T3" fmla="*/ 0 w 39"/>
              </a:gdLst>
              <a:ahLst/>
              <a:cxnLst>
                <a:cxn ang="0">
                  <a:pos x="T0" y="0"/>
                </a:cxn>
                <a:cxn ang="0">
                  <a:pos x="T1" y="0"/>
                </a:cxn>
                <a:cxn ang="0">
                  <a:pos x="T2" y="0"/>
                </a:cxn>
                <a:cxn ang="0">
                  <a:pos x="T3" y="0"/>
                </a:cxn>
              </a:cxnLst>
              <a:rect l="0" t="0" r="r" b="b"/>
              <a:pathLst>
                <a:path w="39">
                  <a:moveTo>
                    <a:pt x="0" y="0"/>
                  </a:moveTo>
                  <a:lnTo>
                    <a:pt x="0" y="0"/>
                  </a:lnTo>
                  <a:lnTo>
                    <a:pt x="39" y="0"/>
                  </a:lnTo>
                  <a:cubicBezTo>
                    <a:pt x="27" y="0"/>
                    <a:pt x="14"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0" name="フリーフォーム 102"/>
            <p:cNvSpPr>
              <a:spLocks/>
            </p:cNvSpPr>
            <p:nvPr/>
          </p:nvSpPr>
          <p:spPr bwMode="invGray">
            <a:xfrm>
              <a:off x="2187575" y="2717800"/>
              <a:ext cx="176213" cy="6350"/>
            </a:xfrm>
            <a:custGeom>
              <a:avLst/>
              <a:gdLst>
                <a:gd name="T0" fmla="*/ 71 w 92"/>
                <a:gd name="T1" fmla="*/ 3 h 3"/>
                <a:gd name="T2" fmla="*/ 71 w 92"/>
                <a:gd name="T3" fmla="*/ 3 h 3"/>
                <a:gd name="T4" fmla="*/ 92 w 92"/>
                <a:gd name="T5" fmla="*/ 0 h 3"/>
                <a:gd name="T6" fmla="*/ 8 w 92"/>
                <a:gd name="T7" fmla="*/ 1 h 3"/>
                <a:gd name="T8" fmla="*/ 2 w 92"/>
                <a:gd name="T9" fmla="*/ 3 h 3"/>
                <a:gd name="T10" fmla="*/ 71 w 92"/>
                <a:gd name="T11" fmla="*/ 3 h 3"/>
              </a:gdLst>
              <a:ahLst/>
              <a:cxnLst>
                <a:cxn ang="0">
                  <a:pos x="T0" y="T1"/>
                </a:cxn>
                <a:cxn ang="0">
                  <a:pos x="T2" y="T3"/>
                </a:cxn>
                <a:cxn ang="0">
                  <a:pos x="T4" y="T5"/>
                </a:cxn>
                <a:cxn ang="0">
                  <a:pos x="T6" y="T7"/>
                </a:cxn>
                <a:cxn ang="0">
                  <a:pos x="T8" y="T9"/>
                </a:cxn>
                <a:cxn ang="0">
                  <a:pos x="T10" y="T11"/>
                </a:cxn>
              </a:cxnLst>
              <a:rect l="0" t="0" r="r" b="b"/>
              <a:pathLst>
                <a:path w="92" h="3">
                  <a:moveTo>
                    <a:pt x="71" y="3"/>
                  </a:moveTo>
                  <a:lnTo>
                    <a:pt x="71" y="3"/>
                  </a:lnTo>
                  <a:cubicBezTo>
                    <a:pt x="47" y="2"/>
                    <a:pt x="88" y="1"/>
                    <a:pt x="92" y="0"/>
                  </a:cubicBezTo>
                  <a:lnTo>
                    <a:pt x="8" y="1"/>
                  </a:lnTo>
                  <a:cubicBezTo>
                    <a:pt x="8" y="1"/>
                    <a:pt x="0" y="2"/>
                    <a:pt x="2" y="3"/>
                  </a:cubicBezTo>
                  <a:lnTo>
                    <a:pt x="71"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1" name="フリーフォーム 103"/>
            <p:cNvSpPr>
              <a:spLocks/>
            </p:cNvSpPr>
            <p:nvPr/>
          </p:nvSpPr>
          <p:spPr bwMode="invGray">
            <a:xfrm>
              <a:off x="2112962" y="2714625"/>
              <a:ext cx="90488" cy="4762"/>
            </a:xfrm>
            <a:custGeom>
              <a:avLst/>
              <a:gdLst>
                <a:gd name="T0" fmla="*/ 22 w 47"/>
                <a:gd name="T1" fmla="*/ 0 h 2"/>
                <a:gd name="T2" fmla="*/ 22 w 47"/>
                <a:gd name="T3" fmla="*/ 0 h 2"/>
                <a:gd name="T4" fmla="*/ 0 w 47"/>
                <a:gd name="T5" fmla="*/ 2 h 2"/>
                <a:gd name="T6" fmla="*/ 47 w 47"/>
                <a:gd name="T7" fmla="*/ 2 h 2"/>
                <a:gd name="T8" fmla="*/ 22 w 47"/>
                <a:gd name="T9" fmla="*/ 0 h 2"/>
              </a:gdLst>
              <a:ahLst/>
              <a:cxnLst>
                <a:cxn ang="0">
                  <a:pos x="T0" y="T1"/>
                </a:cxn>
                <a:cxn ang="0">
                  <a:pos x="T2" y="T3"/>
                </a:cxn>
                <a:cxn ang="0">
                  <a:pos x="T4" y="T5"/>
                </a:cxn>
                <a:cxn ang="0">
                  <a:pos x="T6" y="T7"/>
                </a:cxn>
                <a:cxn ang="0">
                  <a:pos x="T8" y="T9"/>
                </a:cxn>
              </a:cxnLst>
              <a:rect l="0" t="0" r="r" b="b"/>
              <a:pathLst>
                <a:path w="47" h="2">
                  <a:moveTo>
                    <a:pt x="22" y="0"/>
                  </a:moveTo>
                  <a:lnTo>
                    <a:pt x="22" y="0"/>
                  </a:lnTo>
                  <a:cubicBezTo>
                    <a:pt x="19" y="1"/>
                    <a:pt x="11" y="1"/>
                    <a:pt x="0" y="2"/>
                  </a:cubicBezTo>
                  <a:lnTo>
                    <a:pt x="47" y="2"/>
                  </a:lnTo>
                  <a:cubicBezTo>
                    <a:pt x="47" y="1"/>
                    <a:pt x="41" y="0"/>
                    <a:pt x="2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2" name="フリーフォーム 104"/>
            <p:cNvSpPr>
              <a:spLocks/>
            </p:cNvSpPr>
            <p:nvPr/>
          </p:nvSpPr>
          <p:spPr bwMode="invGray">
            <a:xfrm>
              <a:off x="2101850" y="2811463"/>
              <a:ext cx="71438" cy="3175"/>
            </a:xfrm>
            <a:custGeom>
              <a:avLst/>
              <a:gdLst>
                <a:gd name="T0" fmla="*/ 37 w 37"/>
                <a:gd name="T1" fmla="*/ 0 h 1"/>
                <a:gd name="T2" fmla="*/ 37 w 37"/>
                <a:gd name="T3" fmla="*/ 0 h 1"/>
                <a:gd name="T4" fmla="*/ 22 w 37"/>
                <a:gd name="T5" fmla="*/ 1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lnTo>
                    <a:pt x="37" y="0"/>
                  </a:lnTo>
                  <a:lnTo>
                    <a:pt x="22" y="1"/>
                  </a:lnTo>
                  <a:lnTo>
                    <a:pt x="0" y="1"/>
                  </a:lnTo>
                  <a:lnTo>
                    <a:pt x="37"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3" name="フリーフォーム 105"/>
            <p:cNvSpPr>
              <a:spLocks/>
            </p:cNvSpPr>
            <p:nvPr/>
          </p:nvSpPr>
          <p:spPr bwMode="invGray">
            <a:xfrm>
              <a:off x="1724025" y="2805113"/>
              <a:ext cx="120650" cy="4762"/>
            </a:xfrm>
            <a:custGeom>
              <a:avLst/>
              <a:gdLst>
                <a:gd name="T0" fmla="*/ 0 w 63"/>
                <a:gd name="T1" fmla="*/ 0 h 2"/>
                <a:gd name="T2" fmla="*/ 0 w 63"/>
                <a:gd name="T3" fmla="*/ 0 h 2"/>
                <a:gd name="T4" fmla="*/ 63 w 63"/>
                <a:gd name="T5" fmla="*/ 0 h 2"/>
                <a:gd name="T6" fmla="*/ 0 w 63"/>
                <a:gd name="T7" fmla="*/ 0 h 2"/>
              </a:gdLst>
              <a:ahLst/>
              <a:cxnLst>
                <a:cxn ang="0">
                  <a:pos x="T0" y="T1"/>
                </a:cxn>
                <a:cxn ang="0">
                  <a:pos x="T2" y="T3"/>
                </a:cxn>
                <a:cxn ang="0">
                  <a:pos x="T4" y="T5"/>
                </a:cxn>
                <a:cxn ang="0">
                  <a:pos x="T6" y="T7"/>
                </a:cxn>
              </a:cxnLst>
              <a:rect l="0" t="0" r="r" b="b"/>
              <a:pathLst>
                <a:path w="63" h="2">
                  <a:moveTo>
                    <a:pt x="0" y="0"/>
                  </a:moveTo>
                  <a:lnTo>
                    <a:pt x="0" y="0"/>
                  </a:lnTo>
                  <a:cubicBezTo>
                    <a:pt x="18" y="2"/>
                    <a:pt x="52" y="1"/>
                    <a:pt x="63" y="0"/>
                  </a:cubicBezTo>
                  <a:cubicBezTo>
                    <a:pt x="24" y="0"/>
                    <a:pt x="41"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4" name="フリーフォーム 106"/>
            <p:cNvSpPr>
              <a:spLocks/>
            </p:cNvSpPr>
            <p:nvPr/>
          </p:nvSpPr>
          <p:spPr bwMode="invGray">
            <a:xfrm>
              <a:off x="1744662" y="2833688"/>
              <a:ext cx="73025" cy="3175"/>
            </a:xfrm>
            <a:custGeom>
              <a:avLst/>
              <a:gdLst>
                <a:gd name="T0" fmla="*/ 38 w 38"/>
                <a:gd name="T1" fmla="*/ 0 h 1"/>
                <a:gd name="T2" fmla="*/ 38 w 38"/>
                <a:gd name="T3" fmla="*/ 0 h 1"/>
                <a:gd name="T4" fmla="*/ 0 w 38"/>
                <a:gd name="T5" fmla="*/ 1 h 1"/>
                <a:gd name="T6" fmla="*/ 3 w 38"/>
                <a:gd name="T7" fmla="*/ 1 h 1"/>
                <a:gd name="T8" fmla="*/ 38 w 38"/>
                <a:gd name="T9" fmla="*/ 0 h 1"/>
              </a:gdLst>
              <a:ahLst/>
              <a:cxnLst>
                <a:cxn ang="0">
                  <a:pos x="T0" y="T1"/>
                </a:cxn>
                <a:cxn ang="0">
                  <a:pos x="T2" y="T3"/>
                </a:cxn>
                <a:cxn ang="0">
                  <a:pos x="T4" y="T5"/>
                </a:cxn>
                <a:cxn ang="0">
                  <a:pos x="T6" y="T7"/>
                </a:cxn>
                <a:cxn ang="0">
                  <a:pos x="T8" y="T9"/>
                </a:cxn>
              </a:cxnLst>
              <a:rect l="0" t="0" r="r" b="b"/>
              <a:pathLst>
                <a:path w="38" h="1">
                  <a:moveTo>
                    <a:pt x="38" y="0"/>
                  </a:moveTo>
                  <a:lnTo>
                    <a:pt x="38" y="0"/>
                  </a:lnTo>
                  <a:lnTo>
                    <a:pt x="0" y="1"/>
                  </a:lnTo>
                  <a:lnTo>
                    <a:pt x="3" y="1"/>
                  </a:lnTo>
                  <a:lnTo>
                    <a:pt x="3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5" name="フリーフォーム 107"/>
            <p:cNvSpPr>
              <a:spLocks/>
            </p:cNvSpPr>
            <p:nvPr/>
          </p:nvSpPr>
          <p:spPr bwMode="invGray">
            <a:xfrm>
              <a:off x="-474663" y="2741613"/>
              <a:ext cx="34925" cy="0"/>
            </a:xfrm>
            <a:custGeom>
              <a:avLst/>
              <a:gdLst>
                <a:gd name="T0" fmla="*/ 18 w 18"/>
                <a:gd name="T1" fmla="*/ 18 w 18"/>
                <a:gd name="T2" fmla="*/ 0 w 18"/>
                <a:gd name="T3" fmla="*/ 18 w 18"/>
              </a:gdLst>
              <a:ahLst/>
              <a:cxnLst>
                <a:cxn ang="0">
                  <a:pos x="T0" y="0"/>
                </a:cxn>
                <a:cxn ang="0">
                  <a:pos x="T1" y="0"/>
                </a:cxn>
                <a:cxn ang="0">
                  <a:pos x="T2" y="0"/>
                </a:cxn>
                <a:cxn ang="0">
                  <a:pos x="T3" y="0"/>
                </a:cxn>
              </a:cxnLst>
              <a:rect l="0" t="0" r="r" b="b"/>
              <a:pathLst>
                <a:path w="18">
                  <a:moveTo>
                    <a:pt x="18" y="0"/>
                  </a:moveTo>
                  <a:lnTo>
                    <a:pt x="18" y="0"/>
                  </a:lnTo>
                  <a:lnTo>
                    <a:pt x="0" y="0"/>
                  </a:lnTo>
                  <a:lnTo>
                    <a:pt x="1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6" name="フリーフォーム 108"/>
            <p:cNvSpPr>
              <a:spLocks/>
            </p:cNvSpPr>
            <p:nvPr/>
          </p:nvSpPr>
          <p:spPr bwMode="invGray">
            <a:xfrm>
              <a:off x="-947738" y="2725738"/>
              <a:ext cx="1239838" cy="19050"/>
            </a:xfrm>
            <a:custGeom>
              <a:avLst/>
              <a:gdLst>
                <a:gd name="T0" fmla="*/ 588 w 647"/>
                <a:gd name="T1" fmla="*/ 5 h 8"/>
                <a:gd name="T2" fmla="*/ 588 w 647"/>
                <a:gd name="T3" fmla="*/ 5 h 8"/>
                <a:gd name="T4" fmla="*/ 619 w 647"/>
                <a:gd name="T5" fmla="*/ 0 h 8"/>
                <a:gd name="T6" fmla="*/ 570 w 647"/>
                <a:gd name="T7" fmla="*/ 1 h 8"/>
                <a:gd name="T8" fmla="*/ 574 w 647"/>
                <a:gd name="T9" fmla="*/ 0 h 8"/>
                <a:gd name="T10" fmla="*/ 515 w 647"/>
                <a:gd name="T11" fmla="*/ 1 h 8"/>
                <a:gd name="T12" fmla="*/ 533 w 647"/>
                <a:gd name="T13" fmla="*/ 3 h 8"/>
                <a:gd name="T14" fmla="*/ 450 w 647"/>
                <a:gd name="T15" fmla="*/ 0 h 8"/>
                <a:gd name="T16" fmla="*/ 361 w 647"/>
                <a:gd name="T17" fmla="*/ 0 h 8"/>
                <a:gd name="T18" fmla="*/ 368 w 647"/>
                <a:gd name="T19" fmla="*/ 0 h 8"/>
                <a:gd name="T20" fmla="*/ 355 w 647"/>
                <a:gd name="T21" fmla="*/ 0 h 8"/>
                <a:gd name="T22" fmla="*/ 55 w 647"/>
                <a:gd name="T23" fmla="*/ 1 h 8"/>
                <a:gd name="T24" fmla="*/ 45 w 647"/>
                <a:gd name="T25" fmla="*/ 6 h 8"/>
                <a:gd name="T26" fmla="*/ 207 w 647"/>
                <a:gd name="T27" fmla="*/ 5 h 8"/>
                <a:gd name="T28" fmla="*/ 214 w 647"/>
                <a:gd name="T29" fmla="*/ 6 h 8"/>
                <a:gd name="T30" fmla="*/ 250 w 647"/>
                <a:gd name="T31" fmla="*/ 4 h 8"/>
                <a:gd name="T32" fmla="*/ 216 w 647"/>
                <a:gd name="T33" fmla="*/ 3 h 8"/>
                <a:gd name="T34" fmla="*/ 393 w 647"/>
                <a:gd name="T35" fmla="*/ 3 h 8"/>
                <a:gd name="T36" fmla="*/ 265 w 647"/>
                <a:gd name="T37" fmla="*/ 5 h 8"/>
                <a:gd name="T38" fmla="*/ 265 w 647"/>
                <a:gd name="T39" fmla="*/ 7 h 8"/>
                <a:gd name="T40" fmla="*/ 588 w 647"/>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7" h="8">
                  <a:moveTo>
                    <a:pt x="588" y="5"/>
                  </a:moveTo>
                  <a:lnTo>
                    <a:pt x="588" y="5"/>
                  </a:lnTo>
                  <a:cubicBezTo>
                    <a:pt x="499" y="3"/>
                    <a:pt x="647" y="3"/>
                    <a:pt x="619" y="0"/>
                  </a:cubicBezTo>
                  <a:lnTo>
                    <a:pt x="570" y="1"/>
                  </a:lnTo>
                  <a:lnTo>
                    <a:pt x="574" y="0"/>
                  </a:lnTo>
                  <a:lnTo>
                    <a:pt x="515" y="1"/>
                  </a:lnTo>
                  <a:cubicBezTo>
                    <a:pt x="527" y="2"/>
                    <a:pt x="536" y="2"/>
                    <a:pt x="533" y="3"/>
                  </a:cubicBezTo>
                  <a:cubicBezTo>
                    <a:pt x="454" y="3"/>
                    <a:pt x="508" y="2"/>
                    <a:pt x="450" y="0"/>
                  </a:cubicBezTo>
                  <a:lnTo>
                    <a:pt x="361" y="0"/>
                  </a:lnTo>
                  <a:lnTo>
                    <a:pt x="368" y="0"/>
                  </a:lnTo>
                  <a:cubicBezTo>
                    <a:pt x="361" y="0"/>
                    <a:pt x="357" y="0"/>
                    <a:pt x="355" y="0"/>
                  </a:cubicBezTo>
                  <a:lnTo>
                    <a:pt x="55" y="1"/>
                  </a:lnTo>
                  <a:cubicBezTo>
                    <a:pt x="0" y="3"/>
                    <a:pt x="85" y="4"/>
                    <a:pt x="45" y="6"/>
                  </a:cubicBezTo>
                  <a:cubicBezTo>
                    <a:pt x="108" y="6"/>
                    <a:pt x="202" y="8"/>
                    <a:pt x="207" y="5"/>
                  </a:cubicBezTo>
                  <a:cubicBezTo>
                    <a:pt x="205" y="5"/>
                    <a:pt x="201" y="6"/>
                    <a:pt x="214" y="6"/>
                  </a:cubicBezTo>
                  <a:lnTo>
                    <a:pt x="250" y="4"/>
                  </a:lnTo>
                  <a:lnTo>
                    <a:pt x="216" y="3"/>
                  </a:lnTo>
                  <a:cubicBezTo>
                    <a:pt x="252" y="1"/>
                    <a:pt x="371" y="1"/>
                    <a:pt x="393" y="3"/>
                  </a:cubicBezTo>
                  <a:cubicBezTo>
                    <a:pt x="325" y="4"/>
                    <a:pt x="359" y="6"/>
                    <a:pt x="265" y="5"/>
                  </a:cubicBezTo>
                  <a:cubicBezTo>
                    <a:pt x="269" y="6"/>
                    <a:pt x="286" y="7"/>
                    <a:pt x="265" y="7"/>
                  </a:cubicBezTo>
                  <a:cubicBezTo>
                    <a:pt x="375" y="6"/>
                    <a:pt x="474" y="8"/>
                    <a:pt x="588"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7" name="フリーフォーム 109"/>
            <p:cNvSpPr>
              <a:spLocks/>
            </p:cNvSpPr>
            <p:nvPr/>
          </p:nvSpPr>
          <p:spPr bwMode="invGray">
            <a:xfrm>
              <a:off x="-1944688" y="2741613"/>
              <a:ext cx="4763" cy="0"/>
            </a:xfrm>
            <a:custGeom>
              <a:avLst/>
              <a:gdLst>
                <a:gd name="T0" fmla="*/ 1 w 2"/>
                <a:gd name="T1" fmla="*/ 1 w 2"/>
                <a:gd name="T2" fmla="*/ 2 w 2"/>
                <a:gd name="T3" fmla="*/ 1 w 2"/>
              </a:gdLst>
              <a:ahLst/>
              <a:cxnLst>
                <a:cxn ang="0">
                  <a:pos x="T0" y="0"/>
                </a:cxn>
                <a:cxn ang="0">
                  <a:pos x="T1" y="0"/>
                </a:cxn>
                <a:cxn ang="0">
                  <a:pos x="T2" y="0"/>
                </a:cxn>
                <a:cxn ang="0">
                  <a:pos x="T3" y="0"/>
                </a:cxn>
              </a:cxnLst>
              <a:rect l="0" t="0" r="r" b="b"/>
              <a:pathLst>
                <a:path w="2">
                  <a:moveTo>
                    <a:pt x="1" y="0"/>
                  </a:moveTo>
                  <a:lnTo>
                    <a:pt x="1" y="0"/>
                  </a:lnTo>
                  <a:lnTo>
                    <a:pt x="2" y="0"/>
                  </a:lnTo>
                  <a:cubicBezTo>
                    <a:pt x="0" y="0"/>
                    <a:pt x="0"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8" name="フリーフォーム 110"/>
            <p:cNvSpPr>
              <a:spLocks/>
            </p:cNvSpPr>
            <p:nvPr/>
          </p:nvSpPr>
          <p:spPr bwMode="invGray">
            <a:xfrm>
              <a:off x="-1939925" y="2735263"/>
              <a:ext cx="173038" cy="6350"/>
            </a:xfrm>
            <a:custGeom>
              <a:avLst/>
              <a:gdLst>
                <a:gd name="T0" fmla="*/ 36 w 90"/>
                <a:gd name="T1" fmla="*/ 3 h 3"/>
                <a:gd name="T2" fmla="*/ 36 w 90"/>
                <a:gd name="T3" fmla="*/ 3 h 3"/>
                <a:gd name="T4" fmla="*/ 90 w 90"/>
                <a:gd name="T5" fmla="*/ 0 h 3"/>
                <a:gd name="T6" fmla="*/ 6 w 90"/>
                <a:gd name="T7" fmla="*/ 1 h 3"/>
                <a:gd name="T8" fmla="*/ 0 w 90"/>
                <a:gd name="T9" fmla="*/ 3 h 3"/>
                <a:gd name="T10" fmla="*/ 48 w 90"/>
                <a:gd name="T11" fmla="*/ 2 h 3"/>
                <a:gd name="T12" fmla="*/ 36 w 9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0" h="3">
                  <a:moveTo>
                    <a:pt x="36" y="3"/>
                  </a:moveTo>
                  <a:lnTo>
                    <a:pt x="36" y="3"/>
                  </a:lnTo>
                  <a:lnTo>
                    <a:pt x="90" y="0"/>
                  </a:lnTo>
                  <a:lnTo>
                    <a:pt x="6" y="1"/>
                  </a:lnTo>
                  <a:lnTo>
                    <a:pt x="0" y="3"/>
                  </a:lnTo>
                  <a:cubicBezTo>
                    <a:pt x="8" y="2"/>
                    <a:pt x="37" y="1"/>
                    <a:pt x="48" y="2"/>
                  </a:cubicBezTo>
                  <a:lnTo>
                    <a:pt x="36"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09" name="フリーフォーム 111"/>
            <p:cNvSpPr>
              <a:spLocks/>
            </p:cNvSpPr>
            <p:nvPr/>
          </p:nvSpPr>
          <p:spPr bwMode="invGray">
            <a:xfrm>
              <a:off x="-1773238" y="2733675"/>
              <a:ext cx="123825" cy="12700"/>
            </a:xfrm>
            <a:custGeom>
              <a:avLst/>
              <a:gdLst>
                <a:gd name="T0" fmla="*/ 65 w 65"/>
                <a:gd name="T1" fmla="*/ 0 h 6"/>
                <a:gd name="T2" fmla="*/ 65 w 65"/>
                <a:gd name="T3" fmla="*/ 0 h 6"/>
                <a:gd name="T4" fmla="*/ 48 w 65"/>
                <a:gd name="T5" fmla="*/ 4 h 6"/>
                <a:gd name="T6" fmla="*/ 0 w 65"/>
                <a:gd name="T7" fmla="*/ 4 h 6"/>
                <a:gd name="T8" fmla="*/ 61 w 65"/>
                <a:gd name="T9" fmla="*/ 4 h 6"/>
                <a:gd name="T10" fmla="*/ 65 w 65"/>
                <a:gd name="T11" fmla="*/ 0 h 6"/>
              </a:gdLst>
              <a:ahLst/>
              <a:cxnLst>
                <a:cxn ang="0">
                  <a:pos x="T0" y="T1"/>
                </a:cxn>
                <a:cxn ang="0">
                  <a:pos x="T2" y="T3"/>
                </a:cxn>
                <a:cxn ang="0">
                  <a:pos x="T4" y="T5"/>
                </a:cxn>
                <a:cxn ang="0">
                  <a:pos x="T6" y="T7"/>
                </a:cxn>
                <a:cxn ang="0">
                  <a:pos x="T8" y="T9"/>
                </a:cxn>
                <a:cxn ang="0">
                  <a:pos x="T10" y="T11"/>
                </a:cxn>
              </a:cxnLst>
              <a:rect l="0" t="0" r="r" b="b"/>
              <a:pathLst>
                <a:path w="65" h="6">
                  <a:moveTo>
                    <a:pt x="65" y="0"/>
                  </a:moveTo>
                  <a:lnTo>
                    <a:pt x="65" y="0"/>
                  </a:lnTo>
                  <a:cubicBezTo>
                    <a:pt x="22" y="1"/>
                    <a:pt x="25" y="3"/>
                    <a:pt x="48" y="4"/>
                  </a:cubicBezTo>
                  <a:cubicBezTo>
                    <a:pt x="8" y="5"/>
                    <a:pt x="27" y="1"/>
                    <a:pt x="0" y="4"/>
                  </a:cubicBezTo>
                  <a:cubicBezTo>
                    <a:pt x="1" y="6"/>
                    <a:pt x="50" y="5"/>
                    <a:pt x="61" y="4"/>
                  </a:cubicBezTo>
                  <a:lnTo>
                    <a:pt x="6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0" name="フリーフォーム 112"/>
            <p:cNvSpPr>
              <a:spLocks/>
            </p:cNvSpPr>
            <p:nvPr/>
          </p:nvSpPr>
          <p:spPr bwMode="invGray">
            <a:xfrm>
              <a:off x="-1057275" y="2735263"/>
              <a:ext cx="57150" cy="3175"/>
            </a:xfrm>
            <a:custGeom>
              <a:avLst/>
              <a:gdLst>
                <a:gd name="T0" fmla="*/ 12 w 30"/>
                <a:gd name="T1" fmla="*/ 0 h 1"/>
                <a:gd name="T2" fmla="*/ 12 w 30"/>
                <a:gd name="T3" fmla="*/ 0 h 1"/>
                <a:gd name="T4" fmla="*/ 0 w 30"/>
                <a:gd name="T5" fmla="*/ 1 h 1"/>
                <a:gd name="T6" fmla="*/ 30 w 30"/>
                <a:gd name="T7" fmla="*/ 1 h 1"/>
                <a:gd name="T8" fmla="*/ 12 w 30"/>
                <a:gd name="T9" fmla="*/ 0 h 1"/>
              </a:gdLst>
              <a:ahLst/>
              <a:cxnLst>
                <a:cxn ang="0">
                  <a:pos x="T0" y="T1"/>
                </a:cxn>
                <a:cxn ang="0">
                  <a:pos x="T2" y="T3"/>
                </a:cxn>
                <a:cxn ang="0">
                  <a:pos x="T4" y="T5"/>
                </a:cxn>
                <a:cxn ang="0">
                  <a:pos x="T6" y="T7"/>
                </a:cxn>
                <a:cxn ang="0">
                  <a:pos x="T8" y="T9"/>
                </a:cxn>
              </a:cxnLst>
              <a:rect l="0" t="0" r="r" b="b"/>
              <a:pathLst>
                <a:path w="30" h="1">
                  <a:moveTo>
                    <a:pt x="12" y="0"/>
                  </a:moveTo>
                  <a:lnTo>
                    <a:pt x="12" y="0"/>
                  </a:lnTo>
                  <a:lnTo>
                    <a:pt x="0" y="1"/>
                  </a:lnTo>
                  <a:lnTo>
                    <a:pt x="3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1" name="フリーフォーム 113"/>
            <p:cNvSpPr>
              <a:spLocks/>
            </p:cNvSpPr>
            <p:nvPr/>
          </p:nvSpPr>
          <p:spPr bwMode="invGray">
            <a:xfrm>
              <a:off x="-1116013" y="2738438"/>
              <a:ext cx="58738" cy="3175"/>
            </a:xfrm>
            <a:custGeom>
              <a:avLst/>
              <a:gdLst>
                <a:gd name="T0" fmla="*/ 30 w 30"/>
                <a:gd name="T1" fmla="*/ 0 h 2"/>
                <a:gd name="T2" fmla="*/ 30 w 30"/>
                <a:gd name="T3" fmla="*/ 0 h 2"/>
                <a:gd name="T4" fmla="*/ 0 w 30"/>
                <a:gd name="T5" fmla="*/ 0 h 2"/>
                <a:gd name="T6" fmla="*/ 9 w 30"/>
                <a:gd name="T7" fmla="*/ 2 h 2"/>
                <a:gd name="T8" fmla="*/ 30 w 30"/>
                <a:gd name="T9" fmla="*/ 0 h 2"/>
              </a:gdLst>
              <a:ahLst/>
              <a:cxnLst>
                <a:cxn ang="0">
                  <a:pos x="T0" y="T1"/>
                </a:cxn>
                <a:cxn ang="0">
                  <a:pos x="T2" y="T3"/>
                </a:cxn>
                <a:cxn ang="0">
                  <a:pos x="T4" y="T5"/>
                </a:cxn>
                <a:cxn ang="0">
                  <a:pos x="T6" y="T7"/>
                </a:cxn>
                <a:cxn ang="0">
                  <a:pos x="T8" y="T9"/>
                </a:cxn>
              </a:cxnLst>
              <a:rect l="0" t="0" r="r" b="b"/>
              <a:pathLst>
                <a:path w="30" h="2">
                  <a:moveTo>
                    <a:pt x="30" y="0"/>
                  </a:moveTo>
                  <a:lnTo>
                    <a:pt x="30" y="0"/>
                  </a:lnTo>
                  <a:lnTo>
                    <a:pt x="0" y="0"/>
                  </a:lnTo>
                  <a:cubicBezTo>
                    <a:pt x="2" y="0"/>
                    <a:pt x="4" y="1"/>
                    <a:pt x="9" y="2"/>
                  </a:cubicBezTo>
                  <a:lnTo>
                    <a:pt x="3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2" name="フリーフォーム 114"/>
            <p:cNvSpPr>
              <a:spLocks/>
            </p:cNvSpPr>
            <p:nvPr/>
          </p:nvSpPr>
          <p:spPr bwMode="invGray">
            <a:xfrm>
              <a:off x="-1349375" y="2735263"/>
              <a:ext cx="84138" cy="0"/>
            </a:xfrm>
            <a:custGeom>
              <a:avLst/>
              <a:gdLst>
                <a:gd name="T0" fmla="*/ 44 w 44"/>
                <a:gd name="T1" fmla="*/ 44 w 44"/>
                <a:gd name="T2" fmla="*/ 0 w 44"/>
                <a:gd name="T3" fmla="*/ 44 w 44"/>
              </a:gdLst>
              <a:ahLst/>
              <a:cxnLst>
                <a:cxn ang="0">
                  <a:pos x="T0" y="0"/>
                </a:cxn>
                <a:cxn ang="0">
                  <a:pos x="T1" y="0"/>
                </a:cxn>
                <a:cxn ang="0">
                  <a:pos x="T2" y="0"/>
                </a:cxn>
                <a:cxn ang="0">
                  <a:pos x="T3" y="0"/>
                </a:cxn>
              </a:cxnLst>
              <a:rect l="0" t="0" r="r" b="b"/>
              <a:pathLst>
                <a:path w="44">
                  <a:moveTo>
                    <a:pt x="44" y="0"/>
                  </a:moveTo>
                  <a:lnTo>
                    <a:pt x="44" y="0"/>
                  </a:lnTo>
                  <a:lnTo>
                    <a:pt x="0" y="0"/>
                  </a:lnTo>
                  <a:lnTo>
                    <a:pt x="4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3" name="フリーフォーム 115"/>
            <p:cNvSpPr>
              <a:spLocks/>
            </p:cNvSpPr>
            <p:nvPr/>
          </p:nvSpPr>
          <p:spPr bwMode="invGray">
            <a:xfrm>
              <a:off x="-1265238" y="2735263"/>
              <a:ext cx="65088" cy="3175"/>
            </a:xfrm>
            <a:custGeom>
              <a:avLst/>
              <a:gdLst>
                <a:gd name="T0" fmla="*/ 34 w 34"/>
                <a:gd name="T1" fmla="*/ 1 h 1"/>
                <a:gd name="T2" fmla="*/ 34 w 34"/>
                <a:gd name="T3" fmla="*/ 1 h 1"/>
                <a:gd name="T4" fmla="*/ 33 w 34"/>
                <a:gd name="T5" fmla="*/ 0 h 1"/>
                <a:gd name="T6" fmla="*/ 0 w 34"/>
                <a:gd name="T7" fmla="*/ 0 h 1"/>
                <a:gd name="T8" fmla="*/ 34 w 34"/>
                <a:gd name="T9" fmla="*/ 1 h 1"/>
              </a:gdLst>
              <a:ahLst/>
              <a:cxnLst>
                <a:cxn ang="0">
                  <a:pos x="T0" y="T1"/>
                </a:cxn>
                <a:cxn ang="0">
                  <a:pos x="T2" y="T3"/>
                </a:cxn>
                <a:cxn ang="0">
                  <a:pos x="T4" y="T5"/>
                </a:cxn>
                <a:cxn ang="0">
                  <a:pos x="T6" y="T7"/>
                </a:cxn>
                <a:cxn ang="0">
                  <a:pos x="T8" y="T9"/>
                </a:cxn>
              </a:cxnLst>
              <a:rect l="0" t="0" r="r" b="b"/>
              <a:pathLst>
                <a:path w="34" h="1">
                  <a:moveTo>
                    <a:pt x="34" y="1"/>
                  </a:moveTo>
                  <a:lnTo>
                    <a:pt x="34" y="1"/>
                  </a:lnTo>
                  <a:lnTo>
                    <a:pt x="33" y="0"/>
                  </a:lnTo>
                  <a:lnTo>
                    <a:pt x="0" y="0"/>
                  </a:lnTo>
                  <a:lnTo>
                    <a:pt x="3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4" name="フリーフォーム 116"/>
            <p:cNvSpPr>
              <a:spLocks/>
            </p:cNvSpPr>
            <p:nvPr/>
          </p:nvSpPr>
          <p:spPr bwMode="invGray">
            <a:xfrm>
              <a:off x="-1219200" y="2728913"/>
              <a:ext cx="103188" cy="9525"/>
            </a:xfrm>
            <a:custGeom>
              <a:avLst/>
              <a:gdLst>
                <a:gd name="T0" fmla="*/ 54 w 54"/>
                <a:gd name="T1" fmla="*/ 4 h 4"/>
                <a:gd name="T2" fmla="*/ 54 w 54"/>
                <a:gd name="T3" fmla="*/ 4 h 4"/>
                <a:gd name="T4" fmla="*/ 0 w 54"/>
                <a:gd name="T5" fmla="*/ 1 h 4"/>
                <a:gd name="T6" fmla="*/ 9 w 54"/>
                <a:gd name="T7" fmla="*/ 3 h 4"/>
                <a:gd name="T8" fmla="*/ 54 w 54"/>
                <a:gd name="T9" fmla="*/ 4 h 4"/>
              </a:gdLst>
              <a:ahLst/>
              <a:cxnLst>
                <a:cxn ang="0">
                  <a:pos x="T0" y="T1"/>
                </a:cxn>
                <a:cxn ang="0">
                  <a:pos x="T2" y="T3"/>
                </a:cxn>
                <a:cxn ang="0">
                  <a:pos x="T4" y="T5"/>
                </a:cxn>
                <a:cxn ang="0">
                  <a:pos x="T6" y="T7"/>
                </a:cxn>
                <a:cxn ang="0">
                  <a:pos x="T8" y="T9"/>
                </a:cxn>
              </a:cxnLst>
              <a:rect l="0" t="0" r="r" b="b"/>
              <a:pathLst>
                <a:path w="54" h="4">
                  <a:moveTo>
                    <a:pt x="54" y="4"/>
                  </a:moveTo>
                  <a:lnTo>
                    <a:pt x="54" y="4"/>
                  </a:lnTo>
                  <a:cubicBezTo>
                    <a:pt x="49" y="2"/>
                    <a:pt x="43" y="0"/>
                    <a:pt x="0" y="1"/>
                  </a:cubicBezTo>
                  <a:lnTo>
                    <a:pt x="9" y="3"/>
                  </a:lnTo>
                  <a:lnTo>
                    <a:pt x="54"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5" name="フリーフォーム 117"/>
            <p:cNvSpPr>
              <a:spLocks/>
            </p:cNvSpPr>
            <p:nvPr/>
          </p:nvSpPr>
          <p:spPr bwMode="invGray">
            <a:xfrm>
              <a:off x="1225550" y="2830513"/>
              <a:ext cx="73025" cy="3175"/>
            </a:xfrm>
            <a:custGeom>
              <a:avLst/>
              <a:gdLst>
                <a:gd name="T0" fmla="*/ 34 w 38"/>
                <a:gd name="T1" fmla="*/ 0 h 2"/>
                <a:gd name="T2" fmla="*/ 34 w 38"/>
                <a:gd name="T3" fmla="*/ 0 h 2"/>
                <a:gd name="T4" fmla="*/ 0 w 38"/>
                <a:gd name="T5" fmla="*/ 1 h 2"/>
                <a:gd name="T6" fmla="*/ 4 w 38"/>
                <a:gd name="T7" fmla="*/ 2 h 2"/>
                <a:gd name="T8" fmla="*/ 38 w 38"/>
                <a:gd name="T9" fmla="*/ 1 h 2"/>
                <a:gd name="T10" fmla="*/ 34 w 38"/>
                <a:gd name="T11" fmla="*/ 0 h 2"/>
              </a:gdLst>
              <a:ahLst/>
              <a:cxnLst>
                <a:cxn ang="0">
                  <a:pos x="T0" y="T1"/>
                </a:cxn>
                <a:cxn ang="0">
                  <a:pos x="T2" y="T3"/>
                </a:cxn>
                <a:cxn ang="0">
                  <a:pos x="T4" y="T5"/>
                </a:cxn>
                <a:cxn ang="0">
                  <a:pos x="T6" y="T7"/>
                </a:cxn>
                <a:cxn ang="0">
                  <a:pos x="T8" y="T9"/>
                </a:cxn>
                <a:cxn ang="0">
                  <a:pos x="T10" y="T11"/>
                </a:cxn>
              </a:cxnLst>
              <a:rect l="0" t="0" r="r" b="b"/>
              <a:pathLst>
                <a:path w="38" h="2">
                  <a:moveTo>
                    <a:pt x="34" y="0"/>
                  </a:moveTo>
                  <a:lnTo>
                    <a:pt x="34" y="0"/>
                  </a:lnTo>
                  <a:lnTo>
                    <a:pt x="0" y="1"/>
                  </a:lnTo>
                  <a:lnTo>
                    <a:pt x="4" y="2"/>
                  </a:lnTo>
                  <a:lnTo>
                    <a:pt x="38" y="1"/>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6" name="フリーフォーム 118"/>
            <p:cNvSpPr>
              <a:spLocks/>
            </p:cNvSpPr>
            <p:nvPr/>
          </p:nvSpPr>
          <p:spPr bwMode="invGray">
            <a:xfrm>
              <a:off x="874712" y="2827338"/>
              <a:ext cx="39688" cy="3175"/>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9" y="1"/>
                    <a:pt x="16" y="1"/>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7" name="フリーフォーム 119"/>
            <p:cNvSpPr>
              <a:spLocks/>
            </p:cNvSpPr>
            <p:nvPr/>
          </p:nvSpPr>
          <p:spPr bwMode="invGray">
            <a:xfrm>
              <a:off x="417512" y="2827338"/>
              <a:ext cx="457200" cy="31750"/>
            </a:xfrm>
            <a:custGeom>
              <a:avLst/>
              <a:gdLst>
                <a:gd name="T0" fmla="*/ 113 w 238"/>
                <a:gd name="T1" fmla="*/ 12 h 14"/>
                <a:gd name="T2" fmla="*/ 113 w 238"/>
                <a:gd name="T3" fmla="*/ 12 h 14"/>
                <a:gd name="T4" fmla="*/ 94 w 238"/>
                <a:gd name="T5" fmla="*/ 9 h 14"/>
                <a:gd name="T6" fmla="*/ 157 w 238"/>
                <a:gd name="T7" fmla="*/ 6 h 14"/>
                <a:gd name="T8" fmla="*/ 145 w 238"/>
                <a:gd name="T9" fmla="*/ 8 h 14"/>
                <a:gd name="T10" fmla="*/ 169 w 238"/>
                <a:gd name="T11" fmla="*/ 6 h 14"/>
                <a:gd name="T12" fmla="*/ 238 w 238"/>
                <a:gd name="T13" fmla="*/ 1 h 14"/>
                <a:gd name="T14" fmla="*/ 32 w 238"/>
                <a:gd name="T15" fmla="*/ 3 h 14"/>
                <a:gd name="T16" fmla="*/ 19 w 238"/>
                <a:gd name="T17" fmla="*/ 13 h 14"/>
                <a:gd name="T18" fmla="*/ 113 w 238"/>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
                  <a:moveTo>
                    <a:pt x="113" y="12"/>
                  </a:moveTo>
                  <a:lnTo>
                    <a:pt x="113" y="12"/>
                  </a:lnTo>
                  <a:cubicBezTo>
                    <a:pt x="73" y="10"/>
                    <a:pt x="168" y="9"/>
                    <a:pt x="94" y="9"/>
                  </a:cubicBezTo>
                  <a:cubicBezTo>
                    <a:pt x="88" y="7"/>
                    <a:pt x="122" y="5"/>
                    <a:pt x="157" y="6"/>
                  </a:cubicBezTo>
                  <a:cubicBezTo>
                    <a:pt x="155" y="7"/>
                    <a:pt x="123" y="7"/>
                    <a:pt x="145" y="8"/>
                  </a:cubicBezTo>
                  <a:cubicBezTo>
                    <a:pt x="168" y="7"/>
                    <a:pt x="177" y="8"/>
                    <a:pt x="169" y="6"/>
                  </a:cubicBezTo>
                  <a:cubicBezTo>
                    <a:pt x="208" y="4"/>
                    <a:pt x="212" y="3"/>
                    <a:pt x="238" y="1"/>
                  </a:cubicBezTo>
                  <a:cubicBezTo>
                    <a:pt x="191" y="2"/>
                    <a:pt x="92" y="0"/>
                    <a:pt x="32" y="3"/>
                  </a:cubicBezTo>
                  <a:cubicBezTo>
                    <a:pt x="0" y="6"/>
                    <a:pt x="20" y="9"/>
                    <a:pt x="19" y="13"/>
                  </a:cubicBezTo>
                  <a:cubicBezTo>
                    <a:pt x="24" y="14"/>
                    <a:pt x="110" y="14"/>
                    <a:pt x="113" y="1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8" name="フリーフォーム 120"/>
            <p:cNvSpPr>
              <a:spLocks/>
            </p:cNvSpPr>
            <p:nvPr/>
          </p:nvSpPr>
          <p:spPr bwMode="invGray">
            <a:xfrm>
              <a:off x="755650" y="2859087"/>
              <a:ext cx="68263" cy="4762"/>
            </a:xfrm>
            <a:custGeom>
              <a:avLst/>
              <a:gdLst>
                <a:gd name="T0" fmla="*/ 0 w 36"/>
                <a:gd name="T1" fmla="*/ 1 h 2"/>
                <a:gd name="T2" fmla="*/ 0 w 36"/>
                <a:gd name="T3" fmla="*/ 1 h 2"/>
                <a:gd name="T4" fmla="*/ 36 w 36"/>
                <a:gd name="T5" fmla="*/ 1 h 2"/>
                <a:gd name="T6" fmla="*/ 0 w 36"/>
                <a:gd name="T7" fmla="*/ 1 h 2"/>
              </a:gdLst>
              <a:ahLst/>
              <a:cxnLst>
                <a:cxn ang="0">
                  <a:pos x="T0" y="T1"/>
                </a:cxn>
                <a:cxn ang="0">
                  <a:pos x="T2" y="T3"/>
                </a:cxn>
                <a:cxn ang="0">
                  <a:pos x="T4" y="T5"/>
                </a:cxn>
                <a:cxn ang="0">
                  <a:pos x="T6" y="T7"/>
                </a:cxn>
              </a:cxnLst>
              <a:rect l="0" t="0" r="r" b="b"/>
              <a:pathLst>
                <a:path w="36" h="2">
                  <a:moveTo>
                    <a:pt x="0" y="1"/>
                  </a:moveTo>
                  <a:lnTo>
                    <a:pt x="0" y="1"/>
                  </a:lnTo>
                  <a:cubicBezTo>
                    <a:pt x="19" y="2"/>
                    <a:pt x="24" y="1"/>
                    <a:pt x="36" y="1"/>
                  </a:cubicBezTo>
                  <a:cubicBezTo>
                    <a:pt x="33" y="0"/>
                    <a:pt x="15"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19" name="フリーフォーム 121"/>
            <p:cNvSpPr>
              <a:spLocks/>
            </p:cNvSpPr>
            <p:nvPr/>
          </p:nvSpPr>
          <p:spPr bwMode="invGray">
            <a:xfrm>
              <a:off x="-133350" y="2798763"/>
              <a:ext cx="111125" cy="4762"/>
            </a:xfrm>
            <a:custGeom>
              <a:avLst/>
              <a:gdLst>
                <a:gd name="T0" fmla="*/ 37 w 58"/>
                <a:gd name="T1" fmla="*/ 0 h 2"/>
                <a:gd name="T2" fmla="*/ 37 w 58"/>
                <a:gd name="T3" fmla="*/ 0 h 2"/>
                <a:gd name="T4" fmla="*/ 7 w 58"/>
                <a:gd name="T5" fmla="*/ 2 h 2"/>
                <a:gd name="T6" fmla="*/ 58 w 58"/>
                <a:gd name="T7" fmla="*/ 2 h 2"/>
                <a:gd name="T8" fmla="*/ 37 w 58"/>
                <a:gd name="T9" fmla="*/ 0 h 2"/>
              </a:gdLst>
              <a:ahLst/>
              <a:cxnLst>
                <a:cxn ang="0">
                  <a:pos x="T0" y="T1"/>
                </a:cxn>
                <a:cxn ang="0">
                  <a:pos x="T2" y="T3"/>
                </a:cxn>
                <a:cxn ang="0">
                  <a:pos x="T4" y="T5"/>
                </a:cxn>
                <a:cxn ang="0">
                  <a:pos x="T6" y="T7"/>
                </a:cxn>
                <a:cxn ang="0">
                  <a:pos x="T8" y="T9"/>
                </a:cxn>
              </a:cxnLst>
              <a:rect l="0" t="0" r="r" b="b"/>
              <a:pathLst>
                <a:path w="58" h="2">
                  <a:moveTo>
                    <a:pt x="37" y="0"/>
                  </a:moveTo>
                  <a:lnTo>
                    <a:pt x="37" y="0"/>
                  </a:lnTo>
                  <a:cubicBezTo>
                    <a:pt x="34" y="1"/>
                    <a:pt x="0" y="1"/>
                    <a:pt x="7" y="2"/>
                  </a:cubicBezTo>
                  <a:lnTo>
                    <a:pt x="58" y="2"/>
                  </a:lnTo>
                  <a:cubicBezTo>
                    <a:pt x="46" y="2"/>
                    <a:pt x="42" y="1"/>
                    <a:pt x="3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20" name="フリーフォーム 122"/>
            <p:cNvSpPr>
              <a:spLocks/>
            </p:cNvSpPr>
            <p:nvPr/>
          </p:nvSpPr>
          <p:spPr bwMode="invGray">
            <a:xfrm>
              <a:off x="-22225" y="2800350"/>
              <a:ext cx="44450" cy="3175"/>
            </a:xfrm>
            <a:custGeom>
              <a:avLst/>
              <a:gdLst>
                <a:gd name="T0" fmla="*/ 23 w 23"/>
                <a:gd name="T1" fmla="*/ 0 h 1"/>
                <a:gd name="T2" fmla="*/ 23 w 23"/>
                <a:gd name="T3" fmla="*/ 0 h 1"/>
                <a:gd name="T4" fmla="*/ 0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lnTo>
                    <a:pt x="23" y="0"/>
                  </a:lnTo>
                  <a:lnTo>
                    <a:pt x="0" y="1"/>
                  </a:lnTo>
                  <a:cubicBezTo>
                    <a:pt x="6" y="1"/>
                    <a:pt x="13"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21" name="フリーフォーム 123"/>
            <p:cNvSpPr>
              <a:spLocks/>
            </p:cNvSpPr>
            <p:nvPr/>
          </p:nvSpPr>
          <p:spPr bwMode="invGray">
            <a:xfrm>
              <a:off x="-66675" y="2798763"/>
              <a:ext cx="6350" cy="0"/>
            </a:xfrm>
            <a:custGeom>
              <a:avLst/>
              <a:gdLst>
                <a:gd name="T0" fmla="*/ 0 w 3"/>
                <a:gd name="T1" fmla="*/ 0 w 3"/>
                <a:gd name="T2" fmla="*/ 2 w 3"/>
                <a:gd name="T3" fmla="*/ 0 w 3"/>
              </a:gdLst>
              <a:ahLst/>
              <a:cxnLst>
                <a:cxn ang="0">
                  <a:pos x="T0" y="0"/>
                </a:cxn>
                <a:cxn ang="0">
                  <a:pos x="T1" y="0"/>
                </a:cxn>
                <a:cxn ang="0">
                  <a:pos x="T2" y="0"/>
                </a:cxn>
                <a:cxn ang="0">
                  <a:pos x="T3" y="0"/>
                </a:cxn>
              </a:cxnLst>
              <a:rect l="0" t="0" r="r" b="b"/>
              <a:pathLst>
                <a:path w="3">
                  <a:moveTo>
                    <a:pt x="0" y="0"/>
                  </a:moveTo>
                  <a:lnTo>
                    <a:pt x="0" y="0"/>
                  </a:lnTo>
                  <a:lnTo>
                    <a:pt x="2" y="0"/>
                  </a:lnTo>
                  <a:cubicBezTo>
                    <a:pt x="3" y="0"/>
                    <a:pt x="3"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22" name="フリーフォーム 124"/>
            <p:cNvSpPr>
              <a:spLocks/>
            </p:cNvSpPr>
            <p:nvPr/>
          </p:nvSpPr>
          <p:spPr bwMode="invGray">
            <a:xfrm>
              <a:off x="-1566863" y="2730500"/>
              <a:ext cx="65088" cy="3175"/>
            </a:xfrm>
            <a:custGeom>
              <a:avLst/>
              <a:gdLst>
                <a:gd name="T0" fmla="*/ 33 w 34"/>
                <a:gd name="T1" fmla="*/ 1 h 1"/>
                <a:gd name="T2" fmla="*/ 33 w 34"/>
                <a:gd name="T3" fmla="*/ 1 h 1"/>
                <a:gd name="T4" fmla="*/ 0 w 34"/>
                <a:gd name="T5" fmla="*/ 1 h 1"/>
                <a:gd name="T6" fmla="*/ 33 w 34"/>
                <a:gd name="T7" fmla="*/ 1 h 1"/>
              </a:gdLst>
              <a:ahLst/>
              <a:cxnLst>
                <a:cxn ang="0">
                  <a:pos x="T0" y="T1"/>
                </a:cxn>
                <a:cxn ang="0">
                  <a:pos x="T2" y="T3"/>
                </a:cxn>
                <a:cxn ang="0">
                  <a:pos x="T4" y="T5"/>
                </a:cxn>
                <a:cxn ang="0">
                  <a:pos x="T6" y="T7"/>
                </a:cxn>
              </a:cxnLst>
              <a:rect l="0" t="0" r="r" b="b"/>
              <a:pathLst>
                <a:path w="34" h="1">
                  <a:moveTo>
                    <a:pt x="33" y="1"/>
                  </a:moveTo>
                  <a:lnTo>
                    <a:pt x="33" y="1"/>
                  </a:lnTo>
                  <a:cubicBezTo>
                    <a:pt x="34" y="0"/>
                    <a:pt x="12" y="1"/>
                    <a:pt x="0" y="1"/>
                  </a:cubicBezTo>
                  <a:cubicBezTo>
                    <a:pt x="9" y="1"/>
                    <a:pt x="22" y="1"/>
                    <a:pt x="3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23" name="フリーフォーム 125"/>
            <p:cNvSpPr>
              <a:spLocks/>
            </p:cNvSpPr>
            <p:nvPr/>
          </p:nvSpPr>
          <p:spPr bwMode="invGray">
            <a:xfrm>
              <a:off x="-3175000" y="2740025"/>
              <a:ext cx="38100" cy="0"/>
            </a:xfrm>
            <a:custGeom>
              <a:avLst/>
              <a:gdLst>
                <a:gd name="T0" fmla="*/ 20 w 20"/>
                <a:gd name="T1" fmla="*/ 20 w 20"/>
                <a:gd name="T2" fmla="*/ 0 w 20"/>
                <a:gd name="T3" fmla="*/ 20 w 20"/>
              </a:gdLst>
              <a:ahLst/>
              <a:cxnLst>
                <a:cxn ang="0">
                  <a:pos x="T0" y="0"/>
                </a:cxn>
                <a:cxn ang="0">
                  <a:pos x="T1" y="0"/>
                </a:cxn>
                <a:cxn ang="0">
                  <a:pos x="T2" y="0"/>
                </a:cxn>
                <a:cxn ang="0">
                  <a:pos x="T3" y="0"/>
                </a:cxn>
              </a:cxnLst>
              <a:rect l="0" t="0" r="r" b="b"/>
              <a:pathLst>
                <a:path w="20">
                  <a:moveTo>
                    <a:pt x="20" y="0"/>
                  </a:moveTo>
                  <a:lnTo>
                    <a:pt x="20" y="0"/>
                  </a:lnTo>
                  <a:lnTo>
                    <a:pt x="0" y="0"/>
                  </a:lnTo>
                  <a:cubicBezTo>
                    <a:pt x="7" y="0"/>
                    <a:pt x="11" y="0"/>
                    <a:pt x="2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24" name="フリーフォーム 126"/>
            <p:cNvSpPr>
              <a:spLocks/>
            </p:cNvSpPr>
            <p:nvPr/>
          </p:nvSpPr>
          <p:spPr bwMode="invGray">
            <a:xfrm>
              <a:off x="-3735388" y="2803525"/>
              <a:ext cx="6350" cy="1587"/>
            </a:xfrm>
            <a:custGeom>
              <a:avLst/>
              <a:gdLst>
                <a:gd name="T0" fmla="*/ 4 w 4"/>
                <a:gd name="T1" fmla="*/ 0 h 1"/>
                <a:gd name="T2" fmla="*/ 4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4" y="0"/>
                  </a:lnTo>
                  <a:cubicBezTo>
                    <a:pt x="3" y="0"/>
                    <a:pt x="2" y="1"/>
                    <a:pt x="0" y="1"/>
                  </a:cubicBezTo>
                  <a:cubicBezTo>
                    <a:pt x="2" y="1"/>
                    <a:pt x="3"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25" name="フリーフォーム 127"/>
            <p:cNvSpPr>
              <a:spLocks/>
            </p:cNvSpPr>
            <p:nvPr/>
          </p:nvSpPr>
          <p:spPr bwMode="invGray">
            <a:xfrm>
              <a:off x="-3924300" y="2803525"/>
              <a:ext cx="188913" cy="3175"/>
            </a:xfrm>
            <a:custGeom>
              <a:avLst/>
              <a:gdLst>
                <a:gd name="T0" fmla="*/ 98 w 98"/>
                <a:gd name="T1" fmla="*/ 1 h 2"/>
                <a:gd name="T2" fmla="*/ 98 w 98"/>
                <a:gd name="T3" fmla="*/ 1 h 2"/>
                <a:gd name="T4" fmla="*/ 26 w 98"/>
                <a:gd name="T5" fmla="*/ 1 h 2"/>
                <a:gd name="T6" fmla="*/ 28 w 98"/>
                <a:gd name="T7" fmla="*/ 1 h 2"/>
                <a:gd name="T8" fmla="*/ 0 w 98"/>
                <a:gd name="T9" fmla="*/ 2 h 2"/>
                <a:gd name="T10" fmla="*/ 98 w 98"/>
                <a:gd name="T11" fmla="*/ 1 h 2"/>
              </a:gdLst>
              <a:ahLst/>
              <a:cxnLst>
                <a:cxn ang="0">
                  <a:pos x="T0" y="T1"/>
                </a:cxn>
                <a:cxn ang="0">
                  <a:pos x="T2" y="T3"/>
                </a:cxn>
                <a:cxn ang="0">
                  <a:pos x="T4" y="T5"/>
                </a:cxn>
                <a:cxn ang="0">
                  <a:pos x="T6" y="T7"/>
                </a:cxn>
                <a:cxn ang="0">
                  <a:pos x="T8" y="T9"/>
                </a:cxn>
                <a:cxn ang="0">
                  <a:pos x="T10" y="T11"/>
                </a:cxn>
              </a:cxnLst>
              <a:rect l="0" t="0" r="r" b="b"/>
              <a:pathLst>
                <a:path w="98" h="2">
                  <a:moveTo>
                    <a:pt x="98" y="1"/>
                  </a:moveTo>
                  <a:lnTo>
                    <a:pt x="98" y="1"/>
                  </a:lnTo>
                  <a:cubicBezTo>
                    <a:pt x="84" y="2"/>
                    <a:pt x="42" y="0"/>
                    <a:pt x="26" y="1"/>
                  </a:cubicBezTo>
                  <a:lnTo>
                    <a:pt x="28" y="1"/>
                  </a:lnTo>
                  <a:lnTo>
                    <a:pt x="0" y="2"/>
                  </a:lnTo>
                  <a:cubicBezTo>
                    <a:pt x="27" y="2"/>
                    <a:pt x="82" y="2"/>
                    <a:pt x="9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626" name="線"/>
          <p:cNvGrpSpPr/>
          <p:nvPr/>
        </p:nvGrpSpPr>
        <p:grpSpPr bwMode="invGray">
          <a:xfrm flipV="1">
            <a:off x="9098612" y="4652400"/>
            <a:ext cx="2556000" cy="36000"/>
            <a:chOff x="-4110038" y="2703513"/>
            <a:chExt cx="17394239" cy="160336"/>
          </a:xfrm>
          <a:solidFill>
            <a:srgbClr val="FFFF00"/>
          </a:solidFill>
        </p:grpSpPr>
        <p:sp>
          <p:nvSpPr>
            <p:cNvPr id="627" name="フリーフォーム 5"/>
            <p:cNvSpPr>
              <a:spLocks/>
            </p:cNvSpPr>
            <p:nvPr/>
          </p:nvSpPr>
          <p:spPr bwMode="invGray">
            <a:xfrm>
              <a:off x="12815888" y="2768600"/>
              <a:ext cx="468313" cy="19050"/>
            </a:xfrm>
            <a:custGeom>
              <a:avLst/>
              <a:gdLst>
                <a:gd name="T0" fmla="*/ 21 w 244"/>
                <a:gd name="T1" fmla="*/ 5 h 8"/>
                <a:gd name="T2" fmla="*/ 21 w 244"/>
                <a:gd name="T3" fmla="*/ 5 h 8"/>
                <a:gd name="T4" fmla="*/ 52 w 244"/>
                <a:gd name="T5" fmla="*/ 7 h 8"/>
                <a:gd name="T6" fmla="*/ 100 w 244"/>
                <a:gd name="T7" fmla="*/ 5 h 8"/>
                <a:gd name="T8" fmla="*/ 125 w 244"/>
                <a:gd name="T9" fmla="*/ 7 h 8"/>
                <a:gd name="T10" fmla="*/ 202 w 244"/>
                <a:gd name="T11" fmla="*/ 6 h 8"/>
                <a:gd name="T12" fmla="*/ 156 w 244"/>
                <a:gd name="T13" fmla="*/ 5 h 8"/>
                <a:gd name="T14" fmla="*/ 244 w 244"/>
                <a:gd name="T15" fmla="*/ 3 h 8"/>
                <a:gd name="T16" fmla="*/ 161 w 244"/>
                <a:gd name="T17" fmla="*/ 3 h 8"/>
                <a:gd name="T18" fmla="*/ 165 w 244"/>
                <a:gd name="T19" fmla="*/ 2 h 8"/>
                <a:gd name="T20" fmla="*/ 96 w 244"/>
                <a:gd name="T21" fmla="*/ 2 h 8"/>
                <a:gd name="T22" fmla="*/ 111 w 244"/>
                <a:gd name="T23" fmla="*/ 1 h 8"/>
                <a:gd name="T24" fmla="*/ 0 w 244"/>
                <a:gd name="T25" fmla="*/ 5 h 8"/>
                <a:gd name="T26" fmla="*/ 21 w 24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8">
                  <a:moveTo>
                    <a:pt x="21" y="5"/>
                  </a:moveTo>
                  <a:lnTo>
                    <a:pt x="21" y="5"/>
                  </a:lnTo>
                  <a:cubicBezTo>
                    <a:pt x="42" y="5"/>
                    <a:pt x="59" y="7"/>
                    <a:pt x="52" y="7"/>
                  </a:cubicBezTo>
                  <a:cubicBezTo>
                    <a:pt x="94" y="6"/>
                    <a:pt x="94" y="8"/>
                    <a:pt x="100" y="5"/>
                  </a:cubicBezTo>
                  <a:cubicBezTo>
                    <a:pt x="127" y="4"/>
                    <a:pt x="155" y="6"/>
                    <a:pt x="125" y="7"/>
                  </a:cubicBezTo>
                  <a:lnTo>
                    <a:pt x="202" y="6"/>
                  </a:lnTo>
                  <a:lnTo>
                    <a:pt x="156" y="5"/>
                  </a:lnTo>
                  <a:cubicBezTo>
                    <a:pt x="168" y="2"/>
                    <a:pt x="230" y="6"/>
                    <a:pt x="244" y="3"/>
                  </a:cubicBezTo>
                  <a:lnTo>
                    <a:pt x="161" y="3"/>
                  </a:lnTo>
                  <a:lnTo>
                    <a:pt x="165" y="2"/>
                  </a:lnTo>
                  <a:cubicBezTo>
                    <a:pt x="146" y="3"/>
                    <a:pt x="109" y="2"/>
                    <a:pt x="96" y="2"/>
                  </a:cubicBezTo>
                  <a:cubicBezTo>
                    <a:pt x="98" y="1"/>
                    <a:pt x="97" y="1"/>
                    <a:pt x="111" y="1"/>
                  </a:cubicBezTo>
                  <a:cubicBezTo>
                    <a:pt x="10" y="0"/>
                    <a:pt x="84" y="5"/>
                    <a:pt x="0" y="5"/>
                  </a:cubicBezTo>
                  <a:cubicBezTo>
                    <a:pt x="5" y="5"/>
                    <a:pt x="12" y="5"/>
                    <a:pt x="21"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28" name="フリーフォーム 6"/>
            <p:cNvSpPr>
              <a:spLocks/>
            </p:cNvSpPr>
            <p:nvPr/>
          </p:nvSpPr>
          <p:spPr bwMode="invGray">
            <a:xfrm>
              <a:off x="12380913" y="2755900"/>
              <a:ext cx="461963" cy="26987"/>
            </a:xfrm>
            <a:custGeom>
              <a:avLst/>
              <a:gdLst>
                <a:gd name="T0" fmla="*/ 162 w 241"/>
                <a:gd name="T1" fmla="*/ 4 h 12"/>
                <a:gd name="T2" fmla="*/ 162 w 241"/>
                <a:gd name="T3" fmla="*/ 4 h 12"/>
                <a:gd name="T4" fmla="*/ 127 w 241"/>
                <a:gd name="T5" fmla="*/ 7 h 12"/>
                <a:gd name="T6" fmla="*/ 68 w 241"/>
                <a:gd name="T7" fmla="*/ 6 h 12"/>
                <a:gd name="T8" fmla="*/ 53 w 241"/>
                <a:gd name="T9" fmla="*/ 9 h 12"/>
                <a:gd name="T10" fmla="*/ 79 w 241"/>
                <a:gd name="T11" fmla="*/ 9 h 12"/>
                <a:gd name="T12" fmla="*/ 18 w 241"/>
                <a:gd name="T13" fmla="*/ 11 h 12"/>
                <a:gd name="T14" fmla="*/ 101 w 241"/>
                <a:gd name="T15" fmla="*/ 10 h 12"/>
                <a:gd name="T16" fmla="*/ 195 w 241"/>
                <a:gd name="T17" fmla="*/ 12 h 12"/>
                <a:gd name="T18" fmla="*/ 226 w 241"/>
                <a:gd name="T19" fmla="*/ 11 h 12"/>
                <a:gd name="T20" fmla="*/ 215 w 241"/>
                <a:gd name="T21" fmla="*/ 11 h 12"/>
                <a:gd name="T22" fmla="*/ 213 w 241"/>
                <a:gd name="T23" fmla="*/ 7 h 12"/>
                <a:gd name="T24" fmla="*/ 172 w 241"/>
                <a:gd name="T25" fmla="*/ 7 h 12"/>
                <a:gd name="T26" fmla="*/ 241 w 241"/>
                <a:gd name="T27" fmla="*/ 4 h 12"/>
                <a:gd name="T28" fmla="*/ 123 w 241"/>
                <a:gd name="T29" fmla="*/ 0 h 12"/>
                <a:gd name="T30" fmla="*/ 162 w 241"/>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12">
                  <a:moveTo>
                    <a:pt x="162" y="4"/>
                  </a:moveTo>
                  <a:lnTo>
                    <a:pt x="162" y="4"/>
                  </a:lnTo>
                  <a:lnTo>
                    <a:pt x="127" y="7"/>
                  </a:lnTo>
                  <a:lnTo>
                    <a:pt x="68" y="6"/>
                  </a:lnTo>
                  <a:cubicBezTo>
                    <a:pt x="67" y="7"/>
                    <a:pt x="24" y="8"/>
                    <a:pt x="53" y="9"/>
                  </a:cubicBezTo>
                  <a:cubicBezTo>
                    <a:pt x="59" y="9"/>
                    <a:pt x="70" y="8"/>
                    <a:pt x="79" y="9"/>
                  </a:cubicBezTo>
                  <a:cubicBezTo>
                    <a:pt x="73" y="11"/>
                    <a:pt x="0" y="9"/>
                    <a:pt x="18" y="11"/>
                  </a:cubicBezTo>
                  <a:cubicBezTo>
                    <a:pt x="65" y="11"/>
                    <a:pt x="72" y="12"/>
                    <a:pt x="101" y="10"/>
                  </a:cubicBezTo>
                  <a:cubicBezTo>
                    <a:pt x="144" y="11"/>
                    <a:pt x="175" y="11"/>
                    <a:pt x="195" y="12"/>
                  </a:cubicBezTo>
                  <a:cubicBezTo>
                    <a:pt x="208" y="12"/>
                    <a:pt x="209" y="11"/>
                    <a:pt x="226" y="11"/>
                  </a:cubicBezTo>
                  <a:lnTo>
                    <a:pt x="215" y="11"/>
                  </a:lnTo>
                  <a:lnTo>
                    <a:pt x="213" y="7"/>
                  </a:lnTo>
                  <a:cubicBezTo>
                    <a:pt x="199" y="8"/>
                    <a:pt x="187" y="7"/>
                    <a:pt x="172" y="7"/>
                  </a:cubicBezTo>
                  <a:lnTo>
                    <a:pt x="241" y="4"/>
                  </a:lnTo>
                  <a:cubicBezTo>
                    <a:pt x="219" y="1"/>
                    <a:pt x="151" y="2"/>
                    <a:pt x="123" y="0"/>
                  </a:cubicBezTo>
                  <a:cubicBezTo>
                    <a:pt x="157" y="4"/>
                    <a:pt x="96" y="2"/>
                    <a:pt x="162" y="4"/>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29" name="フリーフォーム 7"/>
            <p:cNvSpPr>
              <a:spLocks/>
            </p:cNvSpPr>
            <p:nvPr/>
          </p:nvSpPr>
          <p:spPr bwMode="invGray">
            <a:xfrm>
              <a:off x="12814300" y="2779713"/>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0" name="フリーフォーム 8"/>
            <p:cNvSpPr>
              <a:spLocks/>
            </p:cNvSpPr>
            <p:nvPr/>
          </p:nvSpPr>
          <p:spPr bwMode="invGray">
            <a:xfrm>
              <a:off x="2738437" y="2795588"/>
              <a:ext cx="425450" cy="15875"/>
            </a:xfrm>
            <a:custGeom>
              <a:avLst/>
              <a:gdLst>
                <a:gd name="T0" fmla="*/ 77 w 222"/>
                <a:gd name="T1" fmla="*/ 5 h 7"/>
                <a:gd name="T2" fmla="*/ 77 w 222"/>
                <a:gd name="T3" fmla="*/ 5 h 7"/>
                <a:gd name="T4" fmla="*/ 56 w 222"/>
                <a:gd name="T5" fmla="*/ 6 h 7"/>
                <a:gd name="T6" fmla="*/ 222 w 222"/>
                <a:gd name="T7" fmla="*/ 5 h 7"/>
                <a:gd name="T8" fmla="*/ 200 w 222"/>
                <a:gd name="T9" fmla="*/ 3 h 7"/>
                <a:gd name="T10" fmla="*/ 137 w 222"/>
                <a:gd name="T11" fmla="*/ 4 h 7"/>
                <a:gd name="T12" fmla="*/ 149 w 222"/>
                <a:gd name="T13" fmla="*/ 3 h 7"/>
                <a:gd name="T14" fmla="*/ 109 w 222"/>
                <a:gd name="T15" fmla="*/ 0 h 7"/>
                <a:gd name="T16" fmla="*/ 106 w 222"/>
                <a:gd name="T17" fmla="*/ 0 h 7"/>
                <a:gd name="T18" fmla="*/ 0 w 222"/>
                <a:gd name="T19" fmla="*/ 7 h 7"/>
                <a:gd name="T20" fmla="*/ 77 w 22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
                  <a:moveTo>
                    <a:pt x="77" y="5"/>
                  </a:moveTo>
                  <a:lnTo>
                    <a:pt x="77" y="5"/>
                  </a:lnTo>
                  <a:cubicBezTo>
                    <a:pt x="62" y="5"/>
                    <a:pt x="58" y="5"/>
                    <a:pt x="56" y="6"/>
                  </a:cubicBezTo>
                  <a:lnTo>
                    <a:pt x="222" y="5"/>
                  </a:lnTo>
                  <a:cubicBezTo>
                    <a:pt x="216" y="5"/>
                    <a:pt x="169" y="4"/>
                    <a:pt x="200" y="3"/>
                  </a:cubicBezTo>
                  <a:cubicBezTo>
                    <a:pt x="186" y="2"/>
                    <a:pt x="143" y="3"/>
                    <a:pt x="137" y="4"/>
                  </a:cubicBezTo>
                  <a:lnTo>
                    <a:pt x="149" y="3"/>
                  </a:lnTo>
                  <a:cubicBezTo>
                    <a:pt x="110" y="5"/>
                    <a:pt x="84" y="1"/>
                    <a:pt x="109" y="0"/>
                  </a:cubicBezTo>
                  <a:lnTo>
                    <a:pt x="106" y="0"/>
                  </a:lnTo>
                  <a:lnTo>
                    <a:pt x="0" y="7"/>
                  </a:lnTo>
                  <a:cubicBezTo>
                    <a:pt x="39" y="7"/>
                    <a:pt x="30" y="5"/>
                    <a:pt x="77"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1" name="フリーフォーム 9"/>
            <p:cNvSpPr>
              <a:spLocks/>
            </p:cNvSpPr>
            <p:nvPr/>
          </p:nvSpPr>
          <p:spPr bwMode="invGray">
            <a:xfrm>
              <a:off x="-3646488" y="2800350"/>
              <a:ext cx="46038" cy="3175"/>
            </a:xfrm>
            <a:custGeom>
              <a:avLst/>
              <a:gdLst>
                <a:gd name="T0" fmla="*/ 0 w 24"/>
                <a:gd name="T1" fmla="*/ 1 h 1"/>
                <a:gd name="T2" fmla="*/ 0 w 24"/>
                <a:gd name="T3" fmla="*/ 1 h 1"/>
                <a:gd name="T4" fmla="*/ 21 w 24"/>
                <a:gd name="T5" fmla="*/ 0 h 1"/>
                <a:gd name="T6" fmla="*/ 0 w 24"/>
                <a:gd name="T7" fmla="*/ 1 h 1"/>
              </a:gdLst>
              <a:ahLst/>
              <a:cxnLst>
                <a:cxn ang="0">
                  <a:pos x="T0" y="T1"/>
                </a:cxn>
                <a:cxn ang="0">
                  <a:pos x="T2" y="T3"/>
                </a:cxn>
                <a:cxn ang="0">
                  <a:pos x="T4" y="T5"/>
                </a:cxn>
                <a:cxn ang="0">
                  <a:pos x="T6" y="T7"/>
                </a:cxn>
              </a:cxnLst>
              <a:rect l="0" t="0" r="r" b="b"/>
              <a:pathLst>
                <a:path w="24" h="1">
                  <a:moveTo>
                    <a:pt x="0" y="1"/>
                  </a:moveTo>
                  <a:lnTo>
                    <a:pt x="0" y="1"/>
                  </a:lnTo>
                  <a:cubicBezTo>
                    <a:pt x="21" y="0"/>
                    <a:pt x="24" y="0"/>
                    <a:pt x="21" y="0"/>
                  </a:cubicBez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2" name="フリーフォーム 10"/>
            <p:cNvSpPr>
              <a:spLocks/>
            </p:cNvSpPr>
            <p:nvPr/>
          </p:nvSpPr>
          <p:spPr bwMode="invGray">
            <a:xfrm>
              <a:off x="2627312" y="2816225"/>
              <a:ext cx="63500" cy="4762"/>
            </a:xfrm>
            <a:custGeom>
              <a:avLst/>
              <a:gdLst>
                <a:gd name="T0" fmla="*/ 33 w 33"/>
                <a:gd name="T1" fmla="*/ 0 h 2"/>
                <a:gd name="T2" fmla="*/ 33 w 33"/>
                <a:gd name="T3" fmla="*/ 0 h 2"/>
                <a:gd name="T4" fmla="*/ 0 w 33"/>
                <a:gd name="T5" fmla="*/ 2 h 2"/>
                <a:gd name="T6" fmla="*/ 33 w 33"/>
                <a:gd name="T7" fmla="*/ 0 h 2"/>
              </a:gdLst>
              <a:ahLst/>
              <a:cxnLst>
                <a:cxn ang="0">
                  <a:pos x="T0" y="T1"/>
                </a:cxn>
                <a:cxn ang="0">
                  <a:pos x="T2" y="T3"/>
                </a:cxn>
                <a:cxn ang="0">
                  <a:pos x="T4" y="T5"/>
                </a:cxn>
                <a:cxn ang="0">
                  <a:pos x="T6" y="T7"/>
                </a:cxn>
              </a:cxnLst>
              <a:rect l="0" t="0" r="r" b="b"/>
              <a:pathLst>
                <a:path w="33" h="2">
                  <a:moveTo>
                    <a:pt x="33" y="0"/>
                  </a:moveTo>
                  <a:lnTo>
                    <a:pt x="33" y="0"/>
                  </a:lnTo>
                  <a:lnTo>
                    <a:pt x="0" y="2"/>
                  </a:lnTo>
                  <a:cubicBezTo>
                    <a:pt x="14" y="1"/>
                    <a:pt x="25" y="1"/>
                    <a:pt x="3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3" name="フリーフォーム 11"/>
            <p:cNvSpPr>
              <a:spLocks/>
            </p:cNvSpPr>
            <p:nvPr/>
          </p:nvSpPr>
          <p:spPr bwMode="invGray">
            <a:xfrm>
              <a:off x="3103562" y="2741613"/>
              <a:ext cx="28575" cy="3175"/>
            </a:xfrm>
            <a:custGeom>
              <a:avLst/>
              <a:gdLst>
                <a:gd name="T0" fmla="*/ 15 w 15"/>
                <a:gd name="T1" fmla="*/ 0 h 1"/>
                <a:gd name="T2" fmla="*/ 15 w 15"/>
                <a:gd name="T3" fmla="*/ 0 h 1"/>
                <a:gd name="T4" fmla="*/ 15 w 15"/>
                <a:gd name="T5" fmla="*/ 0 h 1"/>
                <a:gd name="T6" fmla="*/ 0 w 15"/>
                <a:gd name="T7" fmla="*/ 1 h 1"/>
                <a:gd name="T8" fmla="*/ 0 w 15"/>
                <a:gd name="T9" fmla="*/ 1 h 1"/>
                <a:gd name="T10" fmla="*/ 15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5" y="0"/>
                  </a:moveTo>
                  <a:lnTo>
                    <a:pt x="15" y="0"/>
                  </a:lnTo>
                  <a:cubicBezTo>
                    <a:pt x="15" y="0"/>
                    <a:pt x="15" y="0"/>
                    <a:pt x="15" y="0"/>
                  </a:cubicBezTo>
                  <a:lnTo>
                    <a:pt x="0" y="1"/>
                  </a:lnTo>
                  <a:lnTo>
                    <a:pt x="0" y="1"/>
                  </a:lnTo>
                  <a:lnTo>
                    <a:pt x="1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4" name="フリーフォーム 12"/>
            <p:cNvSpPr>
              <a:spLocks/>
            </p:cNvSpPr>
            <p:nvPr/>
          </p:nvSpPr>
          <p:spPr bwMode="invGray">
            <a:xfrm>
              <a:off x="1227137" y="2836863"/>
              <a:ext cx="20638" cy="0"/>
            </a:xfrm>
            <a:custGeom>
              <a:avLst/>
              <a:gdLst>
                <a:gd name="T0" fmla="*/ 11 w 11"/>
                <a:gd name="T1" fmla="*/ 11 w 11"/>
                <a:gd name="T2" fmla="*/ 0 w 11"/>
                <a:gd name="T3" fmla="*/ 11 w 11"/>
              </a:gdLst>
              <a:ahLst/>
              <a:cxnLst>
                <a:cxn ang="0">
                  <a:pos x="T0" y="0"/>
                </a:cxn>
                <a:cxn ang="0">
                  <a:pos x="T1" y="0"/>
                </a:cxn>
                <a:cxn ang="0">
                  <a:pos x="T2" y="0"/>
                </a:cxn>
                <a:cxn ang="0">
                  <a:pos x="T3" y="0"/>
                </a:cxn>
              </a:cxnLst>
              <a:rect l="0" t="0" r="r" b="b"/>
              <a:pathLst>
                <a:path w="11">
                  <a:moveTo>
                    <a:pt x="11" y="0"/>
                  </a:moveTo>
                  <a:lnTo>
                    <a:pt x="11" y="0"/>
                  </a:ln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5" name="フリーフォーム 13"/>
            <p:cNvSpPr>
              <a:spLocks/>
            </p:cNvSpPr>
            <p:nvPr/>
          </p:nvSpPr>
          <p:spPr bwMode="invGray">
            <a:xfrm>
              <a:off x="3660775" y="2713038"/>
              <a:ext cx="331788" cy="20637"/>
            </a:xfrm>
            <a:custGeom>
              <a:avLst/>
              <a:gdLst>
                <a:gd name="T0" fmla="*/ 173 w 173"/>
                <a:gd name="T1" fmla="*/ 0 h 9"/>
                <a:gd name="T2" fmla="*/ 173 w 173"/>
                <a:gd name="T3" fmla="*/ 0 h 9"/>
                <a:gd name="T4" fmla="*/ 99 w 173"/>
                <a:gd name="T5" fmla="*/ 2 h 9"/>
                <a:gd name="T6" fmla="*/ 89 w 173"/>
                <a:gd name="T7" fmla="*/ 1 h 9"/>
                <a:gd name="T8" fmla="*/ 64 w 173"/>
                <a:gd name="T9" fmla="*/ 2 h 9"/>
                <a:gd name="T10" fmla="*/ 79 w 173"/>
                <a:gd name="T11" fmla="*/ 2 h 9"/>
                <a:gd name="T12" fmla="*/ 0 w 173"/>
                <a:gd name="T13" fmla="*/ 8 h 9"/>
                <a:gd name="T14" fmla="*/ 78 w 173"/>
                <a:gd name="T15" fmla="*/ 7 h 9"/>
                <a:gd name="T16" fmla="*/ 98 w 173"/>
                <a:gd name="T17" fmla="*/ 6 h 9"/>
                <a:gd name="T18" fmla="*/ 159 w 173"/>
                <a:gd name="T19" fmla="*/ 2 h 9"/>
                <a:gd name="T20" fmla="*/ 173 w 17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
                  <a:moveTo>
                    <a:pt x="173" y="0"/>
                  </a:moveTo>
                  <a:lnTo>
                    <a:pt x="173" y="0"/>
                  </a:lnTo>
                  <a:lnTo>
                    <a:pt x="99" y="2"/>
                  </a:lnTo>
                  <a:cubicBezTo>
                    <a:pt x="109" y="2"/>
                    <a:pt x="74" y="2"/>
                    <a:pt x="89" y="1"/>
                  </a:cubicBezTo>
                  <a:cubicBezTo>
                    <a:pt x="84" y="1"/>
                    <a:pt x="57" y="1"/>
                    <a:pt x="64" y="2"/>
                  </a:cubicBezTo>
                  <a:lnTo>
                    <a:pt x="79" y="2"/>
                  </a:lnTo>
                  <a:cubicBezTo>
                    <a:pt x="41" y="5"/>
                    <a:pt x="64" y="6"/>
                    <a:pt x="0" y="8"/>
                  </a:cubicBezTo>
                  <a:cubicBezTo>
                    <a:pt x="40" y="9"/>
                    <a:pt x="57" y="8"/>
                    <a:pt x="78" y="7"/>
                  </a:cubicBezTo>
                  <a:lnTo>
                    <a:pt x="98" y="6"/>
                  </a:lnTo>
                  <a:lnTo>
                    <a:pt x="159" y="2"/>
                  </a:lnTo>
                  <a:lnTo>
                    <a:pt x="17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6" name="フリーフォーム 14"/>
            <p:cNvSpPr>
              <a:spLocks/>
            </p:cNvSpPr>
            <p:nvPr/>
          </p:nvSpPr>
          <p:spPr bwMode="invGray">
            <a:xfrm>
              <a:off x="-1674813" y="2768600"/>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7" name="フリーフォーム 15"/>
            <p:cNvSpPr>
              <a:spLocks/>
            </p:cNvSpPr>
            <p:nvPr/>
          </p:nvSpPr>
          <p:spPr bwMode="invGray">
            <a:xfrm>
              <a:off x="-1673225" y="2767013"/>
              <a:ext cx="36513" cy="1587"/>
            </a:xfrm>
            <a:custGeom>
              <a:avLst/>
              <a:gdLst>
                <a:gd name="T0" fmla="*/ 3 w 19"/>
                <a:gd name="T1" fmla="*/ 0 h 1"/>
                <a:gd name="T2" fmla="*/ 3 w 19"/>
                <a:gd name="T3" fmla="*/ 0 h 1"/>
                <a:gd name="T4" fmla="*/ 0 w 19"/>
                <a:gd name="T5" fmla="*/ 1 h 1"/>
                <a:gd name="T6" fmla="*/ 3 w 19"/>
                <a:gd name="T7" fmla="*/ 0 h 1"/>
              </a:gdLst>
              <a:ahLst/>
              <a:cxnLst>
                <a:cxn ang="0">
                  <a:pos x="T0" y="T1"/>
                </a:cxn>
                <a:cxn ang="0">
                  <a:pos x="T2" y="T3"/>
                </a:cxn>
                <a:cxn ang="0">
                  <a:pos x="T4" y="T5"/>
                </a:cxn>
                <a:cxn ang="0">
                  <a:pos x="T6" y="T7"/>
                </a:cxn>
              </a:cxnLst>
              <a:rect l="0" t="0" r="r" b="b"/>
              <a:pathLst>
                <a:path w="19" h="1">
                  <a:moveTo>
                    <a:pt x="3" y="0"/>
                  </a:moveTo>
                  <a:lnTo>
                    <a:pt x="3" y="0"/>
                  </a:lnTo>
                  <a:lnTo>
                    <a:pt x="0" y="1"/>
                  </a:lnTo>
                  <a:cubicBezTo>
                    <a:pt x="4" y="0"/>
                    <a:pt x="19" y="0"/>
                    <a:pt x="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8" name="フリーフォーム 16"/>
            <p:cNvSpPr>
              <a:spLocks/>
            </p:cNvSpPr>
            <p:nvPr/>
          </p:nvSpPr>
          <p:spPr bwMode="invGray">
            <a:xfrm>
              <a:off x="2690812" y="2811463"/>
              <a:ext cx="47625" cy="4762"/>
            </a:xfrm>
            <a:custGeom>
              <a:avLst/>
              <a:gdLst>
                <a:gd name="T0" fmla="*/ 13 w 25"/>
                <a:gd name="T1" fmla="*/ 0 h 2"/>
                <a:gd name="T2" fmla="*/ 13 w 25"/>
                <a:gd name="T3" fmla="*/ 0 h 2"/>
                <a:gd name="T4" fmla="*/ 0 w 25"/>
                <a:gd name="T5" fmla="*/ 2 h 2"/>
                <a:gd name="T6" fmla="*/ 25 w 25"/>
                <a:gd name="T7" fmla="*/ 0 h 2"/>
                <a:gd name="T8" fmla="*/ 13 w 25"/>
                <a:gd name="T9" fmla="*/ 0 h 2"/>
              </a:gdLst>
              <a:ahLst/>
              <a:cxnLst>
                <a:cxn ang="0">
                  <a:pos x="T0" y="T1"/>
                </a:cxn>
                <a:cxn ang="0">
                  <a:pos x="T2" y="T3"/>
                </a:cxn>
                <a:cxn ang="0">
                  <a:pos x="T4" y="T5"/>
                </a:cxn>
                <a:cxn ang="0">
                  <a:pos x="T6" y="T7"/>
                </a:cxn>
                <a:cxn ang="0">
                  <a:pos x="T8" y="T9"/>
                </a:cxn>
              </a:cxnLst>
              <a:rect l="0" t="0" r="r" b="b"/>
              <a:pathLst>
                <a:path w="25" h="2">
                  <a:moveTo>
                    <a:pt x="13" y="0"/>
                  </a:moveTo>
                  <a:lnTo>
                    <a:pt x="13" y="0"/>
                  </a:lnTo>
                  <a:cubicBezTo>
                    <a:pt x="12" y="0"/>
                    <a:pt x="7" y="1"/>
                    <a:pt x="0" y="2"/>
                  </a:cubicBezTo>
                  <a:lnTo>
                    <a:pt x="25"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39" name="フリーフォーム 17"/>
            <p:cNvSpPr>
              <a:spLocks/>
            </p:cNvSpPr>
            <p:nvPr/>
          </p:nvSpPr>
          <p:spPr bwMode="invGray">
            <a:xfrm>
              <a:off x="2822575" y="2794000"/>
              <a:ext cx="163513" cy="4762"/>
            </a:xfrm>
            <a:custGeom>
              <a:avLst/>
              <a:gdLst>
                <a:gd name="T0" fmla="*/ 0 w 85"/>
                <a:gd name="T1" fmla="*/ 2 h 2"/>
                <a:gd name="T2" fmla="*/ 0 w 85"/>
                <a:gd name="T3" fmla="*/ 2 h 2"/>
                <a:gd name="T4" fmla="*/ 62 w 85"/>
                <a:gd name="T5" fmla="*/ 1 h 2"/>
                <a:gd name="T6" fmla="*/ 85 w 85"/>
                <a:gd name="T7" fmla="*/ 0 h 2"/>
                <a:gd name="T8" fmla="*/ 0 w 85"/>
                <a:gd name="T9" fmla="*/ 2 h 2"/>
              </a:gdLst>
              <a:ahLst/>
              <a:cxnLst>
                <a:cxn ang="0">
                  <a:pos x="T0" y="T1"/>
                </a:cxn>
                <a:cxn ang="0">
                  <a:pos x="T2" y="T3"/>
                </a:cxn>
                <a:cxn ang="0">
                  <a:pos x="T4" y="T5"/>
                </a:cxn>
                <a:cxn ang="0">
                  <a:pos x="T6" y="T7"/>
                </a:cxn>
                <a:cxn ang="0">
                  <a:pos x="T8" y="T9"/>
                </a:cxn>
              </a:cxnLst>
              <a:rect l="0" t="0" r="r" b="b"/>
              <a:pathLst>
                <a:path w="85" h="2">
                  <a:moveTo>
                    <a:pt x="0" y="2"/>
                  </a:moveTo>
                  <a:lnTo>
                    <a:pt x="0" y="2"/>
                  </a:lnTo>
                  <a:lnTo>
                    <a:pt x="62" y="1"/>
                  </a:lnTo>
                  <a:lnTo>
                    <a:pt x="8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0" name="フリーフォーム 18"/>
            <p:cNvSpPr>
              <a:spLocks/>
            </p:cNvSpPr>
            <p:nvPr/>
          </p:nvSpPr>
          <p:spPr bwMode="invGray">
            <a:xfrm>
              <a:off x="715962" y="2809875"/>
              <a:ext cx="1911350" cy="50800"/>
            </a:xfrm>
            <a:custGeom>
              <a:avLst/>
              <a:gdLst>
                <a:gd name="T0" fmla="*/ 375 w 996"/>
                <a:gd name="T1" fmla="*/ 13 h 23"/>
                <a:gd name="T2" fmla="*/ 375 w 996"/>
                <a:gd name="T3" fmla="*/ 13 h 23"/>
                <a:gd name="T4" fmla="*/ 348 w 996"/>
                <a:gd name="T5" fmla="*/ 9 h 23"/>
                <a:gd name="T6" fmla="*/ 277 w 996"/>
                <a:gd name="T7" fmla="*/ 12 h 23"/>
                <a:gd name="T8" fmla="*/ 366 w 996"/>
                <a:gd name="T9" fmla="*/ 16 h 23"/>
                <a:gd name="T10" fmla="*/ 257 w 996"/>
                <a:gd name="T11" fmla="*/ 19 h 23"/>
                <a:gd name="T12" fmla="*/ 301 w 996"/>
                <a:gd name="T13" fmla="*/ 14 h 23"/>
                <a:gd name="T14" fmla="*/ 249 w 996"/>
                <a:gd name="T15" fmla="*/ 16 h 23"/>
                <a:gd name="T16" fmla="*/ 76 w 996"/>
                <a:gd name="T17" fmla="*/ 16 h 23"/>
                <a:gd name="T18" fmla="*/ 5 w 996"/>
                <a:gd name="T19" fmla="*/ 20 h 23"/>
                <a:gd name="T20" fmla="*/ 93 w 996"/>
                <a:gd name="T21" fmla="*/ 23 h 23"/>
                <a:gd name="T22" fmla="*/ 84 w 996"/>
                <a:gd name="T23" fmla="*/ 22 h 23"/>
                <a:gd name="T24" fmla="*/ 125 w 996"/>
                <a:gd name="T25" fmla="*/ 23 h 23"/>
                <a:gd name="T26" fmla="*/ 151 w 996"/>
                <a:gd name="T27" fmla="*/ 20 h 23"/>
                <a:gd name="T28" fmla="*/ 191 w 996"/>
                <a:gd name="T29" fmla="*/ 20 h 23"/>
                <a:gd name="T30" fmla="*/ 168 w 996"/>
                <a:gd name="T31" fmla="*/ 21 h 23"/>
                <a:gd name="T32" fmla="*/ 264 w 996"/>
                <a:gd name="T33" fmla="*/ 20 h 23"/>
                <a:gd name="T34" fmla="*/ 252 w 996"/>
                <a:gd name="T35" fmla="*/ 22 h 23"/>
                <a:gd name="T36" fmla="*/ 371 w 996"/>
                <a:gd name="T37" fmla="*/ 18 h 23"/>
                <a:gd name="T38" fmla="*/ 341 w 996"/>
                <a:gd name="T39" fmla="*/ 21 h 23"/>
                <a:gd name="T40" fmla="*/ 539 w 996"/>
                <a:gd name="T41" fmla="*/ 20 h 23"/>
                <a:gd name="T42" fmla="*/ 527 w 996"/>
                <a:gd name="T43" fmla="*/ 19 h 23"/>
                <a:gd name="T44" fmla="*/ 575 w 996"/>
                <a:gd name="T45" fmla="*/ 21 h 23"/>
                <a:gd name="T46" fmla="*/ 766 w 996"/>
                <a:gd name="T47" fmla="*/ 20 h 23"/>
                <a:gd name="T48" fmla="*/ 996 w 996"/>
                <a:gd name="T49" fmla="*/ 5 h 23"/>
                <a:gd name="T50" fmla="*/ 969 w 996"/>
                <a:gd name="T51" fmla="*/ 6 h 23"/>
                <a:gd name="T52" fmla="*/ 973 w 996"/>
                <a:gd name="T53" fmla="*/ 1 h 23"/>
                <a:gd name="T54" fmla="*/ 897 w 996"/>
                <a:gd name="T55" fmla="*/ 5 h 23"/>
                <a:gd name="T56" fmla="*/ 872 w 996"/>
                <a:gd name="T57" fmla="*/ 0 h 23"/>
                <a:gd name="T58" fmla="*/ 535 w 996"/>
                <a:gd name="T59" fmla="*/ 14 h 23"/>
                <a:gd name="T60" fmla="*/ 389 w 996"/>
                <a:gd name="T61" fmla="*/ 13 h 23"/>
                <a:gd name="T62" fmla="*/ 476 w 996"/>
                <a:gd name="T63" fmla="*/ 9 h 23"/>
                <a:gd name="T64" fmla="*/ 387 w 996"/>
                <a:gd name="T65" fmla="*/ 9 h 23"/>
                <a:gd name="T66" fmla="*/ 375 w 996"/>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6" h="23">
                  <a:moveTo>
                    <a:pt x="375" y="13"/>
                  </a:moveTo>
                  <a:lnTo>
                    <a:pt x="375" y="13"/>
                  </a:lnTo>
                  <a:cubicBezTo>
                    <a:pt x="247" y="14"/>
                    <a:pt x="407" y="10"/>
                    <a:pt x="348" y="9"/>
                  </a:cubicBezTo>
                  <a:cubicBezTo>
                    <a:pt x="312" y="10"/>
                    <a:pt x="299" y="11"/>
                    <a:pt x="277" y="12"/>
                  </a:cubicBezTo>
                  <a:cubicBezTo>
                    <a:pt x="379" y="10"/>
                    <a:pt x="263" y="17"/>
                    <a:pt x="366" y="16"/>
                  </a:cubicBezTo>
                  <a:cubicBezTo>
                    <a:pt x="352" y="19"/>
                    <a:pt x="292" y="19"/>
                    <a:pt x="257" y="19"/>
                  </a:cubicBezTo>
                  <a:cubicBezTo>
                    <a:pt x="218" y="16"/>
                    <a:pt x="292" y="17"/>
                    <a:pt x="301" y="14"/>
                  </a:cubicBezTo>
                  <a:cubicBezTo>
                    <a:pt x="259" y="14"/>
                    <a:pt x="267" y="15"/>
                    <a:pt x="249" y="16"/>
                  </a:cubicBezTo>
                  <a:cubicBezTo>
                    <a:pt x="184" y="16"/>
                    <a:pt x="115" y="20"/>
                    <a:pt x="76" y="16"/>
                  </a:cubicBezTo>
                  <a:cubicBezTo>
                    <a:pt x="29" y="17"/>
                    <a:pt x="32" y="18"/>
                    <a:pt x="5" y="20"/>
                  </a:cubicBezTo>
                  <a:cubicBezTo>
                    <a:pt x="0" y="23"/>
                    <a:pt x="75" y="21"/>
                    <a:pt x="93" y="23"/>
                  </a:cubicBezTo>
                  <a:cubicBezTo>
                    <a:pt x="89" y="23"/>
                    <a:pt x="82" y="23"/>
                    <a:pt x="84" y="22"/>
                  </a:cubicBezTo>
                  <a:lnTo>
                    <a:pt x="125" y="23"/>
                  </a:lnTo>
                  <a:cubicBezTo>
                    <a:pt x="86" y="22"/>
                    <a:pt x="130" y="20"/>
                    <a:pt x="151" y="20"/>
                  </a:cubicBezTo>
                  <a:cubicBezTo>
                    <a:pt x="165" y="20"/>
                    <a:pt x="195" y="19"/>
                    <a:pt x="191" y="20"/>
                  </a:cubicBezTo>
                  <a:lnTo>
                    <a:pt x="168" y="21"/>
                  </a:lnTo>
                  <a:cubicBezTo>
                    <a:pt x="198" y="22"/>
                    <a:pt x="233" y="19"/>
                    <a:pt x="264" y="20"/>
                  </a:cubicBezTo>
                  <a:cubicBezTo>
                    <a:pt x="265" y="21"/>
                    <a:pt x="254" y="21"/>
                    <a:pt x="252" y="22"/>
                  </a:cubicBezTo>
                  <a:cubicBezTo>
                    <a:pt x="286" y="20"/>
                    <a:pt x="320" y="20"/>
                    <a:pt x="371" y="18"/>
                  </a:cubicBezTo>
                  <a:lnTo>
                    <a:pt x="341" y="21"/>
                  </a:lnTo>
                  <a:cubicBezTo>
                    <a:pt x="382" y="18"/>
                    <a:pt x="475" y="19"/>
                    <a:pt x="539" y="20"/>
                  </a:cubicBezTo>
                  <a:cubicBezTo>
                    <a:pt x="532" y="20"/>
                    <a:pt x="519" y="19"/>
                    <a:pt x="527" y="19"/>
                  </a:cubicBezTo>
                  <a:cubicBezTo>
                    <a:pt x="564" y="18"/>
                    <a:pt x="593" y="20"/>
                    <a:pt x="575" y="21"/>
                  </a:cubicBezTo>
                  <a:cubicBezTo>
                    <a:pt x="612" y="19"/>
                    <a:pt x="716" y="23"/>
                    <a:pt x="766" y="20"/>
                  </a:cubicBezTo>
                  <a:lnTo>
                    <a:pt x="996" y="5"/>
                  </a:lnTo>
                  <a:cubicBezTo>
                    <a:pt x="988" y="5"/>
                    <a:pt x="978" y="6"/>
                    <a:pt x="969" y="6"/>
                  </a:cubicBezTo>
                  <a:cubicBezTo>
                    <a:pt x="948" y="3"/>
                    <a:pt x="937" y="4"/>
                    <a:pt x="973" y="1"/>
                  </a:cubicBezTo>
                  <a:cubicBezTo>
                    <a:pt x="937" y="3"/>
                    <a:pt x="951" y="5"/>
                    <a:pt x="897" y="5"/>
                  </a:cubicBezTo>
                  <a:cubicBezTo>
                    <a:pt x="918" y="3"/>
                    <a:pt x="924" y="0"/>
                    <a:pt x="872" y="0"/>
                  </a:cubicBezTo>
                  <a:cubicBezTo>
                    <a:pt x="742" y="3"/>
                    <a:pt x="656" y="10"/>
                    <a:pt x="535" y="14"/>
                  </a:cubicBezTo>
                  <a:cubicBezTo>
                    <a:pt x="530" y="12"/>
                    <a:pt x="435" y="13"/>
                    <a:pt x="389" y="13"/>
                  </a:cubicBezTo>
                  <a:cubicBezTo>
                    <a:pt x="406" y="11"/>
                    <a:pt x="441" y="10"/>
                    <a:pt x="476" y="9"/>
                  </a:cubicBezTo>
                  <a:lnTo>
                    <a:pt x="387" y="9"/>
                  </a:lnTo>
                  <a:lnTo>
                    <a:pt x="375" y="1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1" name="フリーフォーム 19"/>
            <p:cNvSpPr>
              <a:spLocks/>
            </p:cNvSpPr>
            <p:nvPr/>
          </p:nvSpPr>
          <p:spPr bwMode="invGray">
            <a:xfrm>
              <a:off x="1995487" y="2822575"/>
              <a:ext cx="20638" cy="0"/>
            </a:xfrm>
            <a:custGeom>
              <a:avLst/>
              <a:gdLst>
                <a:gd name="T0" fmla="*/ 10 w 10"/>
                <a:gd name="T1" fmla="*/ 10 w 10"/>
                <a:gd name="T2" fmla="*/ 0 w 10"/>
                <a:gd name="T3" fmla="*/ 10 w 10"/>
              </a:gdLst>
              <a:ahLst/>
              <a:cxnLst>
                <a:cxn ang="0">
                  <a:pos x="T0" y="0"/>
                </a:cxn>
                <a:cxn ang="0">
                  <a:pos x="T1" y="0"/>
                </a:cxn>
                <a:cxn ang="0">
                  <a:pos x="T2" y="0"/>
                </a:cxn>
                <a:cxn ang="0">
                  <a:pos x="T3" y="0"/>
                </a:cxn>
              </a:cxnLst>
              <a:rect l="0" t="0" r="r" b="b"/>
              <a:pathLst>
                <a:path w="10">
                  <a:moveTo>
                    <a:pt x="10" y="0"/>
                  </a:moveTo>
                  <a:lnTo>
                    <a:pt x="10" y="0"/>
                  </a:lnTo>
                  <a:lnTo>
                    <a:pt x="0" y="0"/>
                  </a:lnTo>
                  <a:cubicBezTo>
                    <a:pt x="1" y="0"/>
                    <a:pt x="4" y="0"/>
                    <a:pt x="1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2" name="フリーフォーム 20"/>
            <p:cNvSpPr>
              <a:spLocks/>
            </p:cNvSpPr>
            <p:nvPr/>
          </p:nvSpPr>
          <p:spPr bwMode="invGray">
            <a:xfrm>
              <a:off x="1630362" y="2830513"/>
              <a:ext cx="22225" cy="0"/>
            </a:xfrm>
            <a:custGeom>
              <a:avLst/>
              <a:gdLst>
                <a:gd name="T0" fmla="*/ 11 w 12"/>
                <a:gd name="T1" fmla="*/ 11 w 12"/>
                <a:gd name="T2" fmla="*/ 12 w 12"/>
                <a:gd name="T3" fmla="*/ 0 w 12"/>
                <a:gd name="T4" fmla="*/ 11 w 12"/>
              </a:gdLst>
              <a:ahLst/>
              <a:cxnLst>
                <a:cxn ang="0">
                  <a:pos x="T0" y="0"/>
                </a:cxn>
                <a:cxn ang="0">
                  <a:pos x="T1" y="0"/>
                </a:cxn>
                <a:cxn ang="0">
                  <a:pos x="T2" y="0"/>
                </a:cxn>
                <a:cxn ang="0">
                  <a:pos x="T3" y="0"/>
                </a:cxn>
                <a:cxn ang="0">
                  <a:pos x="T4" y="0"/>
                </a:cxn>
              </a:cxnLst>
              <a:rect l="0" t="0" r="r" b="b"/>
              <a:pathLst>
                <a:path w="12">
                  <a:moveTo>
                    <a:pt x="11" y="0"/>
                  </a:moveTo>
                  <a:lnTo>
                    <a:pt x="11" y="0"/>
                  </a:lnTo>
                  <a:cubicBezTo>
                    <a:pt x="12" y="0"/>
                    <a:pt x="11" y="0"/>
                    <a:pt x="12" y="0"/>
                  </a:cubicBez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3" name="フリーフォーム 21"/>
            <p:cNvSpPr>
              <a:spLocks/>
            </p:cNvSpPr>
            <p:nvPr/>
          </p:nvSpPr>
          <p:spPr bwMode="invGray">
            <a:xfrm>
              <a:off x="2651125" y="2798763"/>
              <a:ext cx="46038" cy="1587"/>
            </a:xfrm>
            <a:custGeom>
              <a:avLst/>
              <a:gdLst>
                <a:gd name="T0" fmla="*/ 3 w 24"/>
                <a:gd name="T1" fmla="*/ 1 h 1"/>
                <a:gd name="T2" fmla="*/ 3 w 24"/>
                <a:gd name="T3" fmla="*/ 1 h 1"/>
                <a:gd name="T4" fmla="*/ 24 w 24"/>
                <a:gd name="T5" fmla="*/ 0 h 1"/>
                <a:gd name="T6" fmla="*/ 8 w 24"/>
                <a:gd name="T7" fmla="*/ 1 h 1"/>
                <a:gd name="T8" fmla="*/ 3 w 24"/>
                <a:gd name="T9" fmla="*/ 1 h 1"/>
              </a:gdLst>
              <a:ahLst/>
              <a:cxnLst>
                <a:cxn ang="0">
                  <a:pos x="T0" y="T1"/>
                </a:cxn>
                <a:cxn ang="0">
                  <a:pos x="T2" y="T3"/>
                </a:cxn>
                <a:cxn ang="0">
                  <a:pos x="T4" y="T5"/>
                </a:cxn>
                <a:cxn ang="0">
                  <a:pos x="T6" y="T7"/>
                </a:cxn>
                <a:cxn ang="0">
                  <a:pos x="T8" y="T9"/>
                </a:cxn>
              </a:cxnLst>
              <a:rect l="0" t="0" r="r" b="b"/>
              <a:pathLst>
                <a:path w="24" h="1">
                  <a:moveTo>
                    <a:pt x="3" y="1"/>
                  </a:moveTo>
                  <a:lnTo>
                    <a:pt x="3" y="1"/>
                  </a:lnTo>
                  <a:lnTo>
                    <a:pt x="24" y="0"/>
                  </a:lnTo>
                  <a:lnTo>
                    <a:pt x="8" y="1"/>
                  </a:lnTo>
                  <a:cubicBezTo>
                    <a:pt x="2" y="1"/>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4" name="フリーフォーム 22"/>
            <p:cNvSpPr>
              <a:spLocks/>
            </p:cNvSpPr>
            <p:nvPr/>
          </p:nvSpPr>
          <p:spPr bwMode="invGray">
            <a:xfrm>
              <a:off x="2698750" y="2809875"/>
              <a:ext cx="19050" cy="1587"/>
            </a:xfrm>
            <a:custGeom>
              <a:avLst/>
              <a:gdLst>
                <a:gd name="T0" fmla="*/ 4 w 10"/>
                <a:gd name="T1" fmla="*/ 0 h 1"/>
                <a:gd name="T2" fmla="*/ 4 w 10"/>
                <a:gd name="T3" fmla="*/ 0 h 1"/>
                <a:gd name="T4" fmla="*/ 0 w 10"/>
                <a:gd name="T5" fmla="*/ 1 h 1"/>
                <a:gd name="T6" fmla="*/ 9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lnTo>
                    <a:pt x="4" y="0"/>
                  </a:lnTo>
                  <a:lnTo>
                    <a:pt x="0" y="1"/>
                  </a:lnTo>
                  <a:lnTo>
                    <a:pt x="9" y="1"/>
                  </a:lnTo>
                  <a:cubicBezTo>
                    <a:pt x="10" y="0"/>
                    <a:pt x="9" y="0"/>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5" name="フリーフォーム 23"/>
            <p:cNvSpPr>
              <a:spLocks/>
            </p:cNvSpPr>
            <p:nvPr/>
          </p:nvSpPr>
          <p:spPr bwMode="invGray">
            <a:xfrm>
              <a:off x="469900" y="2800350"/>
              <a:ext cx="23813" cy="3175"/>
            </a:xfrm>
            <a:custGeom>
              <a:avLst/>
              <a:gdLst>
                <a:gd name="T0" fmla="*/ 13 w 13"/>
                <a:gd name="T1" fmla="*/ 0 h 1"/>
                <a:gd name="T2" fmla="*/ 13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lnTo>
                    <a:pt x="13" y="0"/>
                  </a:lnTo>
                  <a:lnTo>
                    <a:pt x="0" y="1"/>
                  </a:lnTo>
                  <a:cubicBezTo>
                    <a:pt x="8" y="1"/>
                    <a:pt x="11" y="1"/>
                    <a:pt x="1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6" name="フリーフォーム 24"/>
            <p:cNvSpPr>
              <a:spLocks/>
            </p:cNvSpPr>
            <p:nvPr/>
          </p:nvSpPr>
          <p:spPr bwMode="invGray">
            <a:xfrm>
              <a:off x="998537" y="2811463"/>
              <a:ext cx="1076325" cy="20637"/>
            </a:xfrm>
            <a:custGeom>
              <a:avLst/>
              <a:gdLst>
                <a:gd name="T0" fmla="*/ 85 w 561"/>
                <a:gd name="T1" fmla="*/ 9 h 9"/>
                <a:gd name="T2" fmla="*/ 85 w 561"/>
                <a:gd name="T3" fmla="*/ 9 h 9"/>
                <a:gd name="T4" fmla="*/ 154 w 561"/>
                <a:gd name="T5" fmla="*/ 6 h 9"/>
                <a:gd name="T6" fmla="*/ 135 w 561"/>
                <a:gd name="T7" fmla="*/ 6 h 9"/>
                <a:gd name="T8" fmla="*/ 314 w 561"/>
                <a:gd name="T9" fmla="*/ 5 h 9"/>
                <a:gd name="T10" fmla="*/ 341 w 561"/>
                <a:gd name="T11" fmla="*/ 8 h 9"/>
                <a:gd name="T12" fmla="*/ 433 w 561"/>
                <a:gd name="T13" fmla="*/ 5 h 9"/>
                <a:gd name="T14" fmla="*/ 520 w 561"/>
                <a:gd name="T15" fmla="*/ 5 h 9"/>
                <a:gd name="T16" fmla="*/ 490 w 561"/>
                <a:gd name="T17" fmla="*/ 3 h 9"/>
                <a:gd name="T18" fmla="*/ 498 w 561"/>
                <a:gd name="T19" fmla="*/ 2 h 9"/>
                <a:gd name="T20" fmla="*/ 395 w 561"/>
                <a:gd name="T21" fmla="*/ 3 h 9"/>
                <a:gd name="T22" fmla="*/ 411 w 561"/>
                <a:gd name="T23" fmla="*/ 1 h 9"/>
                <a:gd name="T24" fmla="*/ 261 w 561"/>
                <a:gd name="T25" fmla="*/ 4 h 9"/>
                <a:gd name="T26" fmla="*/ 210 w 561"/>
                <a:gd name="T27" fmla="*/ 3 h 9"/>
                <a:gd name="T28" fmla="*/ 1 w 561"/>
                <a:gd name="T29" fmla="*/ 7 h 9"/>
                <a:gd name="T30" fmla="*/ 85 w 561"/>
                <a:gd name="T31" fmla="*/ 6 h 9"/>
                <a:gd name="T32" fmla="*/ 85 w 561"/>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1" h="9">
                  <a:moveTo>
                    <a:pt x="85" y="9"/>
                  </a:moveTo>
                  <a:lnTo>
                    <a:pt x="85" y="9"/>
                  </a:lnTo>
                  <a:cubicBezTo>
                    <a:pt x="130" y="9"/>
                    <a:pt x="90" y="6"/>
                    <a:pt x="154" y="6"/>
                  </a:cubicBezTo>
                  <a:lnTo>
                    <a:pt x="135" y="6"/>
                  </a:lnTo>
                  <a:cubicBezTo>
                    <a:pt x="180" y="5"/>
                    <a:pt x="260" y="5"/>
                    <a:pt x="314" y="5"/>
                  </a:cubicBezTo>
                  <a:cubicBezTo>
                    <a:pt x="308" y="6"/>
                    <a:pt x="347" y="6"/>
                    <a:pt x="341" y="8"/>
                  </a:cubicBezTo>
                  <a:cubicBezTo>
                    <a:pt x="377" y="8"/>
                    <a:pt x="414" y="7"/>
                    <a:pt x="433" y="5"/>
                  </a:cubicBezTo>
                  <a:cubicBezTo>
                    <a:pt x="456" y="6"/>
                    <a:pt x="491" y="4"/>
                    <a:pt x="520" y="5"/>
                  </a:cubicBezTo>
                  <a:cubicBezTo>
                    <a:pt x="507" y="4"/>
                    <a:pt x="561" y="1"/>
                    <a:pt x="490" y="3"/>
                  </a:cubicBezTo>
                  <a:cubicBezTo>
                    <a:pt x="496" y="3"/>
                    <a:pt x="492" y="2"/>
                    <a:pt x="498" y="2"/>
                  </a:cubicBezTo>
                  <a:cubicBezTo>
                    <a:pt x="452" y="1"/>
                    <a:pt x="434" y="3"/>
                    <a:pt x="395" y="3"/>
                  </a:cubicBezTo>
                  <a:cubicBezTo>
                    <a:pt x="372" y="2"/>
                    <a:pt x="433" y="2"/>
                    <a:pt x="411" y="1"/>
                  </a:cubicBezTo>
                  <a:cubicBezTo>
                    <a:pt x="362" y="2"/>
                    <a:pt x="258" y="0"/>
                    <a:pt x="261" y="4"/>
                  </a:cubicBezTo>
                  <a:cubicBezTo>
                    <a:pt x="225" y="5"/>
                    <a:pt x="220" y="4"/>
                    <a:pt x="210" y="3"/>
                  </a:cubicBezTo>
                  <a:cubicBezTo>
                    <a:pt x="153" y="7"/>
                    <a:pt x="0" y="1"/>
                    <a:pt x="1" y="7"/>
                  </a:cubicBezTo>
                  <a:cubicBezTo>
                    <a:pt x="21" y="7"/>
                    <a:pt x="55" y="7"/>
                    <a:pt x="85" y="6"/>
                  </a:cubicBezTo>
                  <a:lnTo>
                    <a:pt x="85" y="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7" name="フリーフォーム 25"/>
            <p:cNvSpPr>
              <a:spLocks/>
            </p:cNvSpPr>
            <p:nvPr/>
          </p:nvSpPr>
          <p:spPr bwMode="invGray">
            <a:xfrm>
              <a:off x="2495550" y="2803525"/>
              <a:ext cx="17463"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8" name="フリーフォーム 26"/>
            <p:cNvSpPr>
              <a:spLocks noEditPoints="1"/>
            </p:cNvSpPr>
            <p:nvPr/>
          </p:nvSpPr>
          <p:spPr bwMode="invGray">
            <a:xfrm>
              <a:off x="2538412" y="2816225"/>
              <a:ext cx="1057275" cy="31750"/>
            </a:xfrm>
            <a:custGeom>
              <a:avLst/>
              <a:gdLst>
                <a:gd name="T0" fmla="*/ 495 w 551"/>
                <a:gd name="T1" fmla="*/ 10 h 14"/>
                <a:gd name="T2" fmla="*/ 495 w 551"/>
                <a:gd name="T3" fmla="*/ 10 h 14"/>
                <a:gd name="T4" fmla="*/ 461 w 551"/>
                <a:gd name="T5" fmla="*/ 9 h 14"/>
                <a:gd name="T6" fmla="*/ 495 w 551"/>
                <a:gd name="T7" fmla="*/ 10 h 14"/>
                <a:gd name="T8" fmla="*/ 551 w 551"/>
                <a:gd name="T9" fmla="*/ 9 h 14"/>
                <a:gd name="T10" fmla="*/ 551 w 551"/>
                <a:gd name="T11" fmla="*/ 9 h 14"/>
                <a:gd name="T12" fmla="*/ 532 w 551"/>
                <a:gd name="T13" fmla="*/ 13 h 14"/>
                <a:gd name="T14" fmla="*/ 294 w 551"/>
                <a:gd name="T15" fmla="*/ 13 h 14"/>
                <a:gd name="T16" fmla="*/ 304 w 551"/>
                <a:gd name="T17" fmla="*/ 12 h 14"/>
                <a:gd name="T18" fmla="*/ 93 w 551"/>
                <a:gd name="T19" fmla="*/ 14 h 14"/>
                <a:gd name="T20" fmla="*/ 38 w 551"/>
                <a:gd name="T21" fmla="*/ 12 h 14"/>
                <a:gd name="T22" fmla="*/ 4 w 551"/>
                <a:gd name="T23" fmla="*/ 12 h 14"/>
                <a:gd name="T24" fmla="*/ 31 w 551"/>
                <a:gd name="T25" fmla="*/ 11 h 14"/>
                <a:gd name="T26" fmla="*/ 16 w 551"/>
                <a:gd name="T27" fmla="*/ 11 h 14"/>
                <a:gd name="T28" fmla="*/ 73 w 551"/>
                <a:gd name="T29" fmla="*/ 6 h 14"/>
                <a:gd name="T30" fmla="*/ 39 w 551"/>
                <a:gd name="T31" fmla="*/ 10 h 14"/>
                <a:gd name="T32" fmla="*/ 62 w 551"/>
                <a:gd name="T33" fmla="*/ 8 h 14"/>
                <a:gd name="T34" fmla="*/ 90 w 551"/>
                <a:gd name="T35" fmla="*/ 10 h 14"/>
                <a:gd name="T36" fmla="*/ 157 w 551"/>
                <a:gd name="T37" fmla="*/ 9 h 14"/>
                <a:gd name="T38" fmla="*/ 193 w 551"/>
                <a:gd name="T39" fmla="*/ 11 h 14"/>
                <a:gd name="T40" fmla="*/ 215 w 551"/>
                <a:gd name="T41" fmla="*/ 8 h 14"/>
                <a:gd name="T42" fmla="*/ 280 w 551"/>
                <a:gd name="T43" fmla="*/ 8 h 14"/>
                <a:gd name="T44" fmla="*/ 373 w 551"/>
                <a:gd name="T45" fmla="*/ 0 h 14"/>
                <a:gd name="T46" fmla="*/ 452 w 551"/>
                <a:gd name="T47" fmla="*/ 6 h 14"/>
                <a:gd name="T48" fmla="*/ 329 w 551"/>
                <a:gd name="T49" fmla="*/ 7 h 14"/>
                <a:gd name="T50" fmla="*/ 282 w 551"/>
                <a:gd name="T51" fmla="*/ 11 h 14"/>
                <a:gd name="T52" fmla="*/ 389 w 551"/>
                <a:gd name="T53" fmla="*/ 9 h 14"/>
                <a:gd name="T54" fmla="*/ 377 w 551"/>
                <a:gd name="T55" fmla="*/ 10 h 14"/>
                <a:gd name="T56" fmla="*/ 494 w 551"/>
                <a:gd name="T57" fmla="*/ 8 h 14"/>
                <a:gd name="T58" fmla="*/ 510 w 551"/>
                <a:gd name="T59" fmla="*/ 9 h 14"/>
                <a:gd name="T60" fmla="*/ 551 w 551"/>
                <a:gd name="T6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 h="14">
                  <a:moveTo>
                    <a:pt x="495" y="10"/>
                  </a:moveTo>
                  <a:lnTo>
                    <a:pt x="495" y="10"/>
                  </a:lnTo>
                  <a:lnTo>
                    <a:pt x="461" y="9"/>
                  </a:lnTo>
                  <a:cubicBezTo>
                    <a:pt x="469" y="10"/>
                    <a:pt x="482" y="10"/>
                    <a:pt x="495" y="10"/>
                  </a:cubicBezTo>
                  <a:close/>
                  <a:moveTo>
                    <a:pt x="551" y="9"/>
                  </a:moveTo>
                  <a:lnTo>
                    <a:pt x="551" y="9"/>
                  </a:lnTo>
                  <a:lnTo>
                    <a:pt x="532" y="13"/>
                  </a:lnTo>
                  <a:cubicBezTo>
                    <a:pt x="425" y="14"/>
                    <a:pt x="387" y="13"/>
                    <a:pt x="294" y="13"/>
                  </a:cubicBezTo>
                  <a:cubicBezTo>
                    <a:pt x="287" y="12"/>
                    <a:pt x="298" y="12"/>
                    <a:pt x="304" y="12"/>
                  </a:cubicBezTo>
                  <a:cubicBezTo>
                    <a:pt x="238" y="13"/>
                    <a:pt x="140" y="12"/>
                    <a:pt x="93" y="14"/>
                  </a:cubicBezTo>
                  <a:cubicBezTo>
                    <a:pt x="72" y="14"/>
                    <a:pt x="17" y="13"/>
                    <a:pt x="38" y="12"/>
                  </a:cubicBezTo>
                  <a:cubicBezTo>
                    <a:pt x="28" y="12"/>
                    <a:pt x="16" y="12"/>
                    <a:pt x="4" y="12"/>
                  </a:cubicBezTo>
                  <a:cubicBezTo>
                    <a:pt x="1" y="11"/>
                    <a:pt x="30" y="12"/>
                    <a:pt x="31" y="11"/>
                  </a:cubicBezTo>
                  <a:cubicBezTo>
                    <a:pt x="22" y="11"/>
                    <a:pt x="18" y="10"/>
                    <a:pt x="16" y="11"/>
                  </a:cubicBezTo>
                  <a:cubicBezTo>
                    <a:pt x="32" y="10"/>
                    <a:pt x="0" y="6"/>
                    <a:pt x="73" y="6"/>
                  </a:cubicBezTo>
                  <a:cubicBezTo>
                    <a:pt x="101" y="9"/>
                    <a:pt x="22" y="7"/>
                    <a:pt x="39" y="10"/>
                  </a:cubicBezTo>
                  <a:cubicBezTo>
                    <a:pt x="63" y="10"/>
                    <a:pt x="60" y="9"/>
                    <a:pt x="62" y="8"/>
                  </a:cubicBezTo>
                  <a:cubicBezTo>
                    <a:pt x="93" y="8"/>
                    <a:pt x="92" y="9"/>
                    <a:pt x="90" y="10"/>
                  </a:cubicBezTo>
                  <a:cubicBezTo>
                    <a:pt x="102" y="9"/>
                    <a:pt x="141" y="10"/>
                    <a:pt x="157" y="9"/>
                  </a:cubicBezTo>
                  <a:cubicBezTo>
                    <a:pt x="216" y="8"/>
                    <a:pt x="154" y="11"/>
                    <a:pt x="193" y="11"/>
                  </a:cubicBezTo>
                  <a:lnTo>
                    <a:pt x="215" y="8"/>
                  </a:lnTo>
                  <a:lnTo>
                    <a:pt x="280" y="8"/>
                  </a:lnTo>
                  <a:cubicBezTo>
                    <a:pt x="373" y="7"/>
                    <a:pt x="266" y="2"/>
                    <a:pt x="373" y="0"/>
                  </a:cubicBezTo>
                  <a:cubicBezTo>
                    <a:pt x="359" y="2"/>
                    <a:pt x="402" y="5"/>
                    <a:pt x="452" y="6"/>
                  </a:cubicBezTo>
                  <a:cubicBezTo>
                    <a:pt x="422" y="6"/>
                    <a:pt x="367" y="8"/>
                    <a:pt x="329" y="7"/>
                  </a:cubicBezTo>
                  <a:cubicBezTo>
                    <a:pt x="383" y="10"/>
                    <a:pt x="254" y="8"/>
                    <a:pt x="282" y="11"/>
                  </a:cubicBezTo>
                  <a:cubicBezTo>
                    <a:pt x="309" y="9"/>
                    <a:pt x="354" y="9"/>
                    <a:pt x="389" y="9"/>
                  </a:cubicBezTo>
                  <a:lnTo>
                    <a:pt x="377" y="10"/>
                  </a:lnTo>
                  <a:cubicBezTo>
                    <a:pt x="414" y="10"/>
                    <a:pt x="442" y="7"/>
                    <a:pt x="494" y="8"/>
                  </a:cubicBezTo>
                  <a:cubicBezTo>
                    <a:pt x="519" y="8"/>
                    <a:pt x="514" y="9"/>
                    <a:pt x="510" y="9"/>
                  </a:cubicBezTo>
                  <a:cubicBezTo>
                    <a:pt x="531" y="9"/>
                    <a:pt x="551" y="8"/>
                    <a:pt x="551"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49" name="フリーフォーム 27"/>
            <p:cNvSpPr>
              <a:spLocks/>
            </p:cNvSpPr>
            <p:nvPr/>
          </p:nvSpPr>
          <p:spPr bwMode="invGray">
            <a:xfrm>
              <a:off x="11777663" y="2757488"/>
              <a:ext cx="19050" cy="3175"/>
            </a:xfrm>
            <a:custGeom>
              <a:avLst/>
              <a:gdLst>
                <a:gd name="T0" fmla="*/ 0 w 10"/>
                <a:gd name="T1" fmla="*/ 0 h 1"/>
                <a:gd name="T2" fmla="*/ 0 w 10"/>
                <a:gd name="T3" fmla="*/ 0 h 1"/>
                <a:gd name="T4" fmla="*/ 10 w 10"/>
                <a:gd name="T5" fmla="*/ 1 h 1"/>
                <a:gd name="T6" fmla="*/ 0 w 10"/>
                <a:gd name="T7" fmla="*/ 0 h 1"/>
              </a:gdLst>
              <a:ahLst/>
              <a:cxnLst>
                <a:cxn ang="0">
                  <a:pos x="T0" y="T1"/>
                </a:cxn>
                <a:cxn ang="0">
                  <a:pos x="T2" y="T3"/>
                </a:cxn>
                <a:cxn ang="0">
                  <a:pos x="T4" y="T5"/>
                </a:cxn>
                <a:cxn ang="0">
                  <a:pos x="T6" y="T7"/>
                </a:cxn>
              </a:cxnLst>
              <a:rect l="0" t="0" r="r" b="b"/>
              <a:pathLst>
                <a:path w="10" h="1">
                  <a:moveTo>
                    <a:pt x="0" y="0"/>
                  </a:moveTo>
                  <a:lnTo>
                    <a:pt x="0" y="0"/>
                  </a:lnTo>
                  <a:lnTo>
                    <a:pt x="10" y="1"/>
                  </a:lnTo>
                  <a:cubicBezTo>
                    <a:pt x="8" y="1"/>
                    <a:pt x="4"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0" name="フリーフォーム 28"/>
            <p:cNvSpPr>
              <a:spLocks/>
            </p:cNvSpPr>
            <p:nvPr/>
          </p:nvSpPr>
          <p:spPr bwMode="invGray">
            <a:xfrm>
              <a:off x="5983288" y="2741613"/>
              <a:ext cx="38100" cy="0"/>
            </a:xfrm>
            <a:custGeom>
              <a:avLst/>
              <a:gdLst>
                <a:gd name="T0" fmla="*/ 0 w 20"/>
                <a:gd name="T1" fmla="*/ 0 w 20"/>
                <a:gd name="T2" fmla="*/ 20 w 20"/>
                <a:gd name="T3" fmla="*/ 0 w 20"/>
              </a:gdLst>
              <a:ahLst/>
              <a:cxnLst>
                <a:cxn ang="0">
                  <a:pos x="T0" y="0"/>
                </a:cxn>
                <a:cxn ang="0">
                  <a:pos x="T1" y="0"/>
                </a:cxn>
                <a:cxn ang="0">
                  <a:pos x="T2" y="0"/>
                </a:cxn>
                <a:cxn ang="0">
                  <a:pos x="T3" y="0"/>
                </a:cxn>
              </a:cxnLst>
              <a:rect l="0" t="0" r="r" b="b"/>
              <a:pathLst>
                <a:path w="20">
                  <a:moveTo>
                    <a:pt x="0" y="0"/>
                  </a:moveTo>
                  <a:lnTo>
                    <a:pt x="0" y="0"/>
                  </a:lnTo>
                  <a:lnTo>
                    <a:pt x="20"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1" name="フリーフォーム 29"/>
            <p:cNvSpPr>
              <a:spLocks/>
            </p:cNvSpPr>
            <p:nvPr/>
          </p:nvSpPr>
          <p:spPr bwMode="invGray">
            <a:xfrm>
              <a:off x="6832600" y="2713038"/>
              <a:ext cx="53975" cy="1587"/>
            </a:xfrm>
            <a:custGeom>
              <a:avLst/>
              <a:gdLst>
                <a:gd name="T0" fmla="*/ 0 w 28"/>
                <a:gd name="T1" fmla="*/ 1 h 1"/>
                <a:gd name="T2" fmla="*/ 0 w 28"/>
                <a:gd name="T3" fmla="*/ 1 h 1"/>
                <a:gd name="T4" fmla="*/ 28 w 28"/>
                <a:gd name="T5" fmla="*/ 0 h 1"/>
                <a:gd name="T6" fmla="*/ 0 w 28"/>
                <a:gd name="T7" fmla="*/ 1 h 1"/>
              </a:gdLst>
              <a:ahLst/>
              <a:cxnLst>
                <a:cxn ang="0">
                  <a:pos x="T0" y="T1"/>
                </a:cxn>
                <a:cxn ang="0">
                  <a:pos x="T2" y="T3"/>
                </a:cxn>
                <a:cxn ang="0">
                  <a:pos x="T4" y="T5"/>
                </a:cxn>
                <a:cxn ang="0">
                  <a:pos x="T6" y="T7"/>
                </a:cxn>
              </a:cxnLst>
              <a:rect l="0" t="0" r="r" b="b"/>
              <a:pathLst>
                <a:path w="28" h="1">
                  <a:moveTo>
                    <a:pt x="0" y="1"/>
                  </a:moveTo>
                  <a:lnTo>
                    <a:pt x="0" y="1"/>
                  </a:lnTo>
                  <a:lnTo>
                    <a:pt x="28" y="0"/>
                  </a:lnTo>
                  <a:cubicBezTo>
                    <a:pt x="17" y="0"/>
                    <a:pt x="8"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2" name="フリーフォーム 30"/>
            <p:cNvSpPr>
              <a:spLocks/>
            </p:cNvSpPr>
            <p:nvPr/>
          </p:nvSpPr>
          <p:spPr bwMode="invGray">
            <a:xfrm>
              <a:off x="11317288" y="2755900"/>
              <a:ext cx="952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3" name="フリーフォーム 31"/>
            <p:cNvSpPr>
              <a:spLocks/>
            </p:cNvSpPr>
            <p:nvPr/>
          </p:nvSpPr>
          <p:spPr bwMode="invGray">
            <a:xfrm>
              <a:off x="8534400" y="2735263"/>
              <a:ext cx="30163" cy="0"/>
            </a:xfrm>
            <a:custGeom>
              <a:avLst/>
              <a:gdLst>
                <a:gd name="T0" fmla="*/ 0 w 16"/>
                <a:gd name="T1" fmla="*/ 0 w 16"/>
                <a:gd name="T2" fmla="*/ 16 w 16"/>
                <a:gd name="T3" fmla="*/ 0 w 16"/>
              </a:gdLst>
              <a:ahLst/>
              <a:cxnLst>
                <a:cxn ang="0">
                  <a:pos x="T0" y="0"/>
                </a:cxn>
                <a:cxn ang="0">
                  <a:pos x="T1" y="0"/>
                </a:cxn>
                <a:cxn ang="0">
                  <a:pos x="T2" y="0"/>
                </a:cxn>
                <a:cxn ang="0">
                  <a:pos x="T3" y="0"/>
                </a:cxn>
              </a:cxnLst>
              <a:rect l="0" t="0" r="r" b="b"/>
              <a:pathLst>
                <a:path w="16">
                  <a:moveTo>
                    <a:pt x="0" y="0"/>
                  </a:moveTo>
                  <a:lnTo>
                    <a:pt x="0" y="0"/>
                  </a:lnTo>
                  <a:cubicBezTo>
                    <a:pt x="4" y="0"/>
                    <a:pt x="9" y="0"/>
                    <a:pt x="16" y="0"/>
                  </a:cubicBezTo>
                  <a:cubicBezTo>
                    <a:pt x="15" y="0"/>
                    <a:pt x="9"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4" name="フリーフォーム 32"/>
            <p:cNvSpPr>
              <a:spLocks/>
            </p:cNvSpPr>
            <p:nvPr/>
          </p:nvSpPr>
          <p:spPr bwMode="invGray">
            <a:xfrm>
              <a:off x="6821488" y="2714625"/>
              <a:ext cx="9525" cy="0"/>
            </a:xfrm>
            <a:custGeom>
              <a:avLst/>
              <a:gdLst>
                <a:gd name="T0" fmla="*/ 0 w 5"/>
                <a:gd name="T1" fmla="*/ 0 w 5"/>
                <a:gd name="T2" fmla="*/ 2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2"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5" name="フリーフォーム 33"/>
            <p:cNvSpPr>
              <a:spLocks/>
            </p:cNvSpPr>
            <p:nvPr/>
          </p:nvSpPr>
          <p:spPr bwMode="invGray">
            <a:xfrm>
              <a:off x="5583238" y="2719388"/>
              <a:ext cx="25400" cy="0"/>
            </a:xfrm>
            <a:custGeom>
              <a:avLst/>
              <a:gdLst>
                <a:gd name="T0" fmla="*/ 13 w 13"/>
                <a:gd name="T1" fmla="*/ 13 w 13"/>
                <a:gd name="T2" fmla="*/ 0 w 13"/>
                <a:gd name="T3" fmla="*/ 13 w 13"/>
              </a:gdLst>
              <a:ahLst/>
              <a:cxnLst>
                <a:cxn ang="0">
                  <a:pos x="T0" y="0"/>
                </a:cxn>
                <a:cxn ang="0">
                  <a:pos x="T1" y="0"/>
                </a:cxn>
                <a:cxn ang="0">
                  <a:pos x="T2" y="0"/>
                </a:cxn>
                <a:cxn ang="0">
                  <a:pos x="T3" y="0"/>
                </a:cxn>
              </a:cxnLst>
              <a:rect l="0" t="0" r="r" b="b"/>
              <a:pathLst>
                <a:path w="13">
                  <a:moveTo>
                    <a:pt x="13" y="0"/>
                  </a:moveTo>
                  <a:lnTo>
                    <a:pt x="13" y="0"/>
                  </a:lnTo>
                  <a:lnTo>
                    <a:pt x="0"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6" name="フリーフォーム 34"/>
            <p:cNvSpPr>
              <a:spLocks/>
            </p:cNvSpPr>
            <p:nvPr/>
          </p:nvSpPr>
          <p:spPr bwMode="invGray">
            <a:xfrm>
              <a:off x="5638800" y="2740025"/>
              <a:ext cx="23813" cy="1587"/>
            </a:xfrm>
            <a:custGeom>
              <a:avLst/>
              <a:gdLst>
                <a:gd name="T0" fmla="*/ 12 w 12"/>
                <a:gd name="T1" fmla="*/ 0 h 1"/>
                <a:gd name="T2" fmla="*/ 12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lnTo>
                    <a:pt x="12" y="0"/>
                  </a:lnTo>
                  <a:lnTo>
                    <a:pt x="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7" name="フリーフォーム 35"/>
            <p:cNvSpPr>
              <a:spLocks/>
            </p:cNvSpPr>
            <p:nvPr/>
          </p:nvSpPr>
          <p:spPr bwMode="invGray">
            <a:xfrm>
              <a:off x="4303712" y="2728913"/>
              <a:ext cx="50800" cy="0"/>
            </a:xfrm>
            <a:custGeom>
              <a:avLst/>
              <a:gdLst>
                <a:gd name="T0" fmla="*/ 26 w 26"/>
                <a:gd name="T1" fmla="*/ 26 w 26"/>
                <a:gd name="T2" fmla="*/ 0 w 26"/>
                <a:gd name="T3" fmla="*/ 26 w 26"/>
              </a:gdLst>
              <a:ahLst/>
              <a:cxnLst>
                <a:cxn ang="0">
                  <a:pos x="T0" y="0"/>
                </a:cxn>
                <a:cxn ang="0">
                  <a:pos x="T1" y="0"/>
                </a:cxn>
                <a:cxn ang="0">
                  <a:pos x="T2" y="0"/>
                </a:cxn>
                <a:cxn ang="0">
                  <a:pos x="T3" y="0"/>
                </a:cxn>
              </a:cxnLst>
              <a:rect l="0" t="0" r="r" b="b"/>
              <a:pathLst>
                <a:path w="26">
                  <a:moveTo>
                    <a:pt x="26" y="0"/>
                  </a:moveTo>
                  <a:lnTo>
                    <a:pt x="26" y="0"/>
                  </a:lnTo>
                  <a:lnTo>
                    <a:pt x="0" y="0"/>
                  </a:lnTo>
                  <a:cubicBezTo>
                    <a:pt x="13" y="0"/>
                    <a:pt x="20" y="0"/>
                    <a:pt x="2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8" name="フリーフォーム 36"/>
            <p:cNvSpPr>
              <a:spLocks/>
            </p:cNvSpPr>
            <p:nvPr/>
          </p:nvSpPr>
          <p:spPr bwMode="invGray">
            <a:xfrm>
              <a:off x="5519738" y="2735263"/>
              <a:ext cx="9525" cy="3175"/>
            </a:xfrm>
            <a:custGeom>
              <a:avLst/>
              <a:gdLst>
                <a:gd name="T0" fmla="*/ 4 w 5"/>
                <a:gd name="T1" fmla="*/ 0 h 1"/>
                <a:gd name="T2" fmla="*/ 4 w 5"/>
                <a:gd name="T3" fmla="*/ 0 h 1"/>
                <a:gd name="T4" fmla="*/ 0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4" y="0"/>
                  </a:lnTo>
                  <a:lnTo>
                    <a:pt x="0" y="1"/>
                  </a:lnTo>
                  <a:cubicBezTo>
                    <a:pt x="3" y="1"/>
                    <a:pt x="5"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59" name="フリーフォーム 37"/>
            <p:cNvSpPr>
              <a:spLocks/>
            </p:cNvSpPr>
            <p:nvPr/>
          </p:nvSpPr>
          <p:spPr bwMode="invGray">
            <a:xfrm>
              <a:off x="12096750" y="2784475"/>
              <a:ext cx="6350" cy="0"/>
            </a:xfrm>
            <a:custGeom>
              <a:avLst/>
              <a:gdLst>
                <a:gd name="T0" fmla="*/ 3 w 3"/>
                <a:gd name="T1" fmla="*/ 3 w 3"/>
                <a:gd name="T2" fmla="*/ 1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1"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0" name="フリーフォーム 38"/>
            <p:cNvSpPr>
              <a:spLocks/>
            </p:cNvSpPr>
            <p:nvPr/>
          </p:nvSpPr>
          <p:spPr bwMode="invGray">
            <a:xfrm>
              <a:off x="12225338" y="2773363"/>
              <a:ext cx="46038" cy="0"/>
            </a:xfrm>
            <a:custGeom>
              <a:avLst/>
              <a:gdLst>
                <a:gd name="T0" fmla="*/ 0 w 24"/>
                <a:gd name="T1" fmla="*/ 0 w 24"/>
                <a:gd name="T2" fmla="*/ 24 w 24"/>
                <a:gd name="T3" fmla="*/ 0 w 24"/>
              </a:gdLst>
              <a:ahLst/>
              <a:cxnLst>
                <a:cxn ang="0">
                  <a:pos x="T0" y="0"/>
                </a:cxn>
                <a:cxn ang="0">
                  <a:pos x="T1" y="0"/>
                </a:cxn>
                <a:cxn ang="0">
                  <a:pos x="T2" y="0"/>
                </a:cxn>
                <a:cxn ang="0">
                  <a:pos x="T3" y="0"/>
                </a:cxn>
              </a:cxnLst>
              <a:rect l="0" t="0" r="r" b="b"/>
              <a:pathLst>
                <a:path w="24">
                  <a:moveTo>
                    <a:pt x="0" y="0"/>
                  </a:moveTo>
                  <a:lnTo>
                    <a:pt x="0" y="0"/>
                  </a:lnTo>
                  <a:lnTo>
                    <a:pt x="24" y="0"/>
                  </a:lnTo>
                  <a:cubicBezTo>
                    <a:pt x="15" y="0"/>
                    <a:pt x="6"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1" name="フリーフォーム 39"/>
            <p:cNvSpPr>
              <a:spLocks/>
            </p:cNvSpPr>
            <p:nvPr/>
          </p:nvSpPr>
          <p:spPr bwMode="invGray">
            <a:xfrm>
              <a:off x="9274175" y="2746375"/>
              <a:ext cx="55563" cy="4762"/>
            </a:xfrm>
            <a:custGeom>
              <a:avLst/>
              <a:gdLst>
                <a:gd name="T0" fmla="*/ 0 w 29"/>
                <a:gd name="T1" fmla="*/ 1 h 2"/>
                <a:gd name="T2" fmla="*/ 0 w 29"/>
                <a:gd name="T3" fmla="*/ 1 h 2"/>
                <a:gd name="T4" fmla="*/ 15 w 29"/>
                <a:gd name="T5" fmla="*/ 2 h 2"/>
                <a:gd name="T6" fmla="*/ 0 w 29"/>
                <a:gd name="T7" fmla="*/ 1 h 2"/>
              </a:gdLst>
              <a:ahLst/>
              <a:cxnLst>
                <a:cxn ang="0">
                  <a:pos x="T0" y="T1"/>
                </a:cxn>
                <a:cxn ang="0">
                  <a:pos x="T2" y="T3"/>
                </a:cxn>
                <a:cxn ang="0">
                  <a:pos x="T4" y="T5"/>
                </a:cxn>
                <a:cxn ang="0">
                  <a:pos x="T6" y="T7"/>
                </a:cxn>
              </a:cxnLst>
              <a:rect l="0" t="0" r="r" b="b"/>
              <a:pathLst>
                <a:path w="29" h="2">
                  <a:moveTo>
                    <a:pt x="0" y="1"/>
                  </a:moveTo>
                  <a:lnTo>
                    <a:pt x="0" y="1"/>
                  </a:lnTo>
                  <a:cubicBezTo>
                    <a:pt x="7" y="1"/>
                    <a:pt x="23" y="2"/>
                    <a:pt x="15" y="2"/>
                  </a:cubicBezTo>
                  <a:cubicBezTo>
                    <a:pt x="29" y="2"/>
                    <a:pt x="2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2" name="フリーフォーム 40"/>
            <p:cNvSpPr>
              <a:spLocks/>
            </p:cNvSpPr>
            <p:nvPr/>
          </p:nvSpPr>
          <p:spPr bwMode="invGray">
            <a:xfrm>
              <a:off x="11847513" y="2827338"/>
              <a:ext cx="34925" cy="3175"/>
            </a:xfrm>
            <a:custGeom>
              <a:avLst/>
              <a:gdLst>
                <a:gd name="T0" fmla="*/ 3 w 18"/>
                <a:gd name="T1" fmla="*/ 1 h 1"/>
                <a:gd name="T2" fmla="*/ 3 w 18"/>
                <a:gd name="T3" fmla="*/ 1 h 1"/>
                <a:gd name="T4" fmla="*/ 18 w 18"/>
                <a:gd name="T5" fmla="*/ 0 h 1"/>
                <a:gd name="T6" fmla="*/ 3 w 18"/>
                <a:gd name="T7" fmla="*/ 1 h 1"/>
              </a:gdLst>
              <a:ahLst/>
              <a:cxnLst>
                <a:cxn ang="0">
                  <a:pos x="T0" y="T1"/>
                </a:cxn>
                <a:cxn ang="0">
                  <a:pos x="T2" y="T3"/>
                </a:cxn>
                <a:cxn ang="0">
                  <a:pos x="T4" y="T5"/>
                </a:cxn>
                <a:cxn ang="0">
                  <a:pos x="T6" y="T7"/>
                </a:cxn>
              </a:cxnLst>
              <a:rect l="0" t="0" r="r" b="b"/>
              <a:pathLst>
                <a:path w="18" h="1">
                  <a:moveTo>
                    <a:pt x="3" y="1"/>
                  </a:moveTo>
                  <a:lnTo>
                    <a:pt x="3" y="1"/>
                  </a:lnTo>
                  <a:cubicBezTo>
                    <a:pt x="7" y="1"/>
                    <a:pt x="13" y="0"/>
                    <a:pt x="18" y="0"/>
                  </a:cubicBezTo>
                  <a:cubicBezTo>
                    <a:pt x="8"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3" name="フリーフォーム 41"/>
            <p:cNvSpPr>
              <a:spLocks/>
            </p:cNvSpPr>
            <p:nvPr/>
          </p:nvSpPr>
          <p:spPr bwMode="invGray">
            <a:xfrm>
              <a:off x="11882438" y="2825750"/>
              <a:ext cx="25400" cy="1587"/>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lnTo>
                    <a:pt x="0" y="1"/>
                  </a:lnTo>
                  <a:lnTo>
                    <a:pt x="14"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4" name="フリーフォーム 42"/>
            <p:cNvSpPr>
              <a:spLocks/>
            </p:cNvSpPr>
            <p:nvPr/>
          </p:nvSpPr>
          <p:spPr bwMode="invGray">
            <a:xfrm>
              <a:off x="8915400" y="2809875"/>
              <a:ext cx="15875" cy="1587"/>
            </a:xfrm>
            <a:custGeom>
              <a:avLst/>
              <a:gdLst>
                <a:gd name="T0" fmla="*/ 8 w 8"/>
                <a:gd name="T1" fmla="*/ 1 h 1"/>
                <a:gd name="T2" fmla="*/ 8 w 8"/>
                <a:gd name="T3" fmla="*/ 1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cubicBezTo>
                    <a:pt x="6" y="0"/>
                    <a:pt x="3" y="0"/>
                    <a:pt x="0" y="0"/>
                  </a:cubicBezTo>
                  <a:cubicBezTo>
                    <a:pt x="1" y="0"/>
                    <a:pt x="4"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5" name="フリーフォーム 43"/>
            <p:cNvSpPr>
              <a:spLocks/>
            </p:cNvSpPr>
            <p:nvPr/>
          </p:nvSpPr>
          <p:spPr bwMode="invGray">
            <a:xfrm>
              <a:off x="12109452" y="2776537"/>
              <a:ext cx="454024" cy="0"/>
            </a:xfrm>
            <a:custGeom>
              <a:avLst/>
              <a:gdLst>
                <a:gd name="T0" fmla="*/ 102 w 236"/>
                <a:gd name="T1" fmla="*/ 10 h 10"/>
                <a:gd name="T2" fmla="*/ 102 w 236"/>
                <a:gd name="T3" fmla="*/ 10 h 10"/>
                <a:gd name="T4" fmla="*/ 123 w 236"/>
                <a:gd name="T5" fmla="*/ 7 h 10"/>
                <a:gd name="T6" fmla="*/ 200 w 236"/>
                <a:gd name="T7" fmla="*/ 6 h 10"/>
                <a:gd name="T8" fmla="*/ 203 w 236"/>
                <a:gd name="T9" fmla="*/ 3 h 10"/>
                <a:gd name="T10" fmla="*/ 160 w 236"/>
                <a:gd name="T11" fmla="*/ 4 h 10"/>
                <a:gd name="T12" fmla="*/ 202 w 236"/>
                <a:gd name="T13" fmla="*/ 3 h 10"/>
                <a:gd name="T14" fmla="*/ 198 w 236"/>
                <a:gd name="T15" fmla="*/ 0 h 10"/>
                <a:gd name="T16" fmla="*/ 0 w 236"/>
                <a:gd name="T17" fmla="*/ 4 h 10"/>
                <a:gd name="T18" fmla="*/ 137 w 236"/>
                <a:gd name="T19" fmla="*/ 4 h 10"/>
                <a:gd name="T20" fmla="*/ 121 w 236"/>
                <a:gd name="T21" fmla="*/ 6 h 10"/>
                <a:gd name="T22" fmla="*/ 8 w 236"/>
                <a:gd name="T23" fmla="*/ 5 h 10"/>
                <a:gd name="T24" fmla="*/ 104 w 236"/>
                <a:gd name="T25" fmla="*/ 7 h 10"/>
                <a:gd name="T26" fmla="*/ 84 w 236"/>
                <a:gd name="T27" fmla="*/ 9 h 10"/>
                <a:gd name="T28" fmla="*/ 102 w 23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0">
                  <a:moveTo>
                    <a:pt x="102" y="10"/>
                  </a:moveTo>
                  <a:lnTo>
                    <a:pt x="102" y="10"/>
                  </a:lnTo>
                  <a:cubicBezTo>
                    <a:pt x="107" y="9"/>
                    <a:pt x="208" y="8"/>
                    <a:pt x="123" y="7"/>
                  </a:cubicBezTo>
                  <a:cubicBezTo>
                    <a:pt x="126" y="4"/>
                    <a:pt x="177" y="6"/>
                    <a:pt x="200" y="6"/>
                  </a:cubicBezTo>
                  <a:cubicBezTo>
                    <a:pt x="184" y="5"/>
                    <a:pt x="208" y="4"/>
                    <a:pt x="203" y="3"/>
                  </a:cubicBezTo>
                  <a:cubicBezTo>
                    <a:pt x="192" y="4"/>
                    <a:pt x="179" y="4"/>
                    <a:pt x="160" y="4"/>
                  </a:cubicBezTo>
                  <a:cubicBezTo>
                    <a:pt x="152" y="3"/>
                    <a:pt x="180" y="2"/>
                    <a:pt x="202" y="3"/>
                  </a:cubicBezTo>
                  <a:cubicBezTo>
                    <a:pt x="175" y="1"/>
                    <a:pt x="236" y="1"/>
                    <a:pt x="198" y="0"/>
                  </a:cubicBezTo>
                  <a:cubicBezTo>
                    <a:pt x="116" y="0"/>
                    <a:pt x="57" y="0"/>
                    <a:pt x="0" y="4"/>
                  </a:cubicBezTo>
                  <a:cubicBezTo>
                    <a:pt x="46" y="3"/>
                    <a:pt x="99" y="3"/>
                    <a:pt x="137" y="4"/>
                  </a:cubicBezTo>
                  <a:lnTo>
                    <a:pt x="121" y="6"/>
                  </a:lnTo>
                  <a:cubicBezTo>
                    <a:pt x="78" y="4"/>
                    <a:pt x="51" y="5"/>
                    <a:pt x="8" y="5"/>
                  </a:cubicBezTo>
                  <a:lnTo>
                    <a:pt x="104" y="7"/>
                  </a:lnTo>
                  <a:cubicBezTo>
                    <a:pt x="149" y="9"/>
                    <a:pt x="119" y="9"/>
                    <a:pt x="84" y="9"/>
                  </a:cubicBezTo>
                  <a:cubicBezTo>
                    <a:pt x="92" y="9"/>
                    <a:pt x="100" y="9"/>
                    <a:pt x="102" y="1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6" name="フリーフォーム 44"/>
            <p:cNvSpPr>
              <a:spLocks/>
            </p:cNvSpPr>
            <p:nvPr/>
          </p:nvSpPr>
          <p:spPr bwMode="invGray">
            <a:xfrm>
              <a:off x="12182475" y="2816225"/>
              <a:ext cx="9525" cy="0"/>
            </a:xfrm>
            <a:custGeom>
              <a:avLst/>
              <a:gdLst>
                <a:gd name="T0" fmla="*/ 0 w 5"/>
                <a:gd name="T1" fmla="*/ 0 w 5"/>
                <a:gd name="T2" fmla="*/ 1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1"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7" name="フリーフォーム 45"/>
            <p:cNvSpPr>
              <a:spLocks/>
            </p:cNvSpPr>
            <p:nvPr/>
          </p:nvSpPr>
          <p:spPr bwMode="invGray">
            <a:xfrm>
              <a:off x="4348162" y="2827338"/>
              <a:ext cx="17463" cy="3175"/>
            </a:xfrm>
            <a:custGeom>
              <a:avLst/>
              <a:gdLst>
                <a:gd name="T0" fmla="*/ 8 w 9"/>
                <a:gd name="T1" fmla="*/ 0 h 1"/>
                <a:gd name="T2" fmla="*/ 8 w 9"/>
                <a:gd name="T3" fmla="*/ 0 h 1"/>
                <a:gd name="T4" fmla="*/ 0 w 9"/>
                <a:gd name="T5" fmla="*/ 1 h 1"/>
                <a:gd name="T6" fmla="*/ 8 w 9"/>
                <a:gd name="T7" fmla="*/ 0 h 1"/>
              </a:gdLst>
              <a:ahLst/>
              <a:cxnLst>
                <a:cxn ang="0">
                  <a:pos x="T0" y="T1"/>
                </a:cxn>
                <a:cxn ang="0">
                  <a:pos x="T2" y="T3"/>
                </a:cxn>
                <a:cxn ang="0">
                  <a:pos x="T4" y="T5"/>
                </a:cxn>
                <a:cxn ang="0">
                  <a:pos x="T6" y="T7"/>
                </a:cxn>
              </a:cxnLst>
              <a:rect l="0" t="0" r="r" b="b"/>
              <a:pathLst>
                <a:path w="9" h="1">
                  <a:moveTo>
                    <a:pt x="8" y="0"/>
                  </a:moveTo>
                  <a:lnTo>
                    <a:pt x="8" y="0"/>
                  </a:lnTo>
                  <a:lnTo>
                    <a:pt x="0" y="1"/>
                  </a:lnTo>
                  <a:cubicBezTo>
                    <a:pt x="7" y="0"/>
                    <a:pt x="9" y="0"/>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8" name="フリーフォーム 46"/>
            <p:cNvSpPr>
              <a:spLocks/>
            </p:cNvSpPr>
            <p:nvPr/>
          </p:nvSpPr>
          <p:spPr bwMode="invGray">
            <a:xfrm>
              <a:off x="12071350" y="2790825"/>
              <a:ext cx="0" cy="0"/>
            </a:xfrm>
            <a:custGeom>
              <a:avLst/>
              <a:gdLst/>
              <a:ahLst/>
              <a:cxnLst>
                <a:cxn ang="0">
                  <a:pos x="0" y="0"/>
                </a:cxn>
                <a:cxn ang="0">
                  <a:pos x="0" y="0"/>
                </a:cxn>
                <a:cxn ang="0">
                  <a:pos x="0" y="0"/>
                </a:cxn>
                <a:cxn ang="0">
                  <a:pos x="0" y="0"/>
                </a:cxn>
              </a:cxnLst>
              <a:rect l="0" t="0" r="r" b="b"/>
              <a:pathLst>
                <a:path>
                  <a:moveTo>
                    <a:pt x="0" y="0"/>
                  </a:moveTo>
                  <a:lnTo>
                    <a:pt x="0" y="0"/>
                  </a:lnTo>
                  <a:lnTo>
                    <a:pt x="0"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69" name="フリーフォーム 47"/>
            <p:cNvSpPr>
              <a:spLocks/>
            </p:cNvSpPr>
            <p:nvPr/>
          </p:nvSpPr>
          <p:spPr bwMode="invGray">
            <a:xfrm>
              <a:off x="4754563" y="2827338"/>
              <a:ext cx="47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cubicBezTo>
                    <a:pt x="1" y="0"/>
                    <a:pt x="1" y="0"/>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0" name="フリーフォーム 48"/>
            <p:cNvSpPr>
              <a:spLocks/>
            </p:cNvSpPr>
            <p:nvPr/>
          </p:nvSpPr>
          <p:spPr bwMode="invGray">
            <a:xfrm>
              <a:off x="4852988" y="2719388"/>
              <a:ext cx="9525" cy="3175"/>
            </a:xfrm>
            <a:custGeom>
              <a:avLst/>
              <a:gdLst>
                <a:gd name="T0" fmla="*/ 5 w 5"/>
                <a:gd name="T1" fmla="*/ 1 h 1"/>
                <a:gd name="T2" fmla="*/ 5 w 5"/>
                <a:gd name="T3" fmla="*/ 1 h 1"/>
                <a:gd name="T4" fmla="*/ 4 w 5"/>
                <a:gd name="T5" fmla="*/ 0 h 1"/>
                <a:gd name="T6" fmla="*/ 5 w 5"/>
                <a:gd name="T7" fmla="*/ 1 h 1"/>
              </a:gdLst>
              <a:ahLst/>
              <a:cxnLst>
                <a:cxn ang="0">
                  <a:pos x="T0" y="T1"/>
                </a:cxn>
                <a:cxn ang="0">
                  <a:pos x="T2" y="T3"/>
                </a:cxn>
                <a:cxn ang="0">
                  <a:pos x="T4" y="T5"/>
                </a:cxn>
                <a:cxn ang="0">
                  <a:pos x="T6" y="T7"/>
                </a:cxn>
              </a:cxnLst>
              <a:rect l="0" t="0" r="r" b="b"/>
              <a:pathLst>
                <a:path w="5" h="1">
                  <a:moveTo>
                    <a:pt x="5" y="1"/>
                  </a:moveTo>
                  <a:lnTo>
                    <a:pt x="5" y="1"/>
                  </a:lnTo>
                  <a:cubicBezTo>
                    <a:pt x="5" y="1"/>
                    <a:pt x="5" y="1"/>
                    <a:pt x="4" y="0"/>
                  </a:cubicBezTo>
                  <a:cubicBezTo>
                    <a:pt x="0" y="1"/>
                    <a:pt x="2" y="1"/>
                    <a:pt x="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1" name="フリーフォーム 49"/>
            <p:cNvSpPr>
              <a:spLocks/>
            </p:cNvSpPr>
            <p:nvPr/>
          </p:nvSpPr>
          <p:spPr bwMode="invGray">
            <a:xfrm>
              <a:off x="4759325" y="2827338"/>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2" name="フリーフォーム 50"/>
            <p:cNvSpPr>
              <a:spLocks/>
            </p:cNvSpPr>
            <p:nvPr/>
          </p:nvSpPr>
          <p:spPr bwMode="invGray">
            <a:xfrm>
              <a:off x="6654800" y="2805113"/>
              <a:ext cx="19050" cy="1587"/>
            </a:xfrm>
            <a:custGeom>
              <a:avLst/>
              <a:gdLst>
                <a:gd name="T0" fmla="*/ 10 w 10"/>
                <a:gd name="T1" fmla="*/ 1 h 1"/>
                <a:gd name="T2" fmla="*/ 10 w 10"/>
                <a:gd name="T3" fmla="*/ 1 h 1"/>
                <a:gd name="T4" fmla="*/ 2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lnTo>
                    <a:pt x="10" y="1"/>
                  </a:lnTo>
                  <a:lnTo>
                    <a:pt x="2" y="0"/>
                  </a:lnTo>
                  <a:cubicBezTo>
                    <a:pt x="0" y="0"/>
                    <a:pt x="2" y="0"/>
                    <a:pt x="1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3" name="フリーフォーム 51"/>
            <p:cNvSpPr>
              <a:spLocks/>
            </p:cNvSpPr>
            <p:nvPr/>
          </p:nvSpPr>
          <p:spPr bwMode="invGray">
            <a:xfrm>
              <a:off x="6289675" y="2798763"/>
              <a:ext cx="6350"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4" name="フリーフォーム 52"/>
            <p:cNvSpPr>
              <a:spLocks/>
            </p:cNvSpPr>
            <p:nvPr/>
          </p:nvSpPr>
          <p:spPr bwMode="invGray">
            <a:xfrm>
              <a:off x="9140825" y="2725738"/>
              <a:ext cx="44450" cy="0"/>
            </a:xfrm>
            <a:custGeom>
              <a:avLst/>
              <a:gdLst>
                <a:gd name="T0" fmla="*/ 23 w 23"/>
                <a:gd name="T1" fmla="*/ 23 w 23"/>
                <a:gd name="T2" fmla="*/ 0 w 23"/>
                <a:gd name="T3" fmla="*/ 23 w 23"/>
              </a:gdLst>
              <a:ahLst/>
              <a:cxnLst>
                <a:cxn ang="0">
                  <a:pos x="T0" y="0"/>
                </a:cxn>
                <a:cxn ang="0">
                  <a:pos x="T1" y="0"/>
                </a:cxn>
                <a:cxn ang="0">
                  <a:pos x="T2" y="0"/>
                </a:cxn>
                <a:cxn ang="0">
                  <a:pos x="T3" y="0"/>
                </a:cxn>
              </a:cxnLst>
              <a:rect l="0" t="0" r="r" b="b"/>
              <a:pathLst>
                <a:path w="23">
                  <a:moveTo>
                    <a:pt x="23" y="0"/>
                  </a:moveTo>
                  <a:lnTo>
                    <a:pt x="23" y="0"/>
                  </a:lnTo>
                  <a:lnTo>
                    <a:pt x="0" y="0"/>
                  </a:lnTo>
                  <a:lnTo>
                    <a:pt x="2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5" name="フリーフォーム 53"/>
            <p:cNvSpPr>
              <a:spLocks/>
            </p:cNvSpPr>
            <p:nvPr/>
          </p:nvSpPr>
          <p:spPr bwMode="invGray">
            <a:xfrm>
              <a:off x="4737100" y="2827338"/>
              <a:ext cx="17463" cy="3175"/>
            </a:xfrm>
            <a:custGeom>
              <a:avLst/>
              <a:gdLst>
                <a:gd name="T0" fmla="*/ 9 w 9"/>
                <a:gd name="T1" fmla="*/ 0 h 1"/>
                <a:gd name="T2" fmla="*/ 9 w 9"/>
                <a:gd name="T3" fmla="*/ 0 h 1"/>
                <a:gd name="T4" fmla="*/ 0 w 9"/>
                <a:gd name="T5" fmla="*/ 1 h 1"/>
                <a:gd name="T6" fmla="*/ 9 w 9"/>
                <a:gd name="T7" fmla="*/ 0 h 1"/>
              </a:gdLst>
              <a:ahLst/>
              <a:cxnLst>
                <a:cxn ang="0">
                  <a:pos x="T0" y="T1"/>
                </a:cxn>
                <a:cxn ang="0">
                  <a:pos x="T2" y="T3"/>
                </a:cxn>
                <a:cxn ang="0">
                  <a:pos x="T4" y="T5"/>
                </a:cxn>
                <a:cxn ang="0">
                  <a:pos x="T6" y="T7"/>
                </a:cxn>
              </a:cxnLst>
              <a:rect l="0" t="0" r="r" b="b"/>
              <a:pathLst>
                <a:path w="9" h="1">
                  <a:moveTo>
                    <a:pt x="9" y="0"/>
                  </a:moveTo>
                  <a:lnTo>
                    <a:pt x="9" y="0"/>
                  </a:lnTo>
                  <a:lnTo>
                    <a:pt x="0" y="1"/>
                  </a:lnTo>
                  <a:cubicBezTo>
                    <a:pt x="5" y="0"/>
                    <a:pt x="8" y="0"/>
                    <a:pt x="9"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6" name="フリーフォーム 54"/>
            <p:cNvSpPr>
              <a:spLocks/>
            </p:cNvSpPr>
            <p:nvPr/>
          </p:nvSpPr>
          <p:spPr bwMode="invGray">
            <a:xfrm>
              <a:off x="7239000" y="2779713"/>
              <a:ext cx="11113" cy="3175"/>
            </a:xfrm>
            <a:custGeom>
              <a:avLst/>
              <a:gdLst>
                <a:gd name="T0" fmla="*/ 6 w 6"/>
                <a:gd name="T1" fmla="*/ 0 h 1"/>
                <a:gd name="T2" fmla="*/ 6 w 6"/>
                <a:gd name="T3" fmla="*/ 0 h 1"/>
                <a:gd name="T4" fmla="*/ 0 w 6"/>
                <a:gd name="T5" fmla="*/ 1 h 1"/>
                <a:gd name="T6" fmla="*/ 4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6" y="0"/>
                  </a:lnTo>
                  <a:lnTo>
                    <a:pt x="0" y="1"/>
                  </a:lnTo>
                  <a:lnTo>
                    <a:pt x="4" y="1"/>
                  </a:lnTo>
                  <a:lnTo>
                    <a:pt x="6"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7" name="フリーフォーム 55"/>
            <p:cNvSpPr>
              <a:spLocks/>
            </p:cNvSpPr>
            <p:nvPr/>
          </p:nvSpPr>
          <p:spPr bwMode="invGray">
            <a:xfrm>
              <a:off x="7181850" y="2773363"/>
              <a:ext cx="468313" cy="15875"/>
            </a:xfrm>
            <a:custGeom>
              <a:avLst/>
              <a:gdLst>
                <a:gd name="T0" fmla="*/ 139 w 244"/>
                <a:gd name="T1" fmla="*/ 5 h 7"/>
                <a:gd name="T2" fmla="*/ 139 w 244"/>
                <a:gd name="T3" fmla="*/ 5 h 7"/>
                <a:gd name="T4" fmla="*/ 132 w 244"/>
                <a:gd name="T5" fmla="*/ 6 h 7"/>
                <a:gd name="T6" fmla="*/ 244 w 244"/>
                <a:gd name="T7" fmla="*/ 4 h 7"/>
                <a:gd name="T8" fmla="*/ 178 w 244"/>
                <a:gd name="T9" fmla="*/ 1 h 7"/>
                <a:gd name="T10" fmla="*/ 101 w 244"/>
                <a:gd name="T11" fmla="*/ 0 h 7"/>
                <a:gd name="T12" fmla="*/ 77 w 244"/>
                <a:gd name="T13" fmla="*/ 3 h 7"/>
                <a:gd name="T14" fmla="*/ 60 w 244"/>
                <a:gd name="T15" fmla="*/ 1 h 7"/>
                <a:gd name="T16" fmla="*/ 0 w 244"/>
                <a:gd name="T17" fmla="*/ 1 h 7"/>
                <a:gd name="T18" fmla="*/ 52 w 244"/>
                <a:gd name="T19" fmla="*/ 1 h 7"/>
                <a:gd name="T20" fmla="*/ 36 w 244"/>
                <a:gd name="T21" fmla="*/ 3 h 7"/>
                <a:gd name="T22" fmla="*/ 41 w 244"/>
                <a:gd name="T23" fmla="*/ 3 h 7"/>
                <a:gd name="T24" fmla="*/ 139 w 24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7">
                  <a:moveTo>
                    <a:pt x="139" y="5"/>
                  </a:moveTo>
                  <a:lnTo>
                    <a:pt x="139" y="5"/>
                  </a:lnTo>
                  <a:cubicBezTo>
                    <a:pt x="135" y="5"/>
                    <a:pt x="134" y="6"/>
                    <a:pt x="132" y="6"/>
                  </a:cubicBezTo>
                  <a:cubicBezTo>
                    <a:pt x="169" y="5"/>
                    <a:pt x="236" y="6"/>
                    <a:pt x="244" y="4"/>
                  </a:cubicBezTo>
                  <a:cubicBezTo>
                    <a:pt x="232" y="4"/>
                    <a:pt x="167" y="2"/>
                    <a:pt x="178" y="1"/>
                  </a:cubicBezTo>
                  <a:cubicBezTo>
                    <a:pt x="152" y="2"/>
                    <a:pt x="115" y="0"/>
                    <a:pt x="101" y="0"/>
                  </a:cubicBezTo>
                  <a:cubicBezTo>
                    <a:pt x="143" y="2"/>
                    <a:pt x="105" y="2"/>
                    <a:pt x="77" y="3"/>
                  </a:cubicBezTo>
                  <a:cubicBezTo>
                    <a:pt x="51" y="2"/>
                    <a:pt x="82" y="1"/>
                    <a:pt x="60" y="1"/>
                  </a:cubicBezTo>
                  <a:lnTo>
                    <a:pt x="0" y="1"/>
                  </a:lnTo>
                  <a:lnTo>
                    <a:pt x="52" y="1"/>
                  </a:lnTo>
                  <a:lnTo>
                    <a:pt x="36" y="3"/>
                  </a:lnTo>
                  <a:lnTo>
                    <a:pt x="41" y="3"/>
                  </a:lnTo>
                  <a:cubicBezTo>
                    <a:pt x="129" y="2"/>
                    <a:pt x="49" y="7"/>
                    <a:pt x="139"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8" name="フリーフォーム 56"/>
            <p:cNvSpPr>
              <a:spLocks/>
            </p:cNvSpPr>
            <p:nvPr/>
          </p:nvSpPr>
          <p:spPr bwMode="invGray">
            <a:xfrm>
              <a:off x="7407275" y="2787650"/>
              <a:ext cx="26988" cy="0"/>
            </a:xfrm>
            <a:custGeom>
              <a:avLst/>
              <a:gdLst>
                <a:gd name="T0" fmla="*/ 14 w 14"/>
                <a:gd name="T1" fmla="*/ 14 w 14"/>
                <a:gd name="T2" fmla="*/ 0 w 14"/>
                <a:gd name="T3" fmla="*/ 14 w 14"/>
              </a:gdLst>
              <a:ahLst/>
              <a:cxnLst>
                <a:cxn ang="0">
                  <a:pos x="T0" y="0"/>
                </a:cxn>
                <a:cxn ang="0">
                  <a:pos x="T1" y="0"/>
                </a:cxn>
                <a:cxn ang="0">
                  <a:pos x="T2" y="0"/>
                </a:cxn>
                <a:cxn ang="0">
                  <a:pos x="T3" y="0"/>
                </a:cxn>
              </a:cxnLst>
              <a:rect l="0" t="0" r="r" b="b"/>
              <a:pathLst>
                <a:path w="14">
                  <a:moveTo>
                    <a:pt x="14" y="0"/>
                  </a:moveTo>
                  <a:lnTo>
                    <a:pt x="14" y="0"/>
                  </a:lnTo>
                  <a:lnTo>
                    <a:pt x="0" y="0"/>
                  </a:lnTo>
                  <a:cubicBezTo>
                    <a:pt x="8" y="0"/>
                    <a:pt x="11" y="0"/>
                    <a:pt x="1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79" name="フリーフォーム 57"/>
            <p:cNvSpPr>
              <a:spLocks/>
            </p:cNvSpPr>
            <p:nvPr/>
          </p:nvSpPr>
          <p:spPr bwMode="invGray">
            <a:xfrm>
              <a:off x="8123238" y="2794000"/>
              <a:ext cx="31750" cy="1587"/>
            </a:xfrm>
            <a:custGeom>
              <a:avLst/>
              <a:gdLst>
                <a:gd name="T0" fmla="*/ 0 w 16"/>
                <a:gd name="T1" fmla="*/ 1 h 1"/>
                <a:gd name="T2" fmla="*/ 0 w 16"/>
                <a:gd name="T3" fmla="*/ 1 h 1"/>
                <a:gd name="T4" fmla="*/ 16 w 16"/>
                <a:gd name="T5" fmla="*/ 0 h 1"/>
                <a:gd name="T6" fmla="*/ 0 w 16"/>
                <a:gd name="T7" fmla="*/ 1 h 1"/>
              </a:gdLst>
              <a:ahLst/>
              <a:cxnLst>
                <a:cxn ang="0">
                  <a:pos x="T0" y="T1"/>
                </a:cxn>
                <a:cxn ang="0">
                  <a:pos x="T2" y="T3"/>
                </a:cxn>
                <a:cxn ang="0">
                  <a:pos x="T4" y="T5"/>
                </a:cxn>
                <a:cxn ang="0">
                  <a:pos x="T6" y="T7"/>
                </a:cxn>
              </a:cxnLst>
              <a:rect l="0" t="0" r="r" b="b"/>
              <a:pathLst>
                <a:path w="16" h="1">
                  <a:moveTo>
                    <a:pt x="0" y="1"/>
                  </a:moveTo>
                  <a:lnTo>
                    <a:pt x="0" y="1"/>
                  </a:lnTo>
                  <a:lnTo>
                    <a:pt x="16"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0" name="フリーフォーム 58"/>
            <p:cNvSpPr>
              <a:spLocks/>
            </p:cNvSpPr>
            <p:nvPr/>
          </p:nvSpPr>
          <p:spPr bwMode="invGray">
            <a:xfrm>
              <a:off x="3070225" y="2794000"/>
              <a:ext cx="101600" cy="4762"/>
            </a:xfrm>
            <a:custGeom>
              <a:avLst/>
              <a:gdLst>
                <a:gd name="T0" fmla="*/ 0 w 53"/>
                <a:gd name="T1" fmla="*/ 0 h 2"/>
                <a:gd name="T2" fmla="*/ 0 w 53"/>
                <a:gd name="T3" fmla="*/ 0 h 2"/>
                <a:gd name="T4" fmla="*/ 52 w 53"/>
                <a:gd name="T5" fmla="*/ 0 h 2"/>
                <a:gd name="T6" fmla="*/ 6 w 53"/>
                <a:gd name="T7" fmla="*/ 0 h 2"/>
                <a:gd name="T8" fmla="*/ 0 w 53"/>
                <a:gd name="T9" fmla="*/ 0 h 2"/>
              </a:gdLst>
              <a:ahLst/>
              <a:cxnLst>
                <a:cxn ang="0">
                  <a:pos x="T0" y="T1"/>
                </a:cxn>
                <a:cxn ang="0">
                  <a:pos x="T2" y="T3"/>
                </a:cxn>
                <a:cxn ang="0">
                  <a:pos x="T4" y="T5"/>
                </a:cxn>
                <a:cxn ang="0">
                  <a:pos x="T6" y="T7"/>
                </a:cxn>
                <a:cxn ang="0">
                  <a:pos x="T8" y="T9"/>
                </a:cxn>
              </a:cxnLst>
              <a:rect l="0" t="0" r="r" b="b"/>
              <a:pathLst>
                <a:path w="53" h="2">
                  <a:moveTo>
                    <a:pt x="0" y="0"/>
                  </a:moveTo>
                  <a:lnTo>
                    <a:pt x="0" y="0"/>
                  </a:lnTo>
                  <a:cubicBezTo>
                    <a:pt x="2" y="1"/>
                    <a:pt x="53" y="2"/>
                    <a:pt x="52" y="0"/>
                  </a:cubicBez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1" name="フリーフォーム 59"/>
            <p:cNvSpPr>
              <a:spLocks/>
            </p:cNvSpPr>
            <p:nvPr/>
          </p:nvSpPr>
          <p:spPr bwMode="invGray">
            <a:xfrm>
              <a:off x="9963150" y="2778125"/>
              <a:ext cx="41275" cy="0"/>
            </a:xfrm>
            <a:custGeom>
              <a:avLst/>
              <a:gdLst>
                <a:gd name="T0" fmla="*/ 21 w 21"/>
                <a:gd name="T1" fmla="*/ 21 w 21"/>
                <a:gd name="T2" fmla="*/ 3 w 21"/>
                <a:gd name="T3" fmla="*/ 0 w 21"/>
                <a:gd name="T4" fmla="*/ 21 w 21"/>
              </a:gdLst>
              <a:ahLst/>
              <a:cxnLst>
                <a:cxn ang="0">
                  <a:pos x="T0" y="0"/>
                </a:cxn>
                <a:cxn ang="0">
                  <a:pos x="T1" y="0"/>
                </a:cxn>
                <a:cxn ang="0">
                  <a:pos x="T2" y="0"/>
                </a:cxn>
                <a:cxn ang="0">
                  <a:pos x="T3" y="0"/>
                </a:cxn>
                <a:cxn ang="0">
                  <a:pos x="T4" y="0"/>
                </a:cxn>
              </a:cxnLst>
              <a:rect l="0" t="0" r="r" b="b"/>
              <a:pathLst>
                <a:path w="21">
                  <a:moveTo>
                    <a:pt x="21" y="0"/>
                  </a:moveTo>
                  <a:lnTo>
                    <a:pt x="21" y="0"/>
                  </a:lnTo>
                  <a:lnTo>
                    <a:pt x="3" y="0"/>
                  </a:lnTo>
                  <a:lnTo>
                    <a:pt x="0" y="0"/>
                  </a:lnTo>
                  <a:cubicBezTo>
                    <a:pt x="4" y="0"/>
                    <a:pt x="15"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2" name="フリーフォーム 60"/>
            <p:cNvSpPr>
              <a:spLocks/>
            </p:cNvSpPr>
            <p:nvPr/>
          </p:nvSpPr>
          <p:spPr bwMode="invGray">
            <a:xfrm>
              <a:off x="7523163" y="2773363"/>
              <a:ext cx="30163" cy="3175"/>
            </a:xfrm>
            <a:custGeom>
              <a:avLst/>
              <a:gdLst>
                <a:gd name="T0" fmla="*/ 16 w 16"/>
                <a:gd name="T1" fmla="*/ 0 h 1"/>
                <a:gd name="T2" fmla="*/ 16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lnTo>
                    <a:pt x="16" y="0"/>
                  </a:lnTo>
                  <a:cubicBezTo>
                    <a:pt x="6" y="0"/>
                    <a:pt x="2" y="1"/>
                    <a:pt x="0" y="1"/>
                  </a:cubicBezTo>
                  <a:cubicBezTo>
                    <a:pt x="6" y="1"/>
                    <a:pt x="12" y="1"/>
                    <a:pt x="1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3" name="フリーフォーム 61"/>
            <p:cNvSpPr>
              <a:spLocks/>
            </p:cNvSpPr>
            <p:nvPr/>
          </p:nvSpPr>
          <p:spPr bwMode="invGray">
            <a:xfrm>
              <a:off x="10009188" y="2787650"/>
              <a:ext cx="115888" cy="3175"/>
            </a:xfrm>
            <a:custGeom>
              <a:avLst/>
              <a:gdLst>
                <a:gd name="T0" fmla="*/ 0 w 60"/>
                <a:gd name="T1" fmla="*/ 0 h 2"/>
                <a:gd name="T2" fmla="*/ 0 w 60"/>
                <a:gd name="T3" fmla="*/ 0 h 2"/>
                <a:gd name="T4" fmla="*/ 19 w 60"/>
                <a:gd name="T5" fmla="*/ 2 h 2"/>
                <a:gd name="T6" fmla="*/ 60 w 60"/>
                <a:gd name="T7" fmla="*/ 1 h 2"/>
                <a:gd name="T8" fmla="*/ 0 w 60"/>
                <a:gd name="T9" fmla="*/ 0 h 2"/>
              </a:gdLst>
              <a:ahLst/>
              <a:cxnLst>
                <a:cxn ang="0">
                  <a:pos x="T0" y="T1"/>
                </a:cxn>
                <a:cxn ang="0">
                  <a:pos x="T2" y="T3"/>
                </a:cxn>
                <a:cxn ang="0">
                  <a:pos x="T4" y="T5"/>
                </a:cxn>
                <a:cxn ang="0">
                  <a:pos x="T6" y="T7"/>
                </a:cxn>
                <a:cxn ang="0">
                  <a:pos x="T8" y="T9"/>
                </a:cxn>
              </a:cxnLst>
              <a:rect l="0" t="0" r="r" b="b"/>
              <a:pathLst>
                <a:path w="60" h="2">
                  <a:moveTo>
                    <a:pt x="0" y="0"/>
                  </a:moveTo>
                  <a:lnTo>
                    <a:pt x="0" y="0"/>
                  </a:lnTo>
                  <a:cubicBezTo>
                    <a:pt x="7" y="0"/>
                    <a:pt x="18" y="1"/>
                    <a:pt x="19" y="2"/>
                  </a:cubicBezTo>
                  <a:cubicBezTo>
                    <a:pt x="34" y="2"/>
                    <a:pt x="45" y="1"/>
                    <a:pt x="60" y="1"/>
                  </a:cubicBezTo>
                  <a:cubicBezTo>
                    <a:pt x="43" y="1"/>
                    <a:pt x="23"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4" name="フリーフォーム 62"/>
            <p:cNvSpPr>
              <a:spLocks/>
            </p:cNvSpPr>
            <p:nvPr/>
          </p:nvSpPr>
          <p:spPr bwMode="invGray">
            <a:xfrm>
              <a:off x="10125075" y="2789238"/>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5" name="フリーフォーム 63"/>
            <p:cNvSpPr>
              <a:spLocks noEditPoints="1"/>
            </p:cNvSpPr>
            <p:nvPr/>
          </p:nvSpPr>
          <p:spPr bwMode="invGray">
            <a:xfrm>
              <a:off x="-4110038" y="2703513"/>
              <a:ext cx="16486188" cy="134937"/>
            </a:xfrm>
            <a:custGeom>
              <a:avLst/>
              <a:gdLst>
                <a:gd name="T0" fmla="*/ 5206 w 8594"/>
                <a:gd name="T1" fmla="*/ 34 h 60"/>
                <a:gd name="T2" fmla="*/ 4851 w 8594"/>
                <a:gd name="T3" fmla="*/ 37 h 60"/>
                <a:gd name="T4" fmla="*/ 5322 w 8594"/>
                <a:gd name="T5" fmla="*/ 35 h 60"/>
                <a:gd name="T6" fmla="*/ 5841 w 8594"/>
                <a:gd name="T7" fmla="*/ 43 h 60"/>
                <a:gd name="T8" fmla="*/ 5952 w 8594"/>
                <a:gd name="T9" fmla="*/ 46 h 60"/>
                <a:gd name="T10" fmla="*/ 6323 w 8594"/>
                <a:gd name="T11" fmla="*/ 40 h 60"/>
                <a:gd name="T12" fmla="*/ 6806 w 8594"/>
                <a:gd name="T13" fmla="*/ 32 h 60"/>
                <a:gd name="T14" fmla="*/ 6211 w 8594"/>
                <a:gd name="T15" fmla="*/ 34 h 60"/>
                <a:gd name="T16" fmla="*/ 5558 w 8594"/>
                <a:gd name="T17" fmla="*/ 29 h 60"/>
                <a:gd name="T18" fmla="*/ 7046 w 8594"/>
                <a:gd name="T19" fmla="*/ 41 h 60"/>
                <a:gd name="T20" fmla="*/ 7472 w 8594"/>
                <a:gd name="T21" fmla="*/ 40 h 60"/>
                <a:gd name="T22" fmla="*/ 7784 w 8594"/>
                <a:gd name="T23" fmla="*/ 39 h 60"/>
                <a:gd name="T24" fmla="*/ 4392 w 8594"/>
                <a:gd name="T25" fmla="*/ 36 h 60"/>
                <a:gd name="T26" fmla="*/ 4053 w 8594"/>
                <a:gd name="T27" fmla="*/ 35 h 60"/>
                <a:gd name="T28" fmla="*/ 4729 w 8594"/>
                <a:gd name="T29" fmla="*/ 29 h 60"/>
                <a:gd name="T30" fmla="*/ 348 w 8594"/>
                <a:gd name="T31" fmla="*/ 40 h 60"/>
                <a:gd name="T32" fmla="*/ 3365 w 8594"/>
                <a:gd name="T33" fmla="*/ 41 h 60"/>
                <a:gd name="T34" fmla="*/ 2626 w 8594"/>
                <a:gd name="T35" fmla="*/ 45 h 60"/>
                <a:gd name="T36" fmla="*/ 1989 w 8594"/>
                <a:gd name="T37" fmla="*/ 45 h 60"/>
                <a:gd name="T38" fmla="*/ 1241 w 8594"/>
                <a:gd name="T39" fmla="*/ 44 h 60"/>
                <a:gd name="T40" fmla="*/ 260 w 8594"/>
                <a:gd name="T41" fmla="*/ 41 h 60"/>
                <a:gd name="T42" fmla="*/ 403 w 8594"/>
                <a:gd name="T43" fmla="*/ 29 h 60"/>
                <a:gd name="T44" fmla="*/ 1235 w 8594"/>
                <a:gd name="T45" fmla="*/ 30 h 60"/>
                <a:gd name="T46" fmla="*/ 1695 w 8594"/>
                <a:gd name="T47" fmla="*/ 28 h 60"/>
                <a:gd name="T48" fmla="*/ 2516 w 8594"/>
                <a:gd name="T49" fmla="*/ 20 h 60"/>
                <a:gd name="T50" fmla="*/ 3096 w 8594"/>
                <a:gd name="T51" fmla="*/ 21 h 60"/>
                <a:gd name="T52" fmla="*/ 3775 w 8594"/>
                <a:gd name="T53" fmla="*/ 17 h 60"/>
                <a:gd name="T54" fmla="*/ 3608 w 8594"/>
                <a:gd name="T55" fmla="*/ 13 h 60"/>
                <a:gd name="T56" fmla="*/ 3472 w 8594"/>
                <a:gd name="T57" fmla="*/ 9 h 60"/>
                <a:gd name="T58" fmla="*/ 4061 w 8594"/>
                <a:gd name="T59" fmla="*/ 4 h 60"/>
                <a:gd name="T60" fmla="*/ 4257 w 8594"/>
                <a:gd name="T61" fmla="*/ 12 h 60"/>
                <a:gd name="T62" fmla="*/ 4645 w 8594"/>
                <a:gd name="T63" fmla="*/ 16 h 60"/>
                <a:gd name="T64" fmla="*/ 4373 w 8594"/>
                <a:gd name="T65" fmla="*/ 10 h 60"/>
                <a:gd name="T66" fmla="*/ 5119 w 8594"/>
                <a:gd name="T67" fmla="*/ 4 h 60"/>
                <a:gd name="T68" fmla="*/ 5193 w 8594"/>
                <a:gd name="T69" fmla="*/ 5 h 60"/>
                <a:gd name="T70" fmla="*/ 5134 w 8594"/>
                <a:gd name="T71" fmla="*/ 16 h 60"/>
                <a:gd name="T72" fmla="*/ 5438 w 8594"/>
                <a:gd name="T73" fmla="*/ 15 h 60"/>
                <a:gd name="T74" fmla="*/ 5834 w 8594"/>
                <a:gd name="T75" fmla="*/ 5 h 60"/>
                <a:gd name="T76" fmla="*/ 5843 w 8594"/>
                <a:gd name="T77" fmla="*/ 16 h 60"/>
                <a:gd name="T78" fmla="*/ 5967 w 8594"/>
                <a:gd name="T79" fmla="*/ 11 h 60"/>
                <a:gd name="T80" fmla="*/ 6226 w 8594"/>
                <a:gd name="T81" fmla="*/ 10 h 60"/>
                <a:gd name="T82" fmla="*/ 6261 w 8594"/>
                <a:gd name="T83" fmla="*/ 13 h 60"/>
                <a:gd name="T84" fmla="*/ 6697 w 8594"/>
                <a:gd name="T85" fmla="*/ 10 h 60"/>
                <a:gd name="T86" fmla="*/ 6837 w 8594"/>
                <a:gd name="T87" fmla="*/ 16 h 60"/>
                <a:gd name="T88" fmla="*/ 7682 w 8594"/>
                <a:gd name="T89" fmla="*/ 14 h 60"/>
                <a:gd name="T90" fmla="*/ 7802 w 8594"/>
                <a:gd name="T91" fmla="*/ 24 h 60"/>
                <a:gd name="T92" fmla="*/ 8182 w 8594"/>
                <a:gd name="T93" fmla="*/ 23 h 60"/>
                <a:gd name="T94" fmla="*/ 8315 w 8594"/>
                <a:gd name="T95" fmla="*/ 27 h 60"/>
                <a:gd name="T96" fmla="*/ 8441 w 8594"/>
                <a:gd name="T97" fmla="*/ 38 h 60"/>
                <a:gd name="T98" fmla="*/ 8077 w 8594"/>
                <a:gd name="T99" fmla="*/ 45 h 60"/>
                <a:gd name="T100" fmla="*/ 8594 w 8594"/>
                <a:gd name="T101" fmla="*/ 47 h 60"/>
                <a:gd name="T102" fmla="*/ 8205 w 8594"/>
                <a:gd name="T103" fmla="*/ 53 h 60"/>
                <a:gd name="T104" fmla="*/ 7779 w 8594"/>
                <a:gd name="T105" fmla="*/ 58 h 60"/>
                <a:gd name="T106" fmla="*/ 7358 w 8594"/>
                <a:gd name="T107" fmla="*/ 54 h 60"/>
                <a:gd name="T108" fmla="*/ 6692 w 8594"/>
                <a:gd name="T109" fmla="*/ 49 h 60"/>
                <a:gd name="T110" fmla="*/ 5792 w 8594"/>
                <a:gd name="T111" fmla="*/ 53 h 60"/>
                <a:gd name="T112" fmla="*/ 5390 w 8594"/>
                <a:gd name="T113" fmla="*/ 47 h 60"/>
                <a:gd name="T114" fmla="*/ 5194 w 8594"/>
                <a:gd name="T115" fmla="*/ 51 h 60"/>
                <a:gd name="T116" fmla="*/ 4559 w 8594"/>
                <a:gd name="T117" fmla="*/ 53 h 60"/>
                <a:gd name="T118" fmla="*/ 4226 w 8594"/>
                <a:gd name="T119" fmla="*/ 58 h 60"/>
                <a:gd name="T120" fmla="*/ 4010 w 8594"/>
                <a:gd name="T121" fmla="*/ 60 h 60"/>
                <a:gd name="T122" fmla="*/ 3858 w 8594"/>
                <a:gd name="T1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94" h="60">
                  <a:moveTo>
                    <a:pt x="4248" y="14"/>
                  </a:moveTo>
                  <a:lnTo>
                    <a:pt x="4248" y="14"/>
                  </a:lnTo>
                  <a:lnTo>
                    <a:pt x="4246" y="14"/>
                  </a:lnTo>
                  <a:lnTo>
                    <a:pt x="4248" y="14"/>
                  </a:lnTo>
                  <a:lnTo>
                    <a:pt x="4248" y="14"/>
                  </a:lnTo>
                  <a:close/>
                  <a:moveTo>
                    <a:pt x="5299" y="30"/>
                  </a:moveTo>
                  <a:lnTo>
                    <a:pt x="5299" y="30"/>
                  </a:lnTo>
                  <a:lnTo>
                    <a:pt x="5241" y="31"/>
                  </a:lnTo>
                  <a:lnTo>
                    <a:pt x="5247" y="31"/>
                  </a:lnTo>
                  <a:lnTo>
                    <a:pt x="5190" y="32"/>
                  </a:lnTo>
                  <a:cubicBezTo>
                    <a:pt x="5225" y="33"/>
                    <a:pt x="5248" y="35"/>
                    <a:pt x="5199" y="36"/>
                  </a:cubicBezTo>
                  <a:cubicBezTo>
                    <a:pt x="5203" y="36"/>
                    <a:pt x="5189" y="35"/>
                    <a:pt x="5206" y="34"/>
                  </a:cubicBezTo>
                  <a:cubicBezTo>
                    <a:pt x="5173" y="33"/>
                    <a:pt x="5101" y="32"/>
                    <a:pt x="5120" y="35"/>
                  </a:cubicBezTo>
                  <a:cubicBezTo>
                    <a:pt x="5183" y="32"/>
                    <a:pt x="5134" y="39"/>
                    <a:pt x="5184" y="36"/>
                  </a:cubicBezTo>
                  <a:cubicBezTo>
                    <a:pt x="5157" y="38"/>
                    <a:pt x="5131" y="38"/>
                    <a:pt x="5106" y="38"/>
                  </a:cubicBezTo>
                  <a:cubicBezTo>
                    <a:pt x="5132" y="37"/>
                    <a:pt x="5100" y="35"/>
                    <a:pt x="5061" y="34"/>
                  </a:cubicBezTo>
                  <a:cubicBezTo>
                    <a:pt x="5044" y="35"/>
                    <a:pt x="4997" y="34"/>
                    <a:pt x="4969" y="35"/>
                  </a:cubicBezTo>
                  <a:cubicBezTo>
                    <a:pt x="4979" y="37"/>
                    <a:pt x="4954" y="38"/>
                    <a:pt x="5001" y="38"/>
                  </a:cubicBezTo>
                  <a:cubicBezTo>
                    <a:pt x="4984" y="39"/>
                    <a:pt x="4957" y="39"/>
                    <a:pt x="4928" y="38"/>
                  </a:cubicBezTo>
                  <a:cubicBezTo>
                    <a:pt x="4940" y="38"/>
                    <a:pt x="4960" y="38"/>
                    <a:pt x="4959" y="37"/>
                  </a:cubicBezTo>
                  <a:cubicBezTo>
                    <a:pt x="4940" y="35"/>
                    <a:pt x="4917" y="35"/>
                    <a:pt x="4905" y="35"/>
                  </a:cubicBezTo>
                  <a:lnTo>
                    <a:pt x="4876" y="35"/>
                  </a:lnTo>
                  <a:cubicBezTo>
                    <a:pt x="4879" y="35"/>
                    <a:pt x="4881" y="35"/>
                    <a:pt x="4883" y="36"/>
                  </a:cubicBezTo>
                  <a:lnTo>
                    <a:pt x="4851" y="37"/>
                  </a:lnTo>
                  <a:cubicBezTo>
                    <a:pt x="4894" y="36"/>
                    <a:pt x="4871" y="38"/>
                    <a:pt x="4870" y="39"/>
                  </a:cubicBezTo>
                  <a:cubicBezTo>
                    <a:pt x="4871" y="37"/>
                    <a:pt x="4842" y="39"/>
                    <a:pt x="4827" y="39"/>
                  </a:cubicBezTo>
                  <a:lnTo>
                    <a:pt x="4860" y="41"/>
                  </a:lnTo>
                  <a:cubicBezTo>
                    <a:pt x="4844" y="42"/>
                    <a:pt x="4805" y="40"/>
                    <a:pt x="4813" y="42"/>
                  </a:cubicBezTo>
                  <a:cubicBezTo>
                    <a:pt x="4881" y="43"/>
                    <a:pt x="4907" y="42"/>
                    <a:pt x="4969" y="42"/>
                  </a:cubicBezTo>
                  <a:lnTo>
                    <a:pt x="4944" y="40"/>
                  </a:lnTo>
                  <a:cubicBezTo>
                    <a:pt x="5014" y="39"/>
                    <a:pt x="4987" y="43"/>
                    <a:pt x="5065" y="43"/>
                  </a:cubicBezTo>
                  <a:cubicBezTo>
                    <a:pt x="5098" y="41"/>
                    <a:pt x="5183" y="42"/>
                    <a:pt x="5184" y="39"/>
                  </a:cubicBezTo>
                  <a:cubicBezTo>
                    <a:pt x="5174" y="40"/>
                    <a:pt x="5233" y="42"/>
                    <a:pt x="5260" y="40"/>
                  </a:cubicBezTo>
                  <a:cubicBezTo>
                    <a:pt x="5289" y="38"/>
                    <a:pt x="5379" y="37"/>
                    <a:pt x="5352" y="36"/>
                  </a:cubicBezTo>
                  <a:cubicBezTo>
                    <a:pt x="5328" y="36"/>
                    <a:pt x="5295" y="37"/>
                    <a:pt x="5276" y="36"/>
                  </a:cubicBezTo>
                  <a:lnTo>
                    <a:pt x="5322" y="35"/>
                  </a:lnTo>
                  <a:lnTo>
                    <a:pt x="5292" y="33"/>
                  </a:lnTo>
                  <a:cubicBezTo>
                    <a:pt x="5308" y="34"/>
                    <a:pt x="5306" y="32"/>
                    <a:pt x="5299" y="30"/>
                  </a:cubicBezTo>
                  <a:close/>
                  <a:moveTo>
                    <a:pt x="5493" y="27"/>
                  </a:moveTo>
                  <a:lnTo>
                    <a:pt x="5493" y="27"/>
                  </a:lnTo>
                  <a:cubicBezTo>
                    <a:pt x="5524" y="32"/>
                    <a:pt x="5557" y="36"/>
                    <a:pt x="5700" y="35"/>
                  </a:cubicBezTo>
                  <a:lnTo>
                    <a:pt x="5689" y="35"/>
                  </a:lnTo>
                  <a:cubicBezTo>
                    <a:pt x="5761" y="38"/>
                    <a:pt x="5829" y="32"/>
                    <a:pt x="5916" y="35"/>
                  </a:cubicBezTo>
                  <a:cubicBezTo>
                    <a:pt x="5874" y="36"/>
                    <a:pt x="5876" y="36"/>
                    <a:pt x="5829" y="40"/>
                  </a:cubicBezTo>
                  <a:lnTo>
                    <a:pt x="5875" y="39"/>
                  </a:lnTo>
                  <a:cubicBezTo>
                    <a:pt x="5862" y="41"/>
                    <a:pt x="5907" y="40"/>
                    <a:pt x="5941" y="40"/>
                  </a:cubicBezTo>
                  <a:lnTo>
                    <a:pt x="5911" y="43"/>
                  </a:lnTo>
                  <a:cubicBezTo>
                    <a:pt x="5891" y="42"/>
                    <a:pt x="5839" y="42"/>
                    <a:pt x="5841" y="43"/>
                  </a:cubicBezTo>
                  <a:cubicBezTo>
                    <a:pt x="5852" y="42"/>
                    <a:pt x="5772" y="39"/>
                    <a:pt x="5729" y="40"/>
                  </a:cubicBezTo>
                  <a:cubicBezTo>
                    <a:pt x="5733" y="42"/>
                    <a:pt x="5825" y="41"/>
                    <a:pt x="5784" y="44"/>
                  </a:cubicBezTo>
                  <a:cubicBezTo>
                    <a:pt x="5820" y="43"/>
                    <a:pt x="5825" y="45"/>
                    <a:pt x="5862" y="44"/>
                  </a:cubicBezTo>
                  <a:cubicBezTo>
                    <a:pt x="5826" y="45"/>
                    <a:pt x="5853" y="47"/>
                    <a:pt x="5827" y="48"/>
                  </a:cubicBezTo>
                  <a:lnTo>
                    <a:pt x="5888" y="47"/>
                  </a:lnTo>
                  <a:cubicBezTo>
                    <a:pt x="5890" y="48"/>
                    <a:pt x="5798" y="49"/>
                    <a:pt x="5849" y="51"/>
                  </a:cubicBezTo>
                  <a:cubicBezTo>
                    <a:pt x="5874" y="50"/>
                    <a:pt x="5940" y="52"/>
                    <a:pt x="5941" y="49"/>
                  </a:cubicBezTo>
                  <a:lnTo>
                    <a:pt x="5943" y="50"/>
                  </a:lnTo>
                  <a:cubicBezTo>
                    <a:pt x="5989" y="51"/>
                    <a:pt x="5963" y="47"/>
                    <a:pt x="6020" y="48"/>
                  </a:cubicBezTo>
                  <a:cubicBezTo>
                    <a:pt x="6021" y="47"/>
                    <a:pt x="6010" y="47"/>
                    <a:pt x="5989" y="47"/>
                  </a:cubicBezTo>
                  <a:cubicBezTo>
                    <a:pt x="5972" y="47"/>
                    <a:pt x="5969" y="49"/>
                    <a:pt x="5934" y="49"/>
                  </a:cubicBezTo>
                  <a:cubicBezTo>
                    <a:pt x="5918" y="47"/>
                    <a:pt x="5977" y="49"/>
                    <a:pt x="5952" y="46"/>
                  </a:cubicBezTo>
                  <a:cubicBezTo>
                    <a:pt x="5940" y="45"/>
                    <a:pt x="5858" y="48"/>
                    <a:pt x="5884" y="44"/>
                  </a:cubicBezTo>
                  <a:lnTo>
                    <a:pt x="5931" y="45"/>
                  </a:lnTo>
                  <a:cubicBezTo>
                    <a:pt x="5932" y="43"/>
                    <a:pt x="5965" y="43"/>
                    <a:pt x="5964" y="41"/>
                  </a:cubicBezTo>
                  <a:cubicBezTo>
                    <a:pt x="5993" y="40"/>
                    <a:pt x="6019" y="43"/>
                    <a:pt x="6048" y="41"/>
                  </a:cubicBezTo>
                  <a:cubicBezTo>
                    <a:pt x="6060" y="40"/>
                    <a:pt x="6039" y="37"/>
                    <a:pt x="6087" y="38"/>
                  </a:cubicBezTo>
                  <a:cubicBezTo>
                    <a:pt x="6124" y="41"/>
                    <a:pt x="6234" y="41"/>
                    <a:pt x="6276" y="40"/>
                  </a:cubicBezTo>
                  <a:lnTo>
                    <a:pt x="6312" y="39"/>
                  </a:lnTo>
                  <a:cubicBezTo>
                    <a:pt x="6309" y="38"/>
                    <a:pt x="6243" y="39"/>
                    <a:pt x="6266" y="38"/>
                  </a:cubicBezTo>
                  <a:lnTo>
                    <a:pt x="6322" y="37"/>
                  </a:lnTo>
                  <a:lnTo>
                    <a:pt x="6318" y="38"/>
                  </a:lnTo>
                  <a:cubicBezTo>
                    <a:pt x="6337" y="38"/>
                    <a:pt x="6356" y="37"/>
                    <a:pt x="6373" y="37"/>
                  </a:cubicBezTo>
                  <a:cubicBezTo>
                    <a:pt x="6355" y="38"/>
                    <a:pt x="6315" y="38"/>
                    <a:pt x="6323" y="40"/>
                  </a:cubicBezTo>
                  <a:cubicBezTo>
                    <a:pt x="6349" y="40"/>
                    <a:pt x="6353" y="41"/>
                    <a:pt x="6377" y="41"/>
                  </a:cubicBezTo>
                  <a:cubicBezTo>
                    <a:pt x="6372" y="41"/>
                    <a:pt x="6368" y="41"/>
                    <a:pt x="6368" y="41"/>
                  </a:cubicBezTo>
                  <a:cubicBezTo>
                    <a:pt x="6422" y="42"/>
                    <a:pt x="6420" y="39"/>
                    <a:pt x="6433" y="38"/>
                  </a:cubicBezTo>
                  <a:cubicBezTo>
                    <a:pt x="6487" y="36"/>
                    <a:pt x="6379" y="36"/>
                    <a:pt x="6386" y="33"/>
                  </a:cubicBezTo>
                  <a:lnTo>
                    <a:pt x="6543" y="32"/>
                  </a:lnTo>
                  <a:cubicBezTo>
                    <a:pt x="6529" y="33"/>
                    <a:pt x="6516" y="34"/>
                    <a:pt x="6521" y="35"/>
                  </a:cubicBezTo>
                  <a:cubicBezTo>
                    <a:pt x="6559" y="36"/>
                    <a:pt x="6522" y="36"/>
                    <a:pt x="6576" y="36"/>
                  </a:cubicBezTo>
                  <a:cubicBezTo>
                    <a:pt x="6572" y="33"/>
                    <a:pt x="6644" y="35"/>
                    <a:pt x="6682" y="33"/>
                  </a:cubicBezTo>
                  <a:cubicBezTo>
                    <a:pt x="6700" y="34"/>
                    <a:pt x="6704" y="34"/>
                    <a:pt x="6665" y="34"/>
                  </a:cubicBezTo>
                  <a:cubicBezTo>
                    <a:pt x="6669" y="36"/>
                    <a:pt x="6721" y="36"/>
                    <a:pt x="6740" y="36"/>
                  </a:cubicBezTo>
                  <a:lnTo>
                    <a:pt x="6781" y="35"/>
                  </a:lnTo>
                  <a:cubicBezTo>
                    <a:pt x="6765" y="34"/>
                    <a:pt x="6772" y="32"/>
                    <a:pt x="6806" y="32"/>
                  </a:cubicBezTo>
                  <a:lnTo>
                    <a:pt x="6808" y="31"/>
                  </a:lnTo>
                  <a:cubicBezTo>
                    <a:pt x="6752" y="31"/>
                    <a:pt x="6666" y="28"/>
                    <a:pt x="6631" y="30"/>
                  </a:cubicBezTo>
                  <a:lnTo>
                    <a:pt x="6641" y="29"/>
                  </a:lnTo>
                  <a:cubicBezTo>
                    <a:pt x="6577" y="28"/>
                    <a:pt x="6502" y="33"/>
                    <a:pt x="6472" y="29"/>
                  </a:cubicBezTo>
                  <a:cubicBezTo>
                    <a:pt x="6475" y="28"/>
                    <a:pt x="6459" y="29"/>
                    <a:pt x="6460" y="27"/>
                  </a:cubicBezTo>
                  <a:lnTo>
                    <a:pt x="6413" y="28"/>
                  </a:lnTo>
                  <a:lnTo>
                    <a:pt x="6423" y="27"/>
                  </a:lnTo>
                  <a:lnTo>
                    <a:pt x="6343" y="28"/>
                  </a:lnTo>
                  <a:lnTo>
                    <a:pt x="6345" y="27"/>
                  </a:lnTo>
                  <a:lnTo>
                    <a:pt x="6253" y="32"/>
                  </a:lnTo>
                  <a:cubicBezTo>
                    <a:pt x="6253" y="33"/>
                    <a:pt x="6255" y="33"/>
                    <a:pt x="6242" y="34"/>
                  </a:cubicBezTo>
                  <a:cubicBezTo>
                    <a:pt x="6230" y="34"/>
                    <a:pt x="6220" y="34"/>
                    <a:pt x="6211" y="34"/>
                  </a:cubicBezTo>
                  <a:cubicBezTo>
                    <a:pt x="6211" y="34"/>
                    <a:pt x="6211" y="34"/>
                    <a:pt x="6211" y="34"/>
                  </a:cubicBezTo>
                  <a:lnTo>
                    <a:pt x="6211" y="34"/>
                  </a:lnTo>
                  <a:cubicBezTo>
                    <a:pt x="6191" y="34"/>
                    <a:pt x="6178" y="32"/>
                    <a:pt x="6154" y="32"/>
                  </a:cubicBezTo>
                  <a:lnTo>
                    <a:pt x="6229" y="32"/>
                  </a:lnTo>
                  <a:cubicBezTo>
                    <a:pt x="6235" y="30"/>
                    <a:pt x="6228" y="29"/>
                    <a:pt x="6192" y="27"/>
                  </a:cubicBezTo>
                  <a:cubicBezTo>
                    <a:pt x="6207" y="27"/>
                    <a:pt x="6213" y="26"/>
                    <a:pt x="6195" y="26"/>
                  </a:cubicBezTo>
                  <a:cubicBezTo>
                    <a:pt x="6192" y="26"/>
                    <a:pt x="6146" y="27"/>
                    <a:pt x="6163" y="28"/>
                  </a:cubicBezTo>
                  <a:cubicBezTo>
                    <a:pt x="6092" y="29"/>
                    <a:pt x="5978" y="25"/>
                    <a:pt x="5870" y="28"/>
                  </a:cubicBezTo>
                  <a:cubicBezTo>
                    <a:pt x="5947" y="26"/>
                    <a:pt x="5808" y="25"/>
                    <a:pt x="5894" y="25"/>
                  </a:cubicBezTo>
                  <a:cubicBezTo>
                    <a:pt x="5834" y="22"/>
                    <a:pt x="5842" y="27"/>
                    <a:pt x="5781" y="27"/>
                  </a:cubicBezTo>
                  <a:cubicBezTo>
                    <a:pt x="5776" y="26"/>
                    <a:pt x="5814" y="27"/>
                    <a:pt x="5828" y="25"/>
                  </a:cubicBezTo>
                  <a:cubicBezTo>
                    <a:pt x="5727" y="24"/>
                    <a:pt x="5657" y="29"/>
                    <a:pt x="5558" y="29"/>
                  </a:cubicBezTo>
                  <a:lnTo>
                    <a:pt x="5554" y="27"/>
                  </a:lnTo>
                  <a:lnTo>
                    <a:pt x="5493" y="27"/>
                  </a:lnTo>
                  <a:close/>
                  <a:moveTo>
                    <a:pt x="7145" y="32"/>
                  </a:moveTo>
                  <a:lnTo>
                    <a:pt x="7145" y="32"/>
                  </a:lnTo>
                  <a:cubicBezTo>
                    <a:pt x="7151" y="32"/>
                    <a:pt x="7153" y="31"/>
                    <a:pt x="7153" y="31"/>
                  </a:cubicBezTo>
                  <a:cubicBezTo>
                    <a:pt x="7028" y="36"/>
                    <a:pt x="6926" y="37"/>
                    <a:pt x="6859" y="36"/>
                  </a:cubicBezTo>
                  <a:cubicBezTo>
                    <a:pt x="6872" y="38"/>
                    <a:pt x="6932" y="40"/>
                    <a:pt x="6961" y="41"/>
                  </a:cubicBezTo>
                  <a:lnTo>
                    <a:pt x="6936" y="43"/>
                  </a:lnTo>
                  <a:lnTo>
                    <a:pt x="6920" y="41"/>
                  </a:lnTo>
                  <a:lnTo>
                    <a:pt x="6876" y="43"/>
                  </a:lnTo>
                  <a:cubicBezTo>
                    <a:pt x="6888" y="44"/>
                    <a:pt x="6924" y="44"/>
                    <a:pt x="6947" y="45"/>
                  </a:cubicBezTo>
                  <a:lnTo>
                    <a:pt x="7046" y="41"/>
                  </a:lnTo>
                  <a:lnTo>
                    <a:pt x="6986" y="40"/>
                  </a:lnTo>
                  <a:cubicBezTo>
                    <a:pt x="7002" y="40"/>
                    <a:pt x="7082" y="40"/>
                    <a:pt x="7114" y="40"/>
                  </a:cubicBezTo>
                  <a:cubicBezTo>
                    <a:pt x="7115" y="38"/>
                    <a:pt x="7060" y="37"/>
                    <a:pt x="7053" y="39"/>
                  </a:cubicBezTo>
                  <a:cubicBezTo>
                    <a:pt x="7047" y="37"/>
                    <a:pt x="7110" y="38"/>
                    <a:pt x="7070" y="36"/>
                  </a:cubicBezTo>
                  <a:cubicBezTo>
                    <a:pt x="7117" y="34"/>
                    <a:pt x="7193" y="36"/>
                    <a:pt x="7228" y="37"/>
                  </a:cubicBezTo>
                  <a:lnTo>
                    <a:pt x="7234" y="39"/>
                  </a:lnTo>
                  <a:cubicBezTo>
                    <a:pt x="7272" y="41"/>
                    <a:pt x="7260" y="36"/>
                    <a:pt x="7305" y="38"/>
                  </a:cubicBezTo>
                  <a:cubicBezTo>
                    <a:pt x="7249" y="38"/>
                    <a:pt x="7315" y="41"/>
                    <a:pt x="7270" y="41"/>
                  </a:cubicBezTo>
                  <a:cubicBezTo>
                    <a:pt x="7284" y="42"/>
                    <a:pt x="7270" y="44"/>
                    <a:pt x="7315" y="44"/>
                  </a:cubicBezTo>
                  <a:cubicBezTo>
                    <a:pt x="7352" y="40"/>
                    <a:pt x="7362" y="46"/>
                    <a:pt x="7398" y="43"/>
                  </a:cubicBezTo>
                  <a:cubicBezTo>
                    <a:pt x="7421" y="44"/>
                    <a:pt x="7372" y="45"/>
                    <a:pt x="7418" y="46"/>
                  </a:cubicBezTo>
                  <a:cubicBezTo>
                    <a:pt x="7472" y="44"/>
                    <a:pt x="7469" y="43"/>
                    <a:pt x="7472" y="40"/>
                  </a:cubicBezTo>
                  <a:cubicBezTo>
                    <a:pt x="7422" y="39"/>
                    <a:pt x="7416" y="43"/>
                    <a:pt x="7375" y="42"/>
                  </a:cubicBezTo>
                  <a:lnTo>
                    <a:pt x="7456" y="38"/>
                  </a:lnTo>
                  <a:cubicBezTo>
                    <a:pt x="7441" y="38"/>
                    <a:pt x="7430" y="38"/>
                    <a:pt x="7421" y="38"/>
                  </a:cubicBezTo>
                  <a:cubicBezTo>
                    <a:pt x="7437" y="38"/>
                    <a:pt x="7451" y="37"/>
                    <a:pt x="7463" y="36"/>
                  </a:cubicBezTo>
                  <a:lnTo>
                    <a:pt x="7482" y="35"/>
                  </a:lnTo>
                  <a:cubicBezTo>
                    <a:pt x="7436" y="35"/>
                    <a:pt x="7395" y="35"/>
                    <a:pt x="7388" y="34"/>
                  </a:cubicBezTo>
                  <a:lnTo>
                    <a:pt x="7394" y="32"/>
                  </a:lnTo>
                  <a:cubicBezTo>
                    <a:pt x="7378" y="31"/>
                    <a:pt x="7352" y="32"/>
                    <a:pt x="7339" y="33"/>
                  </a:cubicBezTo>
                  <a:cubicBezTo>
                    <a:pt x="7299" y="33"/>
                    <a:pt x="7258" y="34"/>
                    <a:pt x="7249" y="33"/>
                  </a:cubicBezTo>
                  <a:lnTo>
                    <a:pt x="7264" y="32"/>
                  </a:lnTo>
                  <a:lnTo>
                    <a:pt x="7145" y="32"/>
                  </a:lnTo>
                  <a:close/>
                  <a:moveTo>
                    <a:pt x="7784" y="39"/>
                  </a:moveTo>
                  <a:lnTo>
                    <a:pt x="7784" y="39"/>
                  </a:lnTo>
                  <a:lnTo>
                    <a:pt x="7795" y="40"/>
                  </a:lnTo>
                  <a:lnTo>
                    <a:pt x="7764" y="41"/>
                  </a:lnTo>
                  <a:cubicBezTo>
                    <a:pt x="7709" y="41"/>
                    <a:pt x="7664" y="37"/>
                    <a:pt x="7614" y="40"/>
                  </a:cubicBezTo>
                  <a:cubicBezTo>
                    <a:pt x="7591" y="39"/>
                    <a:pt x="7578" y="37"/>
                    <a:pt x="7566" y="36"/>
                  </a:cubicBezTo>
                  <a:lnTo>
                    <a:pt x="7597" y="36"/>
                  </a:lnTo>
                  <a:cubicBezTo>
                    <a:pt x="7737" y="32"/>
                    <a:pt x="7670" y="41"/>
                    <a:pt x="7784" y="39"/>
                  </a:cubicBezTo>
                  <a:close/>
                  <a:moveTo>
                    <a:pt x="4385" y="43"/>
                  </a:moveTo>
                  <a:lnTo>
                    <a:pt x="4385" y="43"/>
                  </a:lnTo>
                  <a:cubicBezTo>
                    <a:pt x="4401" y="40"/>
                    <a:pt x="4455" y="40"/>
                    <a:pt x="4458" y="38"/>
                  </a:cubicBezTo>
                  <a:cubicBezTo>
                    <a:pt x="4462" y="37"/>
                    <a:pt x="4450" y="37"/>
                    <a:pt x="4437" y="37"/>
                  </a:cubicBezTo>
                  <a:lnTo>
                    <a:pt x="4392" y="36"/>
                  </a:lnTo>
                  <a:cubicBezTo>
                    <a:pt x="4391" y="37"/>
                    <a:pt x="4388" y="37"/>
                    <a:pt x="4383" y="37"/>
                  </a:cubicBezTo>
                  <a:cubicBezTo>
                    <a:pt x="4399" y="38"/>
                    <a:pt x="4409" y="38"/>
                    <a:pt x="4403" y="40"/>
                  </a:cubicBezTo>
                  <a:cubicBezTo>
                    <a:pt x="4362" y="37"/>
                    <a:pt x="4366" y="42"/>
                    <a:pt x="4322" y="42"/>
                  </a:cubicBezTo>
                  <a:cubicBezTo>
                    <a:pt x="4308" y="43"/>
                    <a:pt x="4371" y="43"/>
                    <a:pt x="4385" y="43"/>
                  </a:cubicBezTo>
                  <a:close/>
                  <a:moveTo>
                    <a:pt x="4129" y="37"/>
                  </a:moveTo>
                  <a:lnTo>
                    <a:pt x="4129" y="37"/>
                  </a:lnTo>
                  <a:lnTo>
                    <a:pt x="4138" y="35"/>
                  </a:lnTo>
                  <a:lnTo>
                    <a:pt x="4112" y="35"/>
                  </a:lnTo>
                  <a:cubicBezTo>
                    <a:pt x="4115" y="36"/>
                    <a:pt x="4118" y="37"/>
                    <a:pt x="4129" y="37"/>
                  </a:cubicBezTo>
                  <a:close/>
                  <a:moveTo>
                    <a:pt x="4049" y="35"/>
                  </a:moveTo>
                  <a:lnTo>
                    <a:pt x="4049" y="35"/>
                  </a:lnTo>
                  <a:lnTo>
                    <a:pt x="4053" y="35"/>
                  </a:lnTo>
                  <a:lnTo>
                    <a:pt x="4025" y="34"/>
                  </a:lnTo>
                  <a:cubicBezTo>
                    <a:pt x="4029" y="35"/>
                    <a:pt x="4036" y="35"/>
                    <a:pt x="4049" y="35"/>
                  </a:cubicBezTo>
                  <a:close/>
                  <a:moveTo>
                    <a:pt x="4812" y="35"/>
                  </a:moveTo>
                  <a:lnTo>
                    <a:pt x="4812" y="35"/>
                  </a:lnTo>
                  <a:cubicBezTo>
                    <a:pt x="4808" y="35"/>
                    <a:pt x="4804" y="35"/>
                    <a:pt x="4802" y="35"/>
                  </a:cubicBezTo>
                  <a:lnTo>
                    <a:pt x="4812" y="35"/>
                  </a:lnTo>
                  <a:close/>
                  <a:moveTo>
                    <a:pt x="4778" y="37"/>
                  </a:moveTo>
                  <a:lnTo>
                    <a:pt x="4778" y="37"/>
                  </a:lnTo>
                  <a:cubicBezTo>
                    <a:pt x="4817" y="38"/>
                    <a:pt x="4808" y="37"/>
                    <a:pt x="4814" y="36"/>
                  </a:cubicBezTo>
                  <a:lnTo>
                    <a:pt x="4773" y="36"/>
                  </a:lnTo>
                  <a:cubicBezTo>
                    <a:pt x="4778" y="36"/>
                    <a:pt x="4781" y="37"/>
                    <a:pt x="4778" y="37"/>
                  </a:cubicBezTo>
                  <a:close/>
                  <a:moveTo>
                    <a:pt x="4729" y="29"/>
                  </a:moveTo>
                  <a:lnTo>
                    <a:pt x="4729" y="29"/>
                  </a:lnTo>
                  <a:lnTo>
                    <a:pt x="4523" y="28"/>
                  </a:lnTo>
                  <a:cubicBezTo>
                    <a:pt x="4643" y="33"/>
                    <a:pt x="4728" y="36"/>
                    <a:pt x="4527" y="37"/>
                  </a:cubicBezTo>
                  <a:lnTo>
                    <a:pt x="4514" y="37"/>
                  </a:lnTo>
                  <a:cubicBezTo>
                    <a:pt x="4540" y="38"/>
                    <a:pt x="4586" y="38"/>
                    <a:pt x="4628" y="37"/>
                  </a:cubicBezTo>
                  <a:cubicBezTo>
                    <a:pt x="4662" y="35"/>
                    <a:pt x="4773" y="29"/>
                    <a:pt x="4772" y="28"/>
                  </a:cubicBezTo>
                  <a:cubicBezTo>
                    <a:pt x="4760" y="27"/>
                    <a:pt x="4742" y="28"/>
                    <a:pt x="4720" y="28"/>
                  </a:cubicBezTo>
                  <a:lnTo>
                    <a:pt x="4729" y="29"/>
                  </a:lnTo>
                  <a:close/>
                  <a:moveTo>
                    <a:pt x="348" y="40"/>
                  </a:moveTo>
                  <a:lnTo>
                    <a:pt x="348" y="40"/>
                  </a:lnTo>
                  <a:cubicBezTo>
                    <a:pt x="352" y="40"/>
                    <a:pt x="354" y="40"/>
                    <a:pt x="356" y="40"/>
                  </a:cubicBezTo>
                  <a:cubicBezTo>
                    <a:pt x="354" y="40"/>
                    <a:pt x="356" y="40"/>
                    <a:pt x="348" y="40"/>
                  </a:cubicBezTo>
                  <a:close/>
                  <a:moveTo>
                    <a:pt x="3713" y="39"/>
                  </a:moveTo>
                  <a:lnTo>
                    <a:pt x="3713" y="39"/>
                  </a:lnTo>
                  <a:lnTo>
                    <a:pt x="3699" y="40"/>
                  </a:lnTo>
                  <a:lnTo>
                    <a:pt x="3706" y="39"/>
                  </a:lnTo>
                  <a:lnTo>
                    <a:pt x="3671" y="39"/>
                  </a:lnTo>
                  <a:lnTo>
                    <a:pt x="3656" y="39"/>
                  </a:lnTo>
                  <a:cubicBezTo>
                    <a:pt x="3658" y="39"/>
                    <a:pt x="3660" y="39"/>
                    <a:pt x="3661" y="39"/>
                  </a:cubicBezTo>
                  <a:lnTo>
                    <a:pt x="3650" y="38"/>
                  </a:lnTo>
                  <a:cubicBezTo>
                    <a:pt x="3622" y="40"/>
                    <a:pt x="3552" y="42"/>
                    <a:pt x="3532" y="43"/>
                  </a:cubicBezTo>
                  <a:cubicBezTo>
                    <a:pt x="3505" y="44"/>
                    <a:pt x="3473" y="44"/>
                    <a:pt x="3452" y="44"/>
                  </a:cubicBezTo>
                  <a:cubicBezTo>
                    <a:pt x="3471" y="44"/>
                    <a:pt x="3496" y="44"/>
                    <a:pt x="3489" y="43"/>
                  </a:cubicBezTo>
                  <a:cubicBezTo>
                    <a:pt x="3450" y="42"/>
                    <a:pt x="3431" y="39"/>
                    <a:pt x="3365" y="41"/>
                  </a:cubicBezTo>
                  <a:lnTo>
                    <a:pt x="3404" y="41"/>
                  </a:lnTo>
                  <a:lnTo>
                    <a:pt x="3316" y="45"/>
                  </a:lnTo>
                  <a:cubicBezTo>
                    <a:pt x="3286" y="44"/>
                    <a:pt x="3360" y="43"/>
                    <a:pt x="3372" y="42"/>
                  </a:cubicBezTo>
                  <a:cubicBezTo>
                    <a:pt x="3304" y="44"/>
                    <a:pt x="3247" y="39"/>
                    <a:pt x="3216" y="42"/>
                  </a:cubicBezTo>
                  <a:cubicBezTo>
                    <a:pt x="3211" y="40"/>
                    <a:pt x="3204" y="37"/>
                    <a:pt x="3159" y="37"/>
                  </a:cubicBezTo>
                  <a:cubicBezTo>
                    <a:pt x="3191" y="40"/>
                    <a:pt x="3132" y="39"/>
                    <a:pt x="3159" y="41"/>
                  </a:cubicBezTo>
                  <a:cubicBezTo>
                    <a:pt x="3143" y="42"/>
                    <a:pt x="3109" y="41"/>
                    <a:pt x="3106" y="42"/>
                  </a:cubicBezTo>
                  <a:lnTo>
                    <a:pt x="3110" y="41"/>
                  </a:lnTo>
                  <a:cubicBezTo>
                    <a:pt x="3034" y="38"/>
                    <a:pt x="3009" y="43"/>
                    <a:pt x="2976" y="45"/>
                  </a:cubicBezTo>
                  <a:cubicBezTo>
                    <a:pt x="2885" y="46"/>
                    <a:pt x="2843" y="45"/>
                    <a:pt x="2768" y="45"/>
                  </a:cubicBezTo>
                  <a:cubicBezTo>
                    <a:pt x="2765" y="44"/>
                    <a:pt x="2745" y="40"/>
                    <a:pt x="2715" y="40"/>
                  </a:cubicBezTo>
                  <a:cubicBezTo>
                    <a:pt x="2701" y="42"/>
                    <a:pt x="2633" y="43"/>
                    <a:pt x="2626" y="45"/>
                  </a:cubicBezTo>
                  <a:cubicBezTo>
                    <a:pt x="2680" y="46"/>
                    <a:pt x="2670" y="43"/>
                    <a:pt x="2702" y="43"/>
                  </a:cubicBezTo>
                  <a:cubicBezTo>
                    <a:pt x="2729" y="45"/>
                    <a:pt x="2705" y="45"/>
                    <a:pt x="2741" y="46"/>
                  </a:cubicBezTo>
                  <a:cubicBezTo>
                    <a:pt x="2712" y="46"/>
                    <a:pt x="2608" y="48"/>
                    <a:pt x="2576" y="46"/>
                  </a:cubicBezTo>
                  <a:lnTo>
                    <a:pt x="2587" y="45"/>
                  </a:lnTo>
                  <a:cubicBezTo>
                    <a:pt x="2536" y="44"/>
                    <a:pt x="2526" y="39"/>
                    <a:pt x="2441" y="42"/>
                  </a:cubicBezTo>
                  <a:lnTo>
                    <a:pt x="2400" y="43"/>
                  </a:lnTo>
                  <a:cubicBezTo>
                    <a:pt x="2402" y="43"/>
                    <a:pt x="2402" y="43"/>
                    <a:pt x="2403" y="43"/>
                  </a:cubicBezTo>
                  <a:cubicBezTo>
                    <a:pt x="2336" y="43"/>
                    <a:pt x="2354" y="40"/>
                    <a:pt x="2280" y="42"/>
                  </a:cubicBezTo>
                  <a:cubicBezTo>
                    <a:pt x="2286" y="42"/>
                    <a:pt x="2283" y="42"/>
                    <a:pt x="2288" y="42"/>
                  </a:cubicBezTo>
                  <a:cubicBezTo>
                    <a:pt x="2246" y="40"/>
                    <a:pt x="2204" y="43"/>
                    <a:pt x="2172" y="44"/>
                  </a:cubicBezTo>
                  <a:cubicBezTo>
                    <a:pt x="2153" y="42"/>
                    <a:pt x="2177" y="42"/>
                    <a:pt x="2189" y="40"/>
                  </a:cubicBezTo>
                  <a:cubicBezTo>
                    <a:pt x="2115" y="40"/>
                    <a:pt x="2035" y="43"/>
                    <a:pt x="1989" y="45"/>
                  </a:cubicBezTo>
                  <a:lnTo>
                    <a:pt x="1941" y="44"/>
                  </a:lnTo>
                  <a:cubicBezTo>
                    <a:pt x="1969" y="43"/>
                    <a:pt x="2004" y="41"/>
                    <a:pt x="1995" y="40"/>
                  </a:cubicBezTo>
                  <a:cubicBezTo>
                    <a:pt x="1969" y="41"/>
                    <a:pt x="1974" y="42"/>
                    <a:pt x="1937" y="41"/>
                  </a:cubicBezTo>
                  <a:cubicBezTo>
                    <a:pt x="1943" y="40"/>
                    <a:pt x="1959" y="39"/>
                    <a:pt x="1976" y="37"/>
                  </a:cubicBezTo>
                  <a:cubicBezTo>
                    <a:pt x="1900" y="35"/>
                    <a:pt x="1959" y="42"/>
                    <a:pt x="1905" y="38"/>
                  </a:cubicBezTo>
                  <a:cubicBezTo>
                    <a:pt x="1881" y="38"/>
                    <a:pt x="1867" y="40"/>
                    <a:pt x="1865" y="41"/>
                  </a:cubicBezTo>
                  <a:lnTo>
                    <a:pt x="1821" y="39"/>
                  </a:lnTo>
                  <a:cubicBezTo>
                    <a:pt x="1816" y="41"/>
                    <a:pt x="1762" y="41"/>
                    <a:pt x="1727" y="42"/>
                  </a:cubicBezTo>
                  <a:cubicBezTo>
                    <a:pt x="1722" y="42"/>
                    <a:pt x="1755" y="44"/>
                    <a:pt x="1769" y="43"/>
                  </a:cubicBezTo>
                  <a:cubicBezTo>
                    <a:pt x="1766" y="44"/>
                    <a:pt x="1728" y="45"/>
                    <a:pt x="1704" y="45"/>
                  </a:cubicBezTo>
                  <a:cubicBezTo>
                    <a:pt x="1695" y="41"/>
                    <a:pt x="1546" y="46"/>
                    <a:pt x="1574" y="41"/>
                  </a:cubicBezTo>
                  <a:cubicBezTo>
                    <a:pt x="1466" y="42"/>
                    <a:pt x="1313" y="43"/>
                    <a:pt x="1241" y="44"/>
                  </a:cubicBezTo>
                  <a:cubicBezTo>
                    <a:pt x="1218" y="43"/>
                    <a:pt x="1170" y="43"/>
                    <a:pt x="1198" y="41"/>
                  </a:cubicBezTo>
                  <a:cubicBezTo>
                    <a:pt x="1111" y="41"/>
                    <a:pt x="1066" y="45"/>
                    <a:pt x="979" y="44"/>
                  </a:cubicBezTo>
                  <a:cubicBezTo>
                    <a:pt x="972" y="44"/>
                    <a:pt x="1018" y="44"/>
                    <a:pt x="1015" y="43"/>
                  </a:cubicBezTo>
                  <a:cubicBezTo>
                    <a:pt x="958" y="44"/>
                    <a:pt x="912" y="41"/>
                    <a:pt x="824" y="42"/>
                  </a:cubicBezTo>
                  <a:cubicBezTo>
                    <a:pt x="839" y="42"/>
                    <a:pt x="843" y="41"/>
                    <a:pt x="845" y="41"/>
                  </a:cubicBezTo>
                  <a:cubicBezTo>
                    <a:pt x="847" y="41"/>
                    <a:pt x="809" y="42"/>
                    <a:pt x="786" y="43"/>
                  </a:cubicBezTo>
                  <a:cubicBezTo>
                    <a:pt x="773" y="42"/>
                    <a:pt x="803" y="42"/>
                    <a:pt x="796" y="42"/>
                  </a:cubicBezTo>
                  <a:cubicBezTo>
                    <a:pt x="626" y="40"/>
                    <a:pt x="496" y="45"/>
                    <a:pt x="327" y="44"/>
                  </a:cubicBezTo>
                  <a:cubicBezTo>
                    <a:pt x="376" y="44"/>
                    <a:pt x="394" y="42"/>
                    <a:pt x="394" y="41"/>
                  </a:cubicBezTo>
                  <a:lnTo>
                    <a:pt x="347" y="41"/>
                  </a:lnTo>
                  <a:cubicBezTo>
                    <a:pt x="329" y="42"/>
                    <a:pt x="293" y="42"/>
                    <a:pt x="263" y="43"/>
                  </a:cubicBezTo>
                  <a:cubicBezTo>
                    <a:pt x="260" y="42"/>
                    <a:pt x="245" y="42"/>
                    <a:pt x="260" y="41"/>
                  </a:cubicBezTo>
                  <a:cubicBezTo>
                    <a:pt x="167" y="38"/>
                    <a:pt x="114" y="45"/>
                    <a:pt x="0" y="44"/>
                  </a:cubicBezTo>
                  <a:lnTo>
                    <a:pt x="138" y="39"/>
                  </a:lnTo>
                  <a:lnTo>
                    <a:pt x="104" y="37"/>
                  </a:lnTo>
                  <a:lnTo>
                    <a:pt x="165" y="35"/>
                  </a:lnTo>
                  <a:cubicBezTo>
                    <a:pt x="129" y="33"/>
                    <a:pt x="97" y="36"/>
                    <a:pt x="92" y="34"/>
                  </a:cubicBezTo>
                  <a:cubicBezTo>
                    <a:pt x="100" y="34"/>
                    <a:pt x="119" y="34"/>
                    <a:pt x="119" y="33"/>
                  </a:cubicBezTo>
                  <a:cubicBezTo>
                    <a:pt x="84" y="32"/>
                    <a:pt x="82" y="34"/>
                    <a:pt x="55" y="34"/>
                  </a:cubicBezTo>
                  <a:cubicBezTo>
                    <a:pt x="125" y="30"/>
                    <a:pt x="260" y="31"/>
                    <a:pt x="333" y="30"/>
                  </a:cubicBezTo>
                  <a:cubicBezTo>
                    <a:pt x="345" y="30"/>
                    <a:pt x="324" y="31"/>
                    <a:pt x="322" y="31"/>
                  </a:cubicBezTo>
                  <a:cubicBezTo>
                    <a:pt x="351" y="31"/>
                    <a:pt x="369" y="32"/>
                    <a:pt x="407" y="32"/>
                  </a:cubicBezTo>
                  <a:cubicBezTo>
                    <a:pt x="430" y="30"/>
                    <a:pt x="389" y="30"/>
                    <a:pt x="371" y="30"/>
                  </a:cubicBezTo>
                  <a:cubicBezTo>
                    <a:pt x="373" y="29"/>
                    <a:pt x="382" y="29"/>
                    <a:pt x="403" y="29"/>
                  </a:cubicBezTo>
                  <a:cubicBezTo>
                    <a:pt x="408" y="31"/>
                    <a:pt x="516" y="30"/>
                    <a:pt x="543" y="32"/>
                  </a:cubicBezTo>
                  <a:cubicBezTo>
                    <a:pt x="653" y="32"/>
                    <a:pt x="525" y="27"/>
                    <a:pt x="633" y="28"/>
                  </a:cubicBezTo>
                  <a:lnTo>
                    <a:pt x="665" y="30"/>
                  </a:lnTo>
                  <a:cubicBezTo>
                    <a:pt x="727" y="29"/>
                    <a:pt x="808" y="27"/>
                    <a:pt x="878" y="28"/>
                  </a:cubicBezTo>
                  <a:lnTo>
                    <a:pt x="864" y="28"/>
                  </a:lnTo>
                  <a:cubicBezTo>
                    <a:pt x="854" y="29"/>
                    <a:pt x="870" y="29"/>
                    <a:pt x="877" y="30"/>
                  </a:cubicBezTo>
                  <a:cubicBezTo>
                    <a:pt x="931" y="31"/>
                    <a:pt x="979" y="28"/>
                    <a:pt x="1011" y="30"/>
                  </a:cubicBezTo>
                  <a:cubicBezTo>
                    <a:pt x="1072" y="28"/>
                    <a:pt x="1173" y="26"/>
                    <a:pt x="1243" y="25"/>
                  </a:cubicBezTo>
                  <a:cubicBezTo>
                    <a:pt x="1262" y="28"/>
                    <a:pt x="1152" y="28"/>
                    <a:pt x="1123" y="30"/>
                  </a:cubicBezTo>
                  <a:lnTo>
                    <a:pt x="1187" y="30"/>
                  </a:lnTo>
                  <a:cubicBezTo>
                    <a:pt x="1147" y="30"/>
                    <a:pt x="1132" y="31"/>
                    <a:pt x="1108" y="32"/>
                  </a:cubicBezTo>
                  <a:cubicBezTo>
                    <a:pt x="1164" y="33"/>
                    <a:pt x="1182" y="30"/>
                    <a:pt x="1235" y="30"/>
                  </a:cubicBezTo>
                  <a:cubicBezTo>
                    <a:pt x="1231" y="30"/>
                    <a:pt x="1238" y="31"/>
                    <a:pt x="1262" y="31"/>
                  </a:cubicBezTo>
                  <a:lnTo>
                    <a:pt x="1269" y="29"/>
                  </a:lnTo>
                  <a:cubicBezTo>
                    <a:pt x="1269" y="29"/>
                    <a:pt x="1272" y="29"/>
                    <a:pt x="1280" y="29"/>
                  </a:cubicBezTo>
                  <a:lnTo>
                    <a:pt x="1373" y="28"/>
                  </a:lnTo>
                  <a:cubicBezTo>
                    <a:pt x="1353" y="27"/>
                    <a:pt x="1352" y="26"/>
                    <a:pt x="1328" y="26"/>
                  </a:cubicBezTo>
                  <a:cubicBezTo>
                    <a:pt x="1337" y="27"/>
                    <a:pt x="1316" y="27"/>
                    <a:pt x="1292" y="27"/>
                  </a:cubicBezTo>
                  <a:cubicBezTo>
                    <a:pt x="1313" y="26"/>
                    <a:pt x="1269" y="26"/>
                    <a:pt x="1269" y="25"/>
                  </a:cubicBezTo>
                  <a:cubicBezTo>
                    <a:pt x="1318" y="25"/>
                    <a:pt x="1377" y="25"/>
                    <a:pt x="1409" y="24"/>
                  </a:cubicBezTo>
                  <a:lnTo>
                    <a:pt x="1419" y="26"/>
                  </a:lnTo>
                  <a:lnTo>
                    <a:pt x="1546" y="26"/>
                  </a:lnTo>
                  <a:lnTo>
                    <a:pt x="1536" y="27"/>
                  </a:lnTo>
                  <a:cubicBezTo>
                    <a:pt x="1591" y="27"/>
                    <a:pt x="1646" y="26"/>
                    <a:pt x="1695" y="28"/>
                  </a:cubicBezTo>
                  <a:cubicBezTo>
                    <a:pt x="1745" y="26"/>
                    <a:pt x="1807" y="24"/>
                    <a:pt x="1848" y="22"/>
                  </a:cubicBezTo>
                  <a:cubicBezTo>
                    <a:pt x="1869" y="20"/>
                    <a:pt x="1993" y="25"/>
                    <a:pt x="2049" y="21"/>
                  </a:cubicBezTo>
                  <a:cubicBezTo>
                    <a:pt x="2052" y="22"/>
                    <a:pt x="2010" y="23"/>
                    <a:pt x="1991" y="24"/>
                  </a:cubicBezTo>
                  <a:cubicBezTo>
                    <a:pt x="2028" y="24"/>
                    <a:pt x="2058" y="22"/>
                    <a:pt x="2070" y="24"/>
                  </a:cubicBezTo>
                  <a:cubicBezTo>
                    <a:pt x="1986" y="23"/>
                    <a:pt x="2074" y="26"/>
                    <a:pt x="2037" y="27"/>
                  </a:cubicBezTo>
                  <a:cubicBezTo>
                    <a:pt x="2076" y="27"/>
                    <a:pt x="2117" y="26"/>
                    <a:pt x="2136" y="25"/>
                  </a:cubicBezTo>
                  <a:cubicBezTo>
                    <a:pt x="2073" y="25"/>
                    <a:pt x="2158" y="22"/>
                    <a:pt x="2094" y="23"/>
                  </a:cubicBezTo>
                  <a:cubicBezTo>
                    <a:pt x="2144" y="21"/>
                    <a:pt x="2211" y="20"/>
                    <a:pt x="2270" y="21"/>
                  </a:cubicBezTo>
                  <a:cubicBezTo>
                    <a:pt x="2270" y="22"/>
                    <a:pt x="2277" y="22"/>
                    <a:pt x="2299" y="23"/>
                  </a:cubicBezTo>
                  <a:lnTo>
                    <a:pt x="2317" y="21"/>
                  </a:lnTo>
                  <a:cubicBezTo>
                    <a:pt x="2344" y="21"/>
                    <a:pt x="2263" y="23"/>
                    <a:pt x="2319" y="23"/>
                  </a:cubicBezTo>
                  <a:cubicBezTo>
                    <a:pt x="2376" y="21"/>
                    <a:pt x="2491" y="25"/>
                    <a:pt x="2516" y="20"/>
                  </a:cubicBezTo>
                  <a:cubicBezTo>
                    <a:pt x="2560" y="22"/>
                    <a:pt x="2433" y="22"/>
                    <a:pt x="2499" y="24"/>
                  </a:cubicBezTo>
                  <a:cubicBezTo>
                    <a:pt x="2461" y="26"/>
                    <a:pt x="2408" y="24"/>
                    <a:pt x="2396" y="26"/>
                  </a:cubicBezTo>
                  <a:cubicBezTo>
                    <a:pt x="2433" y="26"/>
                    <a:pt x="2409" y="28"/>
                    <a:pt x="2433" y="28"/>
                  </a:cubicBezTo>
                  <a:lnTo>
                    <a:pt x="2475" y="27"/>
                  </a:lnTo>
                  <a:lnTo>
                    <a:pt x="2466" y="27"/>
                  </a:lnTo>
                  <a:cubicBezTo>
                    <a:pt x="2536" y="24"/>
                    <a:pt x="2647" y="25"/>
                    <a:pt x="2737" y="25"/>
                  </a:cubicBezTo>
                  <a:cubicBezTo>
                    <a:pt x="2812" y="22"/>
                    <a:pt x="2865" y="19"/>
                    <a:pt x="2956" y="19"/>
                  </a:cubicBezTo>
                  <a:cubicBezTo>
                    <a:pt x="2929" y="20"/>
                    <a:pt x="3031" y="20"/>
                    <a:pt x="2974" y="23"/>
                  </a:cubicBezTo>
                  <a:cubicBezTo>
                    <a:pt x="3016" y="24"/>
                    <a:pt x="3058" y="22"/>
                    <a:pt x="3058" y="21"/>
                  </a:cubicBezTo>
                  <a:cubicBezTo>
                    <a:pt x="3021" y="21"/>
                    <a:pt x="3045" y="21"/>
                    <a:pt x="3014" y="21"/>
                  </a:cubicBezTo>
                  <a:cubicBezTo>
                    <a:pt x="3035" y="19"/>
                    <a:pt x="3084" y="19"/>
                    <a:pt x="3104" y="20"/>
                  </a:cubicBezTo>
                  <a:cubicBezTo>
                    <a:pt x="3094" y="20"/>
                    <a:pt x="3098" y="20"/>
                    <a:pt x="3096" y="21"/>
                  </a:cubicBezTo>
                  <a:cubicBezTo>
                    <a:pt x="3140" y="21"/>
                    <a:pt x="3117" y="19"/>
                    <a:pt x="3149" y="19"/>
                  </a:cubicBezTo>
                  <a:cubicBezTo>
                    <a:pt x="3159" y="20"/>
                    <a:pt x="3220" y="19"/>
                    <a:pt x="3249" y="20"/>
                  </a:cubicBezTo>
                  <a:lnTo>
                    <a:pt x="3291" y="17"/>
                  </a:lnTo>
                  <a:cubicBezTo>
                    <a:pt x="3268" y="19"/>
                    <a:pt x="3332" y="18"/>
                    <a:pt x="3338" y="19"/>
                  </a:cubicBezTo>
                  <a:cubicBezTo>
                    <a:pt x="3369" y="18"/>
                    <a:pt x="3394" y="16"/>
                    <a:pt x="3440" y="16"/>
                  </a:cubicBezTo>
                  <a:cubicBezTo>
                    <a:pt x="3421" y="17"/>
                    <a:pt x="3483" y="17"/>
                    <a:pt x="3483" y="19"/>
                  </a:cubicBezTo>
                  <a:cubicBezTo>
                    <a:pt x="3562" y="21"/>
                    <a:pt x="3614" y="14"/>
                    <a:pt x="3689" y="17"/>
                  </a:cubicBezTo>
                  <a:cubicBezTo>
                    <a:pt x="3687" y="17"/>
                    <a:pt x="3672" y="18"/>
                    <a:pt x="3694" y="19"/>
                  </a:cubicBezTo>
                  <a:cubicBezTo>
                    <a:pt x="3711" y="18"/>
                    <a:pt x="3741" y="18"/>
                    <a:pt x="3760" y="18"/>
                  </a:cubicBezTo>
                  <a:lnTo>
                    <a:pt x="3759" y="18"/>
                  </a:lnTo>
                  <a:lnTo>
                    <a:pt x="3760" y="18"/>
                  </a:lnTo>
                  <a:cubicBezTo>
                    <a:pt x="3769" y="18"/>
                    <a:pt x="3775" y="18"/>
                    <a:pt x="3775" y="17"/>
                  </a:cubicBezTo>
                  <a:cubicBezTo>
                    <a:pt x="3807" y="15"/>
                    <a:pt x="3823" y="14"/>
                    <a:pt x="3885" y="12"/>
                  </a:cubicBezTo>
                  <a:cubicBezTo>
                    <a:pt x="3881" y="10"/>
                    <a:pt x="3828" y="11"/>
                    <a:pt x="3805" y="12"/>
                  </a:cubicBezTo>
                  <a:lnTo>
                    <a:pt x="3786" y="14"/>
                  </a:lnTo>
                  <a:cubicBezTo>
                    <a:pt x="3767" y="11"/>
                    <a:pt x="3730" y="14"/>
                    <a:pt x="3715" y="13"/>
                  </a:cubicBezTo>
                  <a:cubicBezTo>
                    <a:pt x="3753" y="10"/>
                    <a:pt x="3860" y="11"/>
                    <a:pt x="3924" y="8"/>
                  </a:cubicBezTo>
                  <a:cubicBezTo>
                    <a:pt x="3885" y="6"/>
                    <a:pt x="3800" y="5"/>
                    <a:pt x="3725" y="6"/>
                  </a:cubicBezTo>
                  <a:lnTo>
                    <a:pt x="3758" y="7"/>
                  </a:lnTo>
                  <a:lnTo>
                    <a:pt x="3719" y="7"/>
                  </a:lnTo>
                  <a:lnTo>
                    <a:pt x="3757" y="9"/>
                  </a:lnTo>
                  <a:lnTo>
                    <a:pt x="3654" y="9"/>
                  </a:lnTo>
                  <a:cubicBezTo>
                    <a:pt x="3693" y="9"/>
                    <a:pt x="3709" y="12"/>
                    <a:pt x="3687" y="11"/>
                  </a:cubicBezTo>
                  <a:cubicBezTo>
                    <a:pt x="3643" y="10"/>
                    <a:pt x="3641" y="13"/>
                    <a:pt x="3608" y="13"/>
                  </a:cubicBezTo>
                  <a:cubicBezTo>
                    <a:pt x="3626" y="13"/>
                    <a:pt x="3650" y="13"/>
                    <a:pt x="3635" y="14"/>
                  </a:cubicBezTo>
                  <a:cubicBezTo>
                    <a:pt x="3569" y="12"/>
                    <a:pt x="3551" y="13"/>
                    <a:pt x="3492" y="11"/>
                  </a:cubicBezTo>
                  <a:cubicBezTo>
                    <a:pt x="3499" y="14"/>
                    <a:pt x="3417" y="11"/>
                    <a:pt x="3408" y="14"/>
                  </a:cubicBezTo>
                  <a:lnTo>
                    <a:pt x="3436" y="14"/>
                  </a:lnTo>
                  <a:lnTo>
                    <a:pt x="3377" y="16"/>
                  </a:lnTo>
                  <a:cubicBezTo>
                    <a:pt x="3323" y="14"/>
                    <a:pt x="3425" y="14"/>
                    <a:pt x="3343" y="12"/>
                  </a:cubicBezTo>
                  <a:cubicBezTo>
                    <a:pt x="3266" y="12"/>
                    <a:pt x="3268" y="15"/>
                    <a:pt x="3208" y="15"/>
                  </a:cubicBezTo>
                  <a:cubicBezTo>
                    <a:pt x="3228" y="14"/>
                    <a:pt x="3276" y="12"/>
                    <a:pt x="3324" y="12"/>
                  </a:cubicBezTo>
                  <a:lnTo>
                    <a:pt x="3295" y="11"/>
                  </a:lnTo>
                  <a:cubicBezTo>
                    <a:pt x="3310" y="10"/>
                    <a:pt x="3377" y="10"/>
                    <a:pt x="3410" y="10"/>
                  </a:cubicBezTo>
                  <a:cubicBezTo>
                    <a:pt x="3355" y="12"/>
                    <a:pt x="3436" y="11"/>
                    <a:pt x="3461" y="12"/>
                  </a:cubicBezTo>
                  <a:cubicBezTo>
                    <a:pt x="3466" y="10"/>
                    <a:pt x="3431" y="11"/>
                    <a:pt x="3472" y="9"/>
                  </a:cubicBezTo>
                  <a:cubicBezTo>
                    <a:pt x="3433" y="9"/>
                    <a:pt x="3427" y="9"/>
                    <a:pt x="3378" y="9"/>
                  </a:cubicBezTo>
                  <a:cubicBezTo>
                    <a:pt x="3485" y="9"/>
                    <a:pt x="3474" y="3"/>
                    <a:pt x="3568" y="4"/>
                  </a:cubicBezTo>
                  <a:cubicBezTo>
                    <a:pt x="3525" y="4"/>
                    <a:pt x="3584" y="6"/>
                    <a:pt x="3589" y="7"/>
                  </a:cubicBezTo>
                  <a:lnTo>
                    <a:pt x="3667" y="6"/>
                  </a:lnTo>
                  <a:lnTo>
                    <a:pt x="3652" y="4"/>
                  </a:lnTo>
                  <a:cubicBezTo>
                    <a:pt x="3707" y="3"/>
                    <a:pt x="3726" y="8"/>
                    <a:pt x="3789" y="5"/>
                  </a:cubicBezTo>
                  <a:cubicBezTo>
                    <a:pt x="3797" y="4"/>
                    <a:pt x="3733" y="4"/>
                    <a:pt x="3745" y="4"/>
                  </a:cubicBezTo>
                  <a:cubicBezTo>
                    <a:pt x="3831" y="3"/>
                    <a:pt x="3862" y="6"/>
                    <a:pt x="3939" y="8"/>
                  </a:cubicBezTo>
                  <a:cubicBezTo>
                    <a:pt x="3944" y="7"/>
                    <a:pt x="3943" y="6"/>
                    <a:pt x="3970" y="4"/>
                  </a:cubicBezTo>
                  <a:cubicBezTo>
                    <a:pt x="3961" y="6"/>
                    <a:pt x="3981" y="7"/>
                    <a:pt x="3951" y="8"/>
                  </a:cubicBezTo>
                  <a:cubicBezTo>
                    <a:pt x="3976" y="8"/>
                    <a:pt x="4007" y="7"/>
                    <a:pt x="4029" y="7"/>
                  </a:cubicBezTo>
                  <a:cubicBezTo>
                    <a:pt x="3976" y="6"/>
                    <a:pt x="4051" y="4"/>
                    <a:pt x="4061" y="4"/>
                  </a:cubicBezTo>
                  <a:cubicBezTo>
                    <a:pt x="4089" y="4"/>
                    <a:pt x="4053" y="5"/>
                    <a:pt x="4036" y="5"/>
                  </a:cubicBezTo>
                  <a:cubicBezTo>
                    <a:pt x="4058" y="6"/>
                    <a:pt x="4084" y="8"/>
                    <a:pt x="4097" y="6"/>
                  </a:cubicBezTo>
                  <a:cubicBezTo>
                    <a:pt x="4098" y="7"/>
                    <a:pt x="4035" y="10"/>
                    <a:pt x="3994" y="11"/>
                  </a:cubicBezTo>
                  <a:lnTo>
                    <a:pt x="4021" y="11"/>
                  </a:lnTo>
                  <a:cubicBezTo>
                    <a:pt x="4002" y="12"/>
                    <a:pt x="3999" y="12"/>
                    <a:pt x="3971" y="11"/>
                  </a:cubicBezTo>
                  <a:cubicBezTo>
                    <a:pt x="3998" y="13"/>
                    <a:pt x="3995" y="14"/>
                    <a:pt x="3989" y="15"/>
                  </a:cubicBezTo>
                  <a:cubicBezTo>
                    <a:pt x="3986" y="15"/>
                    <a:pt x="3991" y="15"/>
                    <a:pt x="3988" y="15"/>
                  </a:cubicBezTo>
                  <a:cubicBezTo>
                    <a:pt x="3966" y="14"/>
                    <a:pt x="3949" y="15"/>
                    <a:pt x="3954" y="16"/>
                  </a:cubicBezTo>
                  <a:cubicBezTo>
                    <a:pt x="3934" y="18"/>
                    <a:pt x="3985" y="17"/>
                    <a:pt x="4000" y="18"/>
                  </a:cubicBezTo>
                  <a:lnTo>
                    <a:pt x="4033" y="18"/>
                  </a:lnTo>
                  <a:lnTo>
                    <a:pt x="4149" y="10"/>
                  </a:lnTo>
                  <a:cubicBezTo>
                    <a:pt x="4198" y="9"/>
                    <a:pt x="4220" y="11"/>
                    <a:pt x="4257" y="12"/>
                  </a:cubicBezTo>
                  <a:lnTo>
                    <a:pt x="4267" y="10"/>
                  </a:lnTo>
                  <a:cubicBezTo>
                    <a:pt x="4310" y="10"/>
                    <a:pt x="4351" y="11"/>
                    <a:pt x="4323" y="13"/>
                  </a:cubicBezTo>
                  <a:cubicBezTo>
                    <a:pt x="4322" y="13"/>
                    <a:pt x="4316" y="13"/>
                    <a:pt x="4307" y="13"/>
                  </a:cubicBezTo>
                  <a:cubicBezTo>
                    <a:pt x="4305" y="13"/>
                    <a:pt x="4303" y="13"/>
                    <a:pt x="4301" y="13"/>
                  </a:cubicBezTo>
                  <a:lnTo>
                    <a:pt x="4298" y="14"/>
                  </a:lnTo>
                  <a:lnTo>
                    <a:pt x="4376" y="12"/>
                  </a:lnTo>
                  <a:cubicBezTo>
                    <a:pt x="4298" y="15"/>
                    <a:pt x="4372" y="16"/>
                    <a:pt x="4359" y="19"/>
                  </a:cubicBezTo>
                  <a:lnTo>
                    <a:pt x="4438" y="18"/>
                  </a:lnTo>
                  <a:cubicBezTo>
                    <a:pt x="4390" y="17"/>
                    <a:pt x="4437" y="16"/>
                    <a:pt x="4454" y="16"/>
                  </a:cubicBezTo>
                  <a:cubicBezTo>
                    <a:pt x="4458" y="18"/>
                    <a:pt x="4517" y="16"/>
                    <a:pt x="4545" y="16"/>
                  </a:cubicBezTo>
                  <a:lnTo>
                    <a:pt x="4543" y="16"/>
                  </a:lnTo>
                  <a:cubicBezTo>
                    <a:pt x="4568" y="17"/>
                    <a:pt x="4613" y="17"/>
                    <a:pt x="4645" y="16"/>
                  </a:cubicBezTo>
                  <a:cubicBezTo>
                    <a:pt x="4643" y="16"/>
                    <a:pt x="4684" y="12"/>
                    <a:pt x="4704" y="10"/>
                  </a:cubicBezTo>
                  <a:cubicBezTo>
                    <a:pt x="4649" y="10"/>
                    <a:pt x="4682" y="9"/>
                    <a:pt x="4677" y="8"/>
                  </a:cubicBezTo>
                  <a:cubicBezTo>
                    <a:pt x="4683" y="8"/>
                    <a:pt x="4693" y="8"/>
                    <a:pt x="4694" y="8"/>
                  </a:cubicBezTo>
                  <a:cubicBezTo>
                    <a:pt x="4702" y="7"/>
                    <a:pt x="4684" y="7"/>
                    <a:pt x="4682" y="6"/>
                  </a:cubicBezTo>
                  <a:cubicBezTo>
                    <a:pt x="4624" y="7"/>
                    <a:pt x="4564" y="8"/>
                    <a:pt x="4541" y="10"/>
                  </a:cubicBezTo>
                  <a:cubicBezTo>
                    <a:pt x="4558" y="12"/>
                    <a:pt x="4571" y="9"/>
                    <a:pt x="4591" y="10"/>
                  </a:cubicBezTo>
                  <a:cubicBezTo>
                    <a:pt x="4562" y="12"/>
                    <a:pt x="4525" y="11"/>
                    <a:pt x="4477" y="11"/>
                  </a:cubicBezTo>
                  <a:lnTo>
                    <a:pt x="4461" y="10"/>
                  </a:lnTo>
                  <a:lnTo>
                    <a:pt x="4412" y="11"/>
                  </a:lnTo>
                  <a:cubicBezTo>
                    <a:pt x="4432" y="10"/>
                    <a:pt x="4420" y="8"/>
                    <a:pt x="4471" y="8"/>
                  </a:cubicBezTo>
                  <a:cubicBezTo>
                    <a:pt x="4465" y="6"/>
                    <a:pt x="4421" y="8"/>
                    <a:pt x="4389" y="8"/>
                  </a:cubicBezTo>
                  <a:lnTo>
                    <a:pt x="4373" y="10"/>
                  </a:lnTo>
                  <a:cubicBezTo>
                    <a:pt x="4380" y="9"/>
                    <a:pt x="4313" y="9"/>
                    <a:pt x="4360" y="7"/>
                  </a:cubicBezTo>
                  <a:lnTo>
                    <a:pt x="4438" y="5"/>
                  </a:lnTo>
                  <a:lnTo>
                    <a:pt x="4416" y="4"/>
                  </a:lnTo>
                  <a:lnTo>
                    <a:pt x="4481" y="4"/>
                  </a:lnTo>
                  <a:lnTo>
                    <a:pt x="4466" y="4"/>
                  </a:lnTo>
                  <a:cubicBezTo>
                    <a:pt x="4571" y="4"/>
                    <a:pt x="4497" y="8"/>
                    <a:pt x="4603" y="6"/>
                  </a:cubicBezTo>
                  <a:cubicBezTo>
                    <a:pt x="4636" y="4"/>
                    <a:pt x="4671" y="4"/>
                    <a:pt x="4736" y="4"/>
                  </a:cubicBezTo>
                  <a:cubicBezTo>
                    <a:pt x="4689" y="4"/>
                    <a:pt x="4731" y="5"/>
                    <a:pt x="4714" y="7"/>
                  </a:cubicBezTo>
                  <a:cubicBezTo>
                    <a:pt x="4761" y="8"/>
                    <a:pt x="4777" y="6"/>
                    <a:pt x="4802" y="4"/>
                  </a:cubicBezTo>
                  <a:cubicBezTo>
                    <a:pt x="4814" y="6"/>
                    <a:pt x="4823" y="7"/>
                    <a:pt x="4780" y="7"/>
                  </a:cubicBezTo>
                  <a:cubicBezTo>
                    <a:pt x="4775" y="10"/>
                    <a:pt x="4837" y="6"/>
                    <a:pt x="4840" y="9"/>
                  </a:cubicBezTo>
                  <a:cubicBezTo>
                    <a:pt x="4982" y="9"/>
                    <a:pt x="4954" y="0"/>
                    <a:pt x="5119" y="4"/>
                  </a:cubicBezTo>
                  <a:lnTo>
                    <a:pt x="5113" y="4"/>
                  </a:lnTo>
                  <a:cubicBezTo>
                    <a:pt x="5218" y="4"/>
                    <a:pt x="5279" y="4"/>
                    <a:pt x="5376" y="4"/>
                  </a:cubicBezTo>
                  <a:lnTo>
                    <a:pt x="5452" y="6"/>
                  </a:lnTo>
                  <a:cubicBezTo>
                    <a:pt x="5435" y="6"/>
                    <a:pt x="5389" y="9"/>
                    <a:pt x="5411" y="10"/>
                  </a:cubicBezTo>
                  <a:cubicBezTo>
                    <a:pt x="5373" y="7"/>
                    <a:pt x="5334" y="8"/>
                    <a:pt x="5294" y="7"/>
                  </a:cubicBezTo>
                  <a:cubicBezTo>
                    <a:pt x="5290" y="7"/>
                    <a:pt x="5306" y="8"/>
                    <a:pt x="5313" y="9"/>
                  </a:cubicBezTo>
                  <a:cubicBezTo>
                    <a:pt x="5289" y="9"/>
                    <a:pt x="5277" y="7"/>
                    <a:pt x="5245" y="8"/>
                  </a:cubicBezTo>
                  <a:cubicBezTo>
                    <a:pt x="5246" y="8"/>
                    <a:pt x="5281" y="9"/>
                    <a:pt x="5255" y="9"/>
                  </a:cubicBezTo>
                  <a:lnTo>
                    <a:pt x="5211" y="8"/>
                  </a:lnTo>
                  <a:cubicBezTo>
                    <a:pt x="5153" y="9"/>
                    <a:pt x="5183" y="12"/>
                    <a:pt x="5114" y="11"/>
                  </a:cubicBezTo>
                  <a:cubicBezTo>
                    <a:pt x="5127" y="10"/>
                    <a:pt x="5153" y="7"/>
                    <a:pt x="5180" y="7"/>
                  </a:cubicBezTo>
                  <a:cubicBezTo>
                    <a:pt x="5148" y="6"/>
                    <a:pt x="5221" y="6"/>
                    <a:pt x="5193" y="5"/>
                  </a:cubicBezTo>
                  <a:cubicBezTo>
                    <a:pt x="5148" y="7"/>
                    <a:pt x="5126" y="5"/>
                    <a:pt x="5066" y="7"/>
                  </a:cubicBezTo>
                  <a:cubicBezTo>
                    <a:pt x="5073" y="7"/>
                    <a:pt x="5075" y="6"/>
                    <a:pt x="5090" y="6"/>
                  </a:cubicBezTo>
                  <a:lnTo>
                    <a:pt x="5003" y="5"/>
                  </a:lnTo>
                  <a:cubicBezTo>
                    <a:pt x="5024" y="6"/>
                    <a:pt x="4931" y="7"/>
                    <a:pt x="4939" y="9"/>
                  </a:cubicBezTo>
                  <a:cubicBezTo>
                    <a:pt x="5032" y="10"/>
                    <a:pt x="5005" y="8"/>
                    <a:pt x="5110" y="9"/>
                  </a:cubicBezTo>
                  <a:cubicBezTo>
                    <a:pt x="5080" y="10"/>
                    <a:pt x="5042" y="12"/>
                    <a:pt x="5024" y="14"/>
                  </a:cubicBezTo>
                  <a:cubicBezTo>
                    <a:pt x="5023" y="14"/>
                    <a:pt x="5021" y="14"/>
                    <a:pt x="5018" y="14"/>
                  </a:cubicBezTo>
                  <a:cubicBezTo>
                    <a:pt x="5002" y="16"/>
                    <a:pt x="5018" y="17"/>
                    <a:pt x="5018" y="21"/>
                  </a:cubicBezTo>
                  <a:cubicBezTo>
                    <a:pt x="5066" y="18"/>
                    <a:pt x="5098" y="20"/>
                    <a:pt x="5155" y="19"/>
                  </a:cubicBezTo>
                  <a:cubicBezTo>
                    <a:pt x="5166" y="16"/>
                    <a:pt x="5122" y="16"/>
                    <a:pt x="5094" y="16"/>
                  </a:cubicBezTo>
                  <a:lnTo>
                    <a:pt x="5144" y="15"/>
                  </a:lnTo>
                  <a:lnTo>
                    <a:pt x="5134" y="16"/>
                  </a:lnTo>
                  <a:lnTo>
                    <a:pt x="5261" y="17"/>
                  </a:lnTo>
                  <a:cubicBezTo>
                    <a:pt x="5237" y="17"/>
                    <a:pt x="5229" y="18"/>
                    <a:pt x="5216" y="19"/>
                  </a:cubicBezTo>
                  <a:cubicBezTo>
                    <a:pt x="5233" y="19"/>
                    <a:pt x="5249" y="19"/>
                    <a:pt x="5266" y="20"/>
                  </a:cubicBezTo>
                  <a:cubicBezTo>
                    <a:pt x="5262" y="18"/>
                    <a:pt x="5265" y="17"/>
                    <a:pt x="5281" y="17"/>
                  </a:cubicBezTo>
                  <a:cubicBezTo>
                    <a:pt x="5362" y="17"/>
                    <a:pt x="5408" y="19"/>
                    <a:pt x="5438" y="21"/>
                  </a:cubicBezTo>
                  <a:lnTo>
                    <a:pt x="5447" y="21"/>
                  </a:lnTo>
                  <a:cubicBezTo>
                    <a:pt x="5434" y="19"/>
                    <a:pt x="5505" y="17"/>
                    <a:pt x="5531" y="15"/>
                  </a:cubicBezTo>
                  <a:cubicBezTo>
                    <a:pt x="5530" y="17"/>
                    <a:pt x="5573" y="16"/>
                    <a:pt x="5596" y="17"/>
                  </a:cubicBezTo>
                  <a:cubicBezTo>
                    <a:pt x="5609" y="15"/>
                    <a:pt x="5592" y="12"/>
                    <a:pt x="5564" y="10"/>
                  </a:cubicBezTo>
                  <a:cubicBezTo>
                    <a:pt x="5508" y="12"/>
                    <a:pt x="5533" y="12"/>
                    <a:pt x="5507" y="15"/>
                  </a:cubicBezTo>
                  <a:lnTo>
                    <a:pt x="5418" y="17"/>
                  </a:lnTo>
                  <a:lnTo>
                    <a:pt x="5438" y="15"/>
                  </a:lnTo>
                  <a:cubicBezTo>
                    <a:pt x="5394" y="15"/>
                    <a:pt x="5351" y="17"/>
                    <a:pt x="5354" y="15"/>
                  </a:cubicBezTo>
                  <a:cubicBezTo>
                    <a:pt x="5378" y="13"/>
                    <a:pt x="5416" y="14"/>
                    <a:pt x="5439" y="12"/>
                  </a:cubicBezTo>
                  <a:lnTo>
                    <a:pt x="5410" y="11"/>
                  </a:lnTo>
                  <a:cubicBezTo>
                    <a:pt x="5462" y="9"/>
                    <a:pt x="5437" y="14"/>
                    <a:pt x="5499" y="12"/>
                  </a:cubicBezTo>
                  <a:cubicBezTo>
                    <a:pt x="5476" y="10"/>
                    <a:pt x="5505" y="12"/>
                    <a:pt x="5532" y="10"/>
                  </a:cubicBezTo>
                  <a:cubicBezTo>
                    <a:pt x="5510" y="9"/>
                    <a:pt x="5422" y="11"/>
                    <a:pt x="5440" y="7"/>
                  </a:cubicBezTo>
                  <a:cubicBezTo>
                    <a:pt x="5473" y="6"/>
                    <a:pt x="5550" y="12"/>
                    <a:pt x="5593" y="8"/>
                  </a:cubicBezTo>
                  <a:lnTo>
                    <a:pt x="5590" y="8"/>
                  </a:lnTo>
                  <a:cubicBezTo>
                    <a:pt x="5654" y="9"/>
                    <a:pt x="5676" y="7"/>
                    <a:pt x="5700" y="5"/>
                  </a:cubicBezTo>
                  <a:cubicBezTo>
                    <a:pt x="5727" y="7"/>
                    <a:pt x="5764" y="5"/>
                    <a:pt x="5793" y="5"/>
                  </a:cubicBezTo>
                  <a:lnTo>
                    <a:pt x="5793" y="6"/>
                  </a:lnTo>
                  <a:lnTo>
                    <a:pt x="5834" y="5"/>
                  </a:lnTo>
                  <a:cubicBezTo>
                    <a:pt x="5814" y="7"/>
                    <a:pt x="5786" y="5"/>
                    <a:pt x="5750" y="6"/>
                  </a:cubicBezTo>
                  <a:lnTo>
                    <a:pt x="5755" y="8"/>
                  </a:lnTo>
                  <a:cubicBezTo>
                    <a:pt x="5714" y="5"/>
                    <a:pt x="5686" y="9"/>
                    <a:pt x="5655" y="10"/>
                  </a:cubicBezTo>
                  <a:cubicBezTo>
                    <a:pt x="5701" y="9"/>
                    <a:pt x="5785" y="11"/>
                    <a:pt x="5796" y="7"/>
                  </a:cubicBezTo>
                  <a:lnTo>
                    <a:pt x="5824" y="9"/>
                  </a:lnTo>
                  <a:lnTo>
                    <a:pt x="5838" y="8"/>
                  </a:lnTo>
                  <a:cubicBezTo>
                    <a:pt x="5859" y="10"/>
                    <a:pt x="5838" y="12"/>
                    <a:pt x="5796" y="13"/>
                  </a:cubicBezTo>
                  <a:cubicBezTo>
                    <a:pt x="5789" y="12"/>
                    <a:pt x="5786" y="12"/>
                    <a:pt x="5788" y="11"/>
                  </a:cubicBezTo>
                  <a:cubicBezTo>
                    <a:pt x="5769" y="12"/>
                    <a:pt x="5751" y="14"/>
                    <a:pt x="5705" y="13"/>
                  </a:cubicBezTo>
                  <a:lnTo>
                    <a:pt x="5730" y="12"/>
                  </a:lnTo>
                  <a:cubicBezTo>
                    <a:pt x="5672" y="12"/>
                    <a:pt x="5619" y="13"/>
                    <a:pt x="5600" y="15"/>
                  </a:cubicBezTo>
                  <a:cubicBezTo>
                    <a:pt x="5683" y="16"/>
                    <a:pt x="5765" y="16"/>
                    <a:pt x="5843" y="16"/>
                  </a:cubicBezTo>
                  <a:cubicBezTo>
                    <a:pt x="5866" y="11"/>
                    <a:pt x="5893" y="9"/>
                    <a:pt x="5905" y="5"/>
                  </a:cubicBezTo>
                  <a:cubicBezTo>
                    <a:pt x="5957" y="4"/>
                    <a:pt x="6029" y="4"/>
                    <a:pt x="6074" y="5"/>
                  </a:cubicBezTo>
                  <a:lnTo>
                    <a:pt x="6070" y="6"/>
                  </a:lnTo>
                  <a:cubicBezTo>
                    <a:pt x="6092" y="6"/>
                    <a:pt x="6113" y="6"/>
                    <a:pt x="6130" y="6"/>
                  </a:cubicBezTo>
                  <a:cubicBezTo>
                    <a:pt x="6153" y="7"/>
                    <a:pt x="6114" y="8"/>
                    <a:pt x="6130" y="8"/>
                  </a:cubicBezTo>
                  <a:lnTo>
                    <a:pt x="6205" y="7"/>
                  </a:lnTo>
                  <a:cubicBezTo>
                    <a:pt x="6201" y="9"/>
                    <a:pt x="6137" y="9"/>
                    <a:pt x="6107" y="9"/>
                  </a:cubicBezTo>
                  <a:cubicBezTo>
                    <a:pt x="6113" y="9"/>
                    <a:pt x="6124" y="8"/>
                    <a:pt x="6121" y="8"/>
                  </a:cubicBezTo>
                  <a:cubicBezTo>
                    <a:pt x="6086" y="7"/>
                    <a:pt x="6021" y="11"/>
                    <a:pt x="6006" y="8"/>
                  </a:cubicBezTo>
                  <a:cubicBezTo>
                    <a:pt x="5989" y="8"/>
                    <a:pt x="6040" y="6"/>
                    <a:pt x="5983" y="6"/>
                  </a:cubicBezTo>
                  <a:cubicBezTo>
                    <a:pt x="5944" y="5"/>
                    <a:pt x="5931" y="7"/>
                    <a:pt x="5927" y="8"/>
                  </a:cubicBezTo>
                  <a:cubicBezTo>
                    <a:pt x="5927" y="9"/>
                    <a:pt x="5988" y="9"/>
                    <a:pt x="5967" y="11"/>
                  </a:cubicBezTo>
                  <a:cubicBezTo>
                    <a:pt x="5997" y="11"/>
                    <a:pt x="6009" y="9"/>
                    <a:pt x="6047" y="10"/>
                  </a:cubicBezTo>
                  <a:cubicBezTo>
                    <a:pt x="6017" y="10"/>
                    <a:pt x="5977" y="12"/>
                    <a:pt x="5961" y="11"/>
                  </a:cubicBezTo>
                  <a:cubicBezTo>
                    <a:pt x="5902" y="13"/>
                    <a:pt x="5911" y="18"/>
                    <a:pt x="5938" y="18"/>
                  </a:cubicBezTo>
                  <a:cubicBezTo>
                    <a:pt x="5932" y="16"/>
                    <a:pt x="6046" y="16"/>
                    <a:pt x="5969" y="14"/>
                  </a:cubicBezTo>
                  <a:cubicBezTo>
                    <a:pt x="6003" y="12"/>
                    <a:pt x="6067" y="12"/>
                    <a:pt x="6112" y="11"/>
                  </a:cubicBezTo>
                  <a:lnTo>
                    <a:pt x="6110" y="11"/>
                  </a:lnTo>
                  <a:lnTo>
                    <a:pt x="6166" y="11"/>
                  </a:lnTo>
                  <a:cubicBezTo>
                    <a:pt x="6158" y="11"/>
                    <a:pt x="6141" y="12"/>
                    <a:pt x="6141" y="13"/>
                  </a:cubicBezTo>
                  <a:lnTo>
                    <a:pt x="6218" y="10"/>
                  </a:lnTo>
                  <a:cubicBezTo>
                    <a:pt x="6175" y="12"/>
                    <a:pt x="6246" y="11"/>
                    <a:pt x="6266" y="12"/>
                  </a:cubicBezTo>
                  <a:cubicBezTo>
                    <a:pt x="6274" y="11"/>
                    <a:pt x="6304" y="10"/>
                    <a:pt x="6275" y="9"/>
                  </a:cubicBezTo>
                  <a:cubicBezTo>
                    <a:pt x="6242" y="7"/>
                    <a:pt x="6256" y="9"/>
                    <a:pt x="6226" y="10"/>
                  </a:cubicBezTo>
                  <a:lnTo>
                    <a:pt x="6269" y="7"/>
                  </a:lnTo>
                  <a:lnTo>
                    <a:pt x="6272" y="7"/>
                  </a:lnTo>
                  <a:lnTo>
                    <a:pt x="6298" y="5"/>
                  </a:lnTo>
                  <a:cubicBezTo>
                    <a:pt x="6355" y="5"/>
                    <a:pt x="6272" y="10"/>
                    <a:pt x="6346" y="8"/>
                  </a:cubicBezTo>
                  <a:lnTo>
                    <a:pt x="6337" y="5"/>
                  </a:lnTo>
                  <a:cubicBezTo>
                    <a:pt x="6422" y="6"/>
                    <a:pt x="6532" y="9"/>
                    <a:pt x="6592" y="8"/>
                  </a:cubicBezTo>
                  <a:cubicBezTo>
                    <a:pt x="6575" y="9"/>
                    <a:pt x="6568" y="12"/>
                    <a:pt x="6591" y="14"/>
                  </a:cubicBezTo>
                  <a:cubicBezTo>
                    <a:pt x="6565" y="13"/>
                    <a:pt x="6513" y="13"/>
                    <a:pt x="6475" y="13"/>
                  </a:cubicBezTo>
                  <a:cubicBezTo>
                    <a:pt x="6468" y="13"/>
                    <a:pt x="6522" y="10"/>
                    <a:pt x="6563" y="11"/>
                  </a:cubicBezTo>
                  <a:cubicBezTo>
                    <a:pt x="6543" y="6"/>
                    <a:pt x="6461" y="13"/>
                    <a:pt x="6456" y="9"/>
                  </a:cubicBezTo>
                  <a:cubicBezTo>
                    <a:pt x="6352" y="7"/>
                    <a:pt x="6379" y="13"/>
                    <a:pt x="6291" y="10"/>
                  </a:cubicBezTo>
                  <a:cubicBezTo>
                    <a:pt x="6290" y="12"/>
                    <a:pt x="6266" y="11"/>
                    <a:pt x="6261" y="13"/>
                  </a:cubicBezTo>
                  <a:cubicBezTo>
                    <a:pt x="6287" y="17"/>
                    <a:pt x="6379" y="13"/>
                    <a:pt x="6436" y="14"/>
                  </a:cubicBezTo>
                  <a:cubicBezTo>
                    <a:pt x="6430" y="15"/>
                    <a:pt x="6419" y="15"/>
                    <a:pt x="6417" y="15"/>
                  </a:cubicBezTo>
                  <a:cubicBezTo>
                    <a:pt x="6457" y="16"/>
                    <a:pt x="6474" y="15"/>
                    <a:pt x="6503" y="15"/>
                  </a:cubicBezTo>
                  <a:lnTo>
                    <a:pt x="6499" y="14"/>
                  </a:lnTo>
                  <a:cubicBezTo>
                    <a:pt x="6549" y="12"/>
                    <a:pt x="6530" y="16"/>
                    <a:pt x="6559" y="17"/>
                  </a:cubicBezTo>
                  <a:cubicBezTo>
                    <a:pt x="6570" y="17"/>
                    <a:pt x="6611" y="17"/>
                    <a:pt x="6604" y="16"/>
                  </a:cubicBezTo>
                  <a:lnTo>
                    <a:pt x="6657" y="18"/>
                  </a:lnTo>
                  <a:lnTo>
                    <a:pt x="6655" y="16"/>
                  </a:lnTo>
                  <a:cubicBezTo>
                    <a:pt x="6685" y="15"/>
                    <a:pt x="6691" y="17"/>
                    <a:pt x="6718" y="16"/>
                  </a:cubicBezTo>
                  <a:lnTo>
                    <a:pt x="6719" y="14"/>
                  </a:lnTo>
                  <a:lnTo>
                    <a:pt x="6645" y="13"/>
                  </a:lnTo>
                  <a:cubicBezTo>
                    <a:pt x="6683" y="12"/>
                    <a:pt x="6656" y="11"/>
                    <a:pt x="6697" y="10"/>
                  </a:cubicBezTo>
                  <a:cubicBezTo>
                    <a:pt x="6651" y="13"/>
                    <a:pt x="6730" y="12"/>
                    <a:pt x="6734" y="13"/>
                  </a:cubicBezTo>
                  <a:lnTo>
                    <a:pt x="6765" y="12"/>
                  </a:lnTo>
                  <a:lnTo>
                    <a:pt x="6757" y="13"/>
                  </a:lnTo>
                  <a:cubicBezTo>
                    <a:pt x="6781" y="14"/>
                    <a:pt x="6785" y="12"/>
                    <a:pt x="6813" y="12"/>
                  </a:cubicBezTo>
                  <a:cubicBezTo>
                    <a:pt x="6780" y="11"/>
                    <a:pt x="6759" y="10"/>
                    <a:pt x="6717" y="11"/>
                  </a:cubicBezTo>
                  <a:cubicBezTo>
                    <a:pt x="6747" y="10"/>
                    <a:pt x="6808" y="9"/>
                    <a:pt x="6822" y="9"/>
                  </a:cubicBezTo>
                  <a:cubicBezTo>
                    <a:pt x="6854" y="8"/>
                    <a:pt x="6877" y="10"/>
                    <a:pt x="6907" y="10"/>
                  </a:cubicBezTo>
                  <a:cubicBezTo>
                    <a:pt x="6849" y="11"/>
                    <a:pt x="6927" y="16"/>
                    <a:pt x="6812" y="15"/>
                  </a:cubicBezTo>
                  <a:cubicBezTo>
                    <a:pt x="6814" y="14"/>
                    <a:pt x="6823" y="14"/>
                    <a:pt x="6827" y="15"/>
                  </a:cubicBezTo>
                  <a:cubicBezTo>
                    <a:pt x="6811" y="12"/>
                    <a:pt x="6758" y="15"/>
                    <a:pt x="6733" y="16"/>
                  </a:cubicBezTo>
                  <a:cubicBezTo>
                    <a:pt x="6739" y="17"/>
                    <a:pt x="6713" y="18"/>
                    <a:pt x="6757" y="18"/>
                  </a:cubicBezTo>
                  <a:cubicBezTo>
                    <a:pt x="6743" y="17"/>
                    <a:pt x="6795" y="15"/>
                    <a:pt x="6837" y="16"/>
                  </a:cubicBezTo>
                  <a:lnTo>
                    <a:pt x="6829" y="20"/>
                  </a:lnTo>
                  <a:lnTo>
                    <a:pt x="6891" y="20"/>
                  </a:lnTo>
                  <a:lnTo>
                    <a:pt x="6885" y="20"/>
                  </a:lnTo>
                  <a:cubicBezTo>
                    <a:pt x="6908" y="23"/>
                    <a:pt x="6950" y="20"/>
                    <a:pt x="6992" y="21"/>
                  </a:cubicBezTo>
                  <a:cubicBezTo>
                    <a:pt x="7023" y="20"/>
                    <a:pt x="7140" y="22"/>
                    <a:pt x="7089" y="18"/>
                  </a:cubicBezTo>
                  <a:cubicBezTo>
                    <a:pt x="7127" y="20"/>
                    <a:pt x="7160" y="18"/>
                    <a:pt x="7202" y="17"/>
                  </a:cubicBezTo>
                  <a:lnTo>
                    <a:pt x="7150" y="16"/>
                  </a:lnTo>
                  <a:cubicBezTo>
                    <a:pt x="7211" y="14"/>
                    <a:pt x="7194" y="15"/>
                    <a:pt x="7242" y="11"/>
                  </a:cubicBezTo>
                  <a:cubicBezTo>
                    <a:pt x="7247" y="12"/>
                    <a:pt x="7258" y="13"/>
                    <a:pt x="7248" y="14"/>
                  </a:cubicBezTo>
                  <a:cubicBezTo>
                    <a:pt x="7330" y="14"/>
                    <a:pt x="7447" y="16"/>
                    <a:pt x="7495" y="13"/>
                  </a:cubicBezTo>
                  <a:cubicBezTo>
                    <a:pt x="7552" y="14"/>
                    <a:pt x="7561" y="18"/>
                    <a:pt x="7642" y="16"/>
                  </a:cubicBezTo>
                  <a:cubicBezTo>
                    <a:pt x="7659" y="16"/>
                    <a:pt x="7629" y="13"/>
                    <a:pt x="7682" y="14"/>
                  </a:cubicBezTo>
                  <a:cubicBezTo>
                    <a:pt x="7686" y="15"/>
                    <a:pt x="7631" y="17"/>
                    <a:pt x="7690" y="17"/>
                  </a:cubicBezTo>
                  <a:cubicBezTo>
                    <a:pt x="7733" y="14"/>
                    <a:pt x="7790" y="19"/>
                    <a:pt x="7845" y="17"/>
                  </a:cubicBezTo>
                  <a:cubicBezTo>
                    <a:pt x="7875" y="18"/>
                    <a:pt x="7925" y="18"/>
                    <a:pt x="7915" y="20"/>
                  </a:cubicBezTo>
                  <a:cubicBezTo>
                    <a:pt x="7868" y="19"/>
                    <a:pt x="7803" y="19"/>
                    <a:pt x="7793" y="20"/>
                  </a:cubicBezTo>
                  <a:cubicBezTo>
                    <a:pt x="7799" y="19"/>
                    <a:pt x="7760" y="19"/>
                    <a:pt x="7794" y="18"/>
                  </a:cubicBezTo>
                  <a:cubicBezTo>
                    <a:pt x="7724" y="16"/>
                    <a:pt x="7749" y="19"/>
                    <a:pt x="7686" y="17"/>
                  </a:cubicBezTo>
                  <a:cubicBezTo>
                    <a:pt x="7682" y="18"/>
                    <a:pt x="7719" y="20"/>
                    <a:pt x="7732" y="19"/>
                  </a:cubicBezTo>
                  <a:cubicBezTo>
                    <a:pt x="7732" y="22"/>
                    <a:pt x="7608" y="20"/>
                    <a:pt x="7664" y="24"/>
                  </a:cubicBezTo>
                  <a:cubicBezTo>
                    <a:pt x="7731" y="24"/>
                    <a:pt x="7751" y="18"/>
                    <a:pt x="7809" y="22"/>
                  </a:cubicBezTo>
                  <a:cubicBezTo>
                    <a:pt x="7786" y="23"/>
                    <a:pt x="7749" y="22"/>
                    <a:pt x="7720" y="24"/>
                  </a:cubicBezTo>
                  <a:lnTo>
                    <a:pt x="7767" y="26"/>
                  </a:lnTo>
                  <a:lnTo>
                    <a:pt x="7802" y="24"/>
                  </a:lnTo>
                  <a:lnTo>
                    <a:pt x="7800" y="24"/>
                  </a:lnTo>
                  <a:cubicBezTo>
                    <a:pt x="7884" y="27"/>
                    <a:pt x="7878" y="22"/>
                    <a:pt x="7953" y="21"/>
                  </a:cubicBezTo>
                  <a:cubicBezTo>
                    <a:pt x="7910" y="19"/>
                    <a:pt x="7963" y="16"/>
                    <a:pt x="7930" y="15"/>
                  </a:cubicBezTo>
                  <a:cubicBezTo>
                    <a:pt x="7981" y="15"/>
                    <a:pt x="8018" y="15"/>
                    <a:pt x="8018" y="18"/>
                  </a:cubicBezTo>
                  <a:cubicBezTo>
                    <a:pt x="7924" y="20"/>
                    <a:pt x="8013" y="21"/>
                    <a:pt x="7926" y="23"/>
                  </a:cubicBezTo>
                  <a:cubicBezTo>
                    <a:pt x="7940" y="24"/>
                    <a:pt x="7905" y="27"/>
                    <a:pt x="7957" y="28"/>
                  </a:cubicBezTo>
                  <a:cubicBezTo>
                    <a:pt x="8015" y="26"/>
                    <a:pt x="7939" y="25"/>
                    <a:pt x="7998" y="25"/>
                  </a:cubicBezTo>
                  <a:cubicBezTo>
                    <a:pt x="8001" y="25"/>
                    <a:pt x="8005" y="25"/>
                    <a:pt x="8003" y="26"/>
                  </a:cubicBezTo>
                  <a:cubicBezTo>
                    <a:pt x="8029" y="24"/>
                    <a:pt x="8034" y="26"/>
                    <a:pt x="8066" y="25"/>
                  </a:cubicBezTo>
                  <a:lnTo>
                    <a:pt x="8059" y="25"/>
                  </a:lnTo>
                  <a:cubicBezTo>
                    <a:pt x="8099" y="27"/>
                    <a:pt x="8103" y="24"/>
                    <a:pt x="8137" y="26"/>
                  </a:cubicBezTo>
                  <a:cubicBezTo>
                    <a:pt x="8123" y="24"/>
                    <a:pt x="8160" y="24"/>
                    <a:pt x="8182" y="23"/>
                  </a:cubicBezTo>
                  <a:cubicBezTo>
                    <a:pt x="8147" y="22"/>
                    <a:pt x="8128" y="19"/>
                    <a:pt x="8059" y="19"/>
                  </a:cubicBezTo>
                  <a:cubicBezTo>
                    <a:pt x="8050" y="20"/>
                    <a:pt x="8055" y="21"/>
                    <a:pt x="8027" y="22"/>
                  </a:cubicBezTo>
                  <a:lnTo>
                    <a:pt x="8072" y="22"/>
                  </a:lnTo>
                  <a:lnTo>
                    <a:pt x="8046" y="23"/>
                  </a:lnTo>
                  <a:lnTo>
                    <a:pt x="8003" y="22"/>
                  </a:lnTo>
                  <a:cubicBezTo>
                    <a:pt x="8058" y="21"/>
                    <a:pt x="8033" y="19"/>
                    <a:pt x="8056" y="17"/>
                  </a:cubicBezTo>
                  <a:cubicBezTo>
                    <a:pt x="8106" y="18"/>
                    <a:pt x="8097" y="17"/>
                    <a:pt x="8128" y="18"/>
                  </a:cubicBezTo>
                  <a:cubicBezTo>
                    <a:pt x="8125" y="20"/>
                    <a:pt x="8225" y="23"/>
                    <a:pt x="8282" y="24"/>
                  </a:cubicBezTo>
                  <a:lnTo>
                    <a:pt x="8255" y="24"/>
                  </a:lnTo>
                  <a:cubicBezTo>
                    <a:pt x="8214" y="25"/>
                    <a:pt x="8284" y="26"/>
                    <a:pt x="8286" y="27"/>
                  </a:cubicBezTo>
                  <a:lnTo>
                    <a:pt x="8316" y="26"/>
                  </a:lnTo>
                  <a:cubicBezTo>
                    <a:pt x="8310" y="26"/>
                    <a:pt x="8302" y="27"/>
                    <a:pt x="8315" y="27"/>
                  </a:cubicBezTo>
                  <a:cubicBezTo>
                    <a:pt x="8357" y="27"/>
                    <a:pt x="8354" y="25"/>
                    <a:pt x="8395" y="24"/>
                  </a:cubicBezTo>
                  <a:cubicBezTo>
                    <a:pt x="8398" y="26"/>
                    <a:pt x="8364" y="27"/>
                    <a:pt x="8389" y="28"/>
                  </a:cubicBezTo>
                  <a:cubicBezTo>
                    <a:pt x="8398" y="30"/>
                    <a:pt x="8426" y="33"/>
                    <a:pt x="8481" y="32"/>
                  </a:cubicBezTo>
                  <a:cubicBezTo>
                    <a:pt x="8485" y="31"/>
                    <a:pt x="8499" y="31"/>
                    <a:pt x="8515" y="31"/>
                  </a:cubicBezTo>
                  <a:lnTo>
                    <a:pt x="8509" y="31"/>
                  </a:lnTo>
                  <a:lnTo>
                    <a:pt x="8545" y="33"/>
                  </a:lnTo>
                  <a:cubicBezTo>
                    <a:pt x="8514" y="35"/>
                    <a:pt x="8483" y="32"/>
                    <a:pt x="8452" y="34"/>
                  </a:cubicBezTo>
                  <a:lnTo>
                    <a:pt x="8449" y="36"/>
                  </a:lnTo>
                  <a:cubicBezTo>
                    <a:pt x="8425" y="36"/>
                    <a:pt x="8392" y="36"/>
                    <a:pt x="8377" y="37"/>
                  </a:cubicBezTo>
                  <a:cubicBezTo>
                    <a:pt x="8414" y="38"/>
                    <a:pt x="8422" y="37"/>
                    <a:pt x="8463" y="37"/>
                  </a:cubicBezTo>
                  <a:cubicBezTo>
                    <a:pt x="8469" y="39"/>
                    <a:pt x="8440" y="39"/>
                    <a:pt x="8435" y="39"/>
                  </a:cubicBezTo>
                  <a:lnTo>
                    <a:pt x="8441" y="38"/>
                  </a:lnTo>
                  <a:cubicBezTo>
                    <a:pt x="8392" y="36"/>
                    <a:pt x="8368" y="40"/>
                    <a:pt x="8307" y="39"/>
                  </a:cubicBezTo>
                  <a:cubicBezTo>
                    <a:pt x="8297" y="39"/>
                    <a:pt x="8303" y="39"/>
                    <a:pt x="8305" y="38"/>
                  </a:cubicBezTo>
                  <a:cubicBezTo>
                    <a:pt x="8256" y="40"/>
                    <a:pt x="8207" y="37"/>
                    <a:pt x="8159" y="39"/>
                  </a:cubicBezTo>
                  <a:lnTo>
                    <a:pt x="8175" y="38"/>
                  </a:lnTo>
                  <a:lnTo>
                    <a:pt x="8013" y="42"/>
                  </a:lnTo>
                  <a:lnTo>
                    <a:pt x="8013" y="43"/>
                  </a:lnTo>
                  <a:cubicBezTo>
                    <a:pt x="8020" y="44"/>
                    <a:pt x="7996" y="44"/>
                    <a:pt x="7983" y="43"/>
                  </a:cubicBezTo>
                  <a:lnTo>
                    <a:pt x="7983" y="43"/>
                  </a:lnTo>
                  <a:lnTo>
                    <a:pt x="7895" y="45"/>
                  </a:lnTo>
                  <a:cubicBezTo>
                    <a:pt x="7903" y="46"/>
                    <a:pt x="7913" y="46"/>
                    <a:pt x="7925" y="47"/>
                  </a:cubicBezTo>
                  <a:cubicBezTo>
                    <a:pt x="7935" y="46"/>
                    <a:pt x="7994" y="47"/>
                    <a:pt x="7986" y="45"/>
                  </a:cubicBezTo>
                  <a:cubicBezTo>
                    <a:pt x="8013" y="46"/>
                    <a:pt x="8057" y="44"/>
                    <a:pt x="8077" y="45"/>
                  </a:cubicBezTo>
                  <a:cubicBezTo>
                    <a:pt x="8041" y="44"/>
                    <a:pt x="8102" y="43"/>
                    <a:pt x="8109" y="42"/>
                  </a:cubicBezTo>
                  <a:cubicBezTo>
                    <a:pt x="8121" y="44"/>
                    <a:pt x="8163" y="42"/>
                    <a:pt x="8158" y="44"/>
                  </a:cubicBezTo>
                  <a:cubicBezTo>
                    <a:pt x="8165" y="45"/>
                    <a:pt x="8140" y="43"/>
                    <a:pt x="8125" y="44"/>
                  </a:cubicBezTo>
                  <a:cubicBezTo>
                    <a:pt x="8086" y="46"/>
                    <a:pt x="8194" y="46"/>
                    <a:pt x="8147" y="47"/>
                  </a:cubicBezTo>
                  <a:cubicBezTo>
                    <a:pt x="8207" y="46"/>
                    <a:pt x="8287" y="47"/>
                    <a:pt x="8349" y="46"/>
                  </a:cubicBezTo>
                  <a:lnTo>
                    <a:pt x="8314" y="45"/>
                  </a:lnTo>
                  <a:cubicBezTo>
                    <a:pt x="8342" y="46"/>
                    <a:pt x="8408" y="46"/>
                    <a:pt x="8413" y="47"/>
                  </a:cubicBezTo>
                  <a:lnTo>
                    <a:pt x="8342" y="47"/>
                  </a:lnTo>
                  <a:cubicBezTo>
                    <a:pt x="8340" y="49"/>
                    <a:pt x="8405" y="47"/>
                    <a:pt x="8408" y="48"/>
                  </a:cubicBezTo>
                  <a:lnTo>
                    <a:pt x="8484" y="45"/>
                  </a:lnTo>
                  <a:lnTo>
                    <a:pt x="8451" y="45"/>
                  </a:lnTo>
                  <a:cubicBezTo>
                    <a:pt x="8472" y="44"/>
                    <a:pt x="8542" y="46"/>
                    <a:pt x="8594" y="47"/>
                  </a:cubicBezTo>
                  <a:cubicBezTo>
                    <a:pt x="8564" y="49"/>
                    <a:pt x="8516" y="46"/>
                    <a:pt x="8461" y="47"/>
                  </a:cubicBezTo>
                  <a:cubicBezTo>
                    <a:pt x="8421" y="48"/>
                    <a:pt x="8485" y="50"/>
                    <a:pt x="8448" y="50"/>
                  </a:cubicBezTo>
                  <a:cubicBezTo>
                    <a:pt x="8458" y="51"/>
                    <a:pt x="8482" y="51"/>
                    <a:pt x="8494" y="50"/>
                  </a:cubicBezTo>
                  <a:lnTo>
                    <a:pt x="8509" y="51"/>
                  </a:lnTo>
                  <a:cubicBezTo>
                    <a:pt x="8475" y="53"/>
                    <a:pt x="8400" y="52"/>
                    <a:pt x="8350" y="54"/>
                  </a:cubicBezTo>
                  <a:cubicBezTo>
                    <a:pt x="8355" y="54"/>
                    <a:pt x="8359" y="54"/>
                    <a:pt x="8360" y="54"/>
                  </a:cubicBezTo>
                  <a:cubicBezTo>
                    <a:pt x="8321" y="52"/>
                    <a:pt x="8282" y="52"/>
                    <a:pt x="8245" y="52"/>
                  </a:cubicBezTo>
                  <a:cubicBezTo>
                    <a:pt x="8265" y="53"/>
                    <a:pt x="8273" y="53"/>
                    <a:pt x="8284" y="53"/>
                  </a:cubicBezTo>
                  <a:cubicBezTo>
                    <a:pt x="8285" y="53"/>
                    <a:pt x="8250" y="53"/>
                    <a:pt x="8236" y="54"/>
                  </a:cubicBezTo>
                  <a:cubicBezTo>
                    <a:pt x="8271" y="55"/>
                    <a:pt x="8243" y="56"/>
                    <a:pt x="8265" y="56"/>
                  </a:cubicBezTo>
                  <a:cubicBezTo>
                    <a:pt x="8242" y="57"/>
                    <a:pt x="8224" y="56"/>
                    <a:pt x="8196" y="56"/>
                  </a:cubicBezTo>
                  <a:cubicBezTo>
                    <a:pt x="8182" y="55"/>
                    <a:pt x="8208" y="55"/>
                    <a:pt x="8205" y="53"/>
                  </a:cubicBezTo>
                  <a:cubicBezTo>
                    <a:pt x="8177" y="54"/>
                    <a:pt x="8164" y="51"/>
                    <a:pt x="8122" y="52"/>
                  </a:cubicBezTo>
                  <a:cubicBezTo>
                    <a:pt x="8177" y="53"/>
                    <a:pt x="8107" y="55"/>
                    <a:pt x="8088" y="56"/>
                  </a:cubicBezTo>
                  <a:lnTo>
                    <a:pt x="8097" y="56"/>
                  </a:lnTo>
                  <a:cubicBezTo>
                    <a:pt x="8080" y="57"/>
                    <a:pt x="8065" y="57"/>
                    <a:pt x="8053" y="56"/>
                  </a:cubicBezTo>
                  <a:cubicBezTo>
                    <a:pt x="8075" y="55"/>
                    <a:pt x="8097" y="56"/>
                    <a:pt x="8091" y="54"/>
                  </a:cubicBezTo>
                  <a:cubicBezTo>
                    <a:pt x="8076" y="54"/>
                    <a:pt x="8061" y="54"/>
                    <a:pt x="8044" y="54"/>
                  </a:cubicBezTo>
                  <a:lnTo>
                    <a:pt x="8059" y="53"/>
                  </a:lnTo>
                  <a:lnTo>
                    <a:pt x="7985" y="53"/>
                  </a:lnTo>
                  <a:cubicBezTo>
                    <a:pt x="7973" y="55"/>
                    <a:pt x="7953" y="56"/>
                    <a:pt x="7943" y="58"/>
                  </a:cubicBezTo>
                  <a:cubicBezTo>
                    <a:pt x="7925" y="57"/>
                    <a:pt x="7900" y="58"/>
                    <a:pt x="7883" y="58"/>
                  </a:cubicBezTo>
                  <a:lnTo>
                    <a:pt x="7891" y="58"/>
                  </a:lnTo>
                  <a:cubicBezTo>
                    <a:pt x="7858" y="56"/>
                    <a:pt x="7785" y="57"/>
                    <a:pt x="7779" y="58"/>
                  </a:cubicBezTo>
                  <a:cubicBezTo>
                    <a:pt x="7755" y="57"/>
                    <a:pt x="7945" y="51"/>
                    <a:pt x="7779" y="52"/>
                  </a:cubicBezTo>
                  <a:cubicBezTo>
                    <a:pt x="7715" y="51"/>
                    <a:pt x="7739" y="55"/>
                    <a:pt x="7703" y="57"/>
                  </a:cubicBezTo>
                  <a:cubicBezTo>
                    <a:pt x="7703" y="57"/>
                    <a:pt x="7705" y="56"/>
                    <a:pt x="7702" y="56"/>
                  </a:cubicBezTo>
                  <a:cubicBezTo>
                    <a:pt x="7674" y="55"/>
                    <a:pt x="7671" y="57"/>
                    <a:pt x="7648" y="57"/>
                  </a:cubicBezTo>
                  <a:cubicBezTo>
                    <a:pt x="7665" y="58"/>
                    <a:pt x="7689" y="58"/>
                    <a:pt x="7697" y="58"/>
                  </a:cubicBezTo>
                  <a:cubicBezTo>
                    <a:pt x="7688" y="59"/>
                    <a:pt x="7639" y="57"/>
                    <a:pt x="7618" y="59"/>
                  </a:cubicBezTo>
                  <a:cubicBezTo>
                    <a:pt x="7646" y="56"/>
                    <a:pt x="7565" y="57"/>
                    <a:pt x="7586" y="56"/>
                  </a:cubicBezTo>
                  <a:cubicBezTo>
                    <a:pt x="7531" y="54"/>
                    <a:pt x="7472" y="56"/>
                    <a:pt x="7443" y="58"/>
                  </a:cubicBezTo>
                  <a:cubicBezTo>
                    <a:pt x="7406" y="55"/>
                    <a:pt x="7378" y="58"/>
                    <a:pt x="7317" y="56"/>
                  </a:cubicBezTo>
                  <a:cubicBezTo>
                    <a:pt x="7327" y="56"/>
                    <a:pt x="7343" y="56"/>
                    <a:pt x="7356" y="56"/>
                  </a:cubicBezTo>
                  <a:cubicBezTo>
                    <a:pt x="7391" y="55"/>
                    <a:pt x="7294" y="55"/>
                    <a:pt x="7347" y="54"/>
                  </a:cubicBezTo>
                  <a:cubicBezTo>
                    <a:pt x="7335" y="54"/>
                    <a:pt x="7346" y="55"/>
                    <a:pt x="7358" y="54"/>
                  </a:cubicBezTo>
                  <a:cubicBezTo>
                    <a:pt x="7378" y="54"/>
                    <a:pt x="7397" y="53"/>
                    <a:pt x="7392" y="52"/>
                  </a:cubicBezTo>
                  <a:lnTo>
                    <a:pt x="7343" y="51"/>
                  </a:lnTo>
                  <a:lnTo>
                    <a:pt x="7360" y="50"/>
                  </a:lnTo>
                  <a:lnTo>
                    <a:pt x="7285" y="47"/>
                  </a:lnTo>
                  <a:cubicBezTo>
                    <a:pt x="7283" y="48"/>
                    <a:pt x="7290" y="48"/>
                    <a:pt x="7294" y="49"/>
                  </a:cubicBezTo>
                  <a:cubicBezTo>
                    <a:pt x="7207" y="47"/>
                    <a:pt x="7107" y="48"/>
                    <a:pt x="7031" y="48"/>
                  </a:cubicBezTo>
                  <a:cubicBezTo>
                    <a:pt x="7017" y="53"/>
                    <a:pt x="6844" y="50"/>
                    <a:pt x="6782" y="53"/>
                  </a:cubicBezTo>
                  <a:cubicBezTo>
                    <a:pt x="6799" y="52"/>
                    <a:pt x="6808" y="49"/>
                    <a:pt x="6798" y="48"/>
                  </a:cubicBezTo>
                  <a:cubicBezTo>
                    <a:pt x="6811" y="47"/>
                    <a:pt x="6840" y="45"/>
                    <a:pt x="6871" y="46"/>
                  </a:cubicBezTo>
                  <a:cubicBezTo>
                    <a:pt x="6876" y="47"/>
                    <a:pt x="6914" y="48"/>
                    <a:pt x="6889" y="49"/>
                  </a:cubicBezTo>
                  <a:cubicBezTo>
                    <a:pt x="6975" y="48"/>
                    <a:pt x="6878" y="46"/>
                    <a:pt x="6903" y="44"/>
                  </a:cubicBezTo>
                  <a:cubicBezTo>
                    <a:pt x="6808" y="44"/>
                    <a:pt x="6752" y="48"/>
                    <a:pt x="6692" y="49"/>
                  </a:cubicBezTo>
                  <a:lnTo>
                    <a:pt x="6690" y="48"/>
                  </a:lnTo>
                  <a:lnTo>
                    <a:pt x="6645" y="49"/>
                  </a:lnTo>
                  <a:cubicBezTo>
                    <a:pt x="6682" y="50"/>
                    <a:pt x="6680" y="53"/>
                    <a:pt x="6632" y="52"/>
                  </a:cubicBezTo>
                  <a:lnTo>
                    <a:pt x="6638" y="52"/>
                  </a:lnTo>
                  <a:cubicBezTo>
                    <a:pt x="6611" y="50"/>
                    <a:pt x="6554" y="52"/>
                    <a:pt x="6511" y="51"/>
                  </a:cubicBezTo>
                  <a:lnTo>
                    <a:pt x="6483" y="53"/>
                  </a:lnTo>
                  <a:cubicBezTo>
                    <a:pt x="6440" y="53"/>
                    <a:pt x="6438" y="50"/>
                    <a:pt x="6424" y="48"/>
                  </a:cubicBezTo>
                  <a:cubicBezTo>
                    <a:pt x="6357" y="47"/>
                    <a:pt x="6319" y="50"/>
                    <a:pt x="6271" y="52"/>
                  </a:cubicBezTo>
                  <a:cubicBezTo>
                    <a:pt x="6250" y="50"/>
                    <a:pt x="6150" y="50"/>
                    <a:pt x="6203" y="48"/>
                  </a:cubicBezTo>
                  <a:cubicBezTo>
                    <a:pt x="6142" y="49"/>
                    <a:pt x="6154" y="57"/>
                    <a:pt x="6051" y="53"/>
                  </a:cubicBezTo>
                  <a:lnTo>
                    <a:pt x="6078" y="51"/>
                  </a:lnTo>
                  <a:cubicBezTo>
                    <a:pt x="5979" y="52"/>
                    <a:pt x="5838" y="54"/>
                    <a:pt x="5792" y="53"/>
                  </a:cubicBezTo>
                  <a:cubicBezTo>
                    <a:pt x="5829" y="48"/>
                    <a:pt x="5669" y="48"/>
                    <a:pt x="5651" y="43"/>
                  </a:cubicBezTo>
                  <a:cubicBezTo>
                    <a:pt x="5656" y="44"/>
                    <a:pt x="5619" y="44"/>
                    <a:pt x="5613" y="45"/>
                  </a:cubicBezTo>
                  <a:cubicBezTo>
                    <a:pt x="5605" y="44"/>
                    <a:pt x="5592" y="44"/>
                    <a:pt x="5577" y="45"/>
                  </a:cubicBezTo>
                  <a:cubicBezTo>
                    <a:pt x="5616" y="46"/>
                    <a:pt x="5550" y="50"/>
                    <a:pt x="5624" y="48"/>
                  </a:cubicBezTo>
                  <a:cubicBezTo>
                    <a:pt x="5587" y="51"/>
                    <a:pt x="5539" y="54"/>
                    <a:pt x="5457" y="54"/>
                  </a:cubicBezTo>
                  <a:lnTo>
                    <a:pt x="5458" y="52"/>
                  </a:lnTo>
                  <a:lnTo>
                    <a:pt x="5523" y="52"/>
                  </a:lnTo>
                  <a:cubicBezTo>
                    <a:pt x="5516" y="51"/>
                    <a:pt x="5549" y="51"/>
                    <a:pt x="5563" y="50"/>
                  </a:cubicBezTo>
                  <a:cubicBezTo>
                    <a:pt x="5443" y="49"/>
                    <a:pt x="5579" y="45"/>
                    <a:pt x="5456" y="46"/>
                  </a:cubicBezTo>
                  <a:cubicBezTo>
                    <a:pt x="5444" y="47"/>
                    <a:pt x="5452" y="46"/>
                    <a:pt x="5420" y="47"/>
                  </a:cubicBezTo>
                  <a:cubicBezTo>
                    <a:pt x="5435" y="47"/>
                    <a:pt x="5437" y="46"/>
                    <a:pt x="5413" y="45"/>
                  </a:cubicBezTo>
                  <a:lnTo>
                    <a:pt x="5390" y="47"/>
                  </a:lnTo>
                  <a:cubicBezTo>
                    <a:pt x="5347" y="44"/>
                    <a:pt x="5461" y="45"/>
                    <a:pt x="5424" y="42"/>
                  </a:cubicBezTo>
                  <a:cubicBezTo>
                    <a:pt x="5472" y="41"/>
                    <a:pt x="5554" y="40"/>
                    <a:pt x="5539" y="37"/>
                  </a:cubicBezTo>
                  <a:cubicBezTo>
                    <a:pt x="5461" y="36"/>
                    <a:pt x="5469" y="42"/>
                    <a:pt x="5388" y="41"/>
                  </a:cubicBezTo>
                  <a:lnTo>
                    <a:pt x="5379" y="40"/>
                  </a:lnTo>
                  <a:cubicBezTo>
                    <a:pt x="5351" y="41"/>
                    <a:pt x="5346" y="43"/>
                    <a:pt x="5330" y="44"/>
                  </a:cubicBezTo>
                  <a:cubicBezTo>
                    <a:pt x="5329" y="43"/>
                    <a:pt x="5322" y="43"/>
                    <a:pt x="5303" y="42"/>
                  </a:cubicBezTo>
                  <a:cubicBezTo>
                    <a:pt x="5255" y="45"/>
                    <a:pt x="5223" y="46"/>
                    <a:pt x="5179" y="49"/>
                  </a:cubicBezTo>
                  <a:cubicBezTo>
                    <a:pt x="5297" y="46"/>
                    <a:pt x="5280" y="51"/>
                    <a:pt x="5402" y="49"/>
                  </a:cubicBezTo>
                  <a:cubicBezTo>
                    <a:pt x="5383" y="49"/>
                    <a:pt x="5297" y="50"/>
                    <a:pt x="5292" y="53"/>
                  </a:cubicBezTo>
                  <a:lnTo>
                    <a:pt x="5293" y="51"/>
                  </a:lnTo>
                  <a:cubicBezTo>
                    <a:pt x="5253" y="52"/>
                    <a:pt x="5214" y="53"/>
                    <a:pt x="5164" y="53"/>
                  </a:cubicBezTo>
                  <a:lnTo>
                    <a:pt x="5194" y="51"/>
                  </a:lnTo>
                  <a:cubicBezTo>
                    <a:pt x="5128" y="53"/>
                    <a:pt x="5084" y="48"/>
                    <a:pt x="5032" y="52"/>
                  </a:cubicBezTo>
                  <a:cubicBezTo>
                    <a:pt x="5051" y="52"/>
                    <a:pt x="5065" y="52"/>
                    <a:pt x="5077" y="52"/>
                  </a:cubicBezTo>
                  <a:cubicBezTo>
                    <a:pt x="5043" y="53"/>
                    <a:pt x="5000" y="52"/>
                    <a:pt x="4963" y="52"/>
                  </a:cubicBezTo>
                  <a:lnTo>
                    <a:pt x="4887" y="56"/>
                  </a:lnTo>
                  <a:cubicBezTo>
                    <a:pt x="4887" y="55"/>
                    <a:pt x="4839" y="55"/>
                    <a:pt x="4862" y="53"/>
                  </a:cubicBezTo>
                  <a:cubicBezTo>
                    <a:pt x="4807" y="51"/>
                    <a:pt x="4781" y="55"/>
                    <a:pt x="4749" y="55"/>
                  </a:cubicBezTo>
                  <a:cubicBezTo>
                    <a:pt x="4693" y="53"/>
                    <a:pt x="4798" y="54"/>
                    <a:pt x="4804" y="51"/>
                  </a:cubicBezTo>
                  <a:cubicBezTo>
                    <a:pt x="4726" y="50"/>
                    <a:pt x="4644" y="51"/>
                    <a:pt x="4600" y="53"/>
                  </a:cubicBezTo>
                  <a:cubicBezTo>
                    <a:pt x="4616" y="54"/>
                    <a:pt x="4623" y="54"/>
                    <a:pt x="4623" y="55"/>
                  </a:cubicBezTo>
                  <a:cubicBezTo>
                    <a:pt x="4620" y="54"/>
                    <a:pt x="4589" y="54"/>
                    <a:pt x="4572" y="54"/>
                  </a:cubicBezTo>
                  <a:lnTo>
                    <a:pt x="4560" y="55"/>
                  </a:lnTo>
                  <a:cubicBezTo>
                    <a:pt x="4530" y="55"/>
                    <a:pt x="4535" y="54"/>
                    <a:pt x="4559" y="53"/>
                  </a:cubicBezTo>
                  <a:cubicBezTo>
                    <a:pt x="4532" y="52"/>
                    <a:pt x="4498" y="55"/>
                    <a:pt x="4470" y="53"/>
                  </a:cubicBezTo>
                  <a:cubicBezTo>
                    <a:pt x="4517" y="52"/>
                    <a:pt x="4578" y="53"/>
                    <a:pt x="4602" y="52"/>
                  </a:cubicBezTo>
                  <a:cubicBezTo>
                    <a:pt x="4503" y="53"/>
                    <a:pt x="4503" y="48"/>
                    <a:pt x="4377" y="50"/>
                  </a:cubicBezTo>
                  <a:cubicBezTo>
                    <a:pt x="4375" y="49"/>
                    <a:pt x="4397" y="48"/>
                    <a:pt x="4372" y="48"/>
                  </a:cubicBezTo>
                  <a:cubicBezTo>
                    <a:pt x="4316" y="48"/>
                    <a:pt x="4358" y="51"/>
                    <a:pt x="4340" y="52"/>
                  </a:cubicBezTo>
                  <a:cubicBezTo>
                    <a:pt x="4383" y="51"/>
                    <a:pt x="4404" y="52"/>
                    <a:pt x="4429" y="54"/>
                  </a:cubicBezTo>
                  <a:lnTo>
                    <a:pt x="4417" y="55"/>
                  </a:lnTo>
                  <a:cubicBezTo>
                    <a:pt x="4415" y="54"/>
                    <a:pt x="4388" y="54"/>
                    <a:pt x="4380" y="54"/>
                  </a:cubicBezTo>
                  <a:lnTo>
                    <a:pt x="4373" y="56"/>
                  </a:lnTo>
                  <a:cubicBezTo>
                    <a:pt x="4376" y="54"/>
                    <a:pt x="4333" y="52"/>
                    <a:pt x="4299" y="53"/>
                  </a:cubicBezTo>
                  <a:cubicBezTo>
                    <a:pt x="4333" y="54"/>
                    <a:pt x="4324" y="54"/>
                    <a:pt x="4334" y="57"/>
                  </a:cubicBezTo>
                  <a:cubicBezTo>
                    <a:pt x="4286" y="60"/>
                    <a:pt x="4279" y="55"/>
                    <a:pt x="4226" y="58"/>
                  </a:cubicBezTo>
                  <a:cubicBezTo>
                    <a:pt x="4230" y="57"/>
                    <a:pt x="4277" y="56"/>
                    <a:pt x="4236" y="56"/>
                  </a:cubicBezTo>
                  <a:cubicBezTo>
                    <a:pt x="4203" y="56"/>
                    <a:pt x="4207" y="57"/>
                    <a:pt x="4184" y="58"/>
                  </a:cubicBezTo>
                  <a:cubicBezTo>
                    <a:pt x="4210" y="56"/>
                    <a:pt x="4203" y="54"/>
                    <a:pt x="4231" y="52"/>
                  </a:cubicBezTo>
                  <a:cubicBezTo>
                    <a:pt x="4290" y="52"/>
                    <a:pt x="4255" y="52"/>
                    <a:pt x="4313" y="51"/>
                  </a:cubicBezTo>
                  <a:lnTo>
                    <a:pt x="4264" y="49"/>
                  </a:lnTo>
                  <a:cubicBezTo>
                    <a:pt x="4314" y="49"/>
                    <a:pt x="4301" y="47"/>
                    <a:pt x="4305" y="46"/>
                  </a:cubicBezTo>
                  <a:cubicBezTo>
                    <a:pt x="4218" y="44"/>
                    <a:pt x="4240" y="49"/>
                    <a:pt x="4184" y="49"/>
                  </a:cubicBezTo>
                  <a:cubicBezTo>
                    <a:pt x="4157" y="50"/>
                    <a:pt x="4236" y="49"/>
                    <a:pt x="4194" y="51"/>
                  </a:cubicBezTo>
                  <a:cubicBezTo>
                    <a:pt x="4142" y="50"/>
                    <a:pt x="4182" y="52"/>
                    <a:pt x="4124" y="53"/>
                  </a:cubicBezTo>
                  <a:lnTo>
                    <a:pt x="4134" y="52"/>
                  </a:lnTo>
                  <a:cubicBezTo>
                    <a:pt x="4116" y="51"/>
                    <a:pt x="4099" y="52"/>
                    <a:pt x="4078" y="53"/>
                  </a:cubicBezTo>
                  <a:cubicBezTo>
                    <a:pt x="4055" y="53"/>
                    <a:pt x="4104" y="60"/>
                    <a:pt x="4010" y="60"/>
                  </a:cubicBezTo>
                  <a:cubicBezTo>
                    <a:pt x="4015" y="60"/>
                    <a:pt x="4017" y="59"/>
                    <a:pt x="4017" y="59"/>
                  </a:cubicBezTo>
                  <a:lnTo>
                    <a:pt x="4108" y="41"/>
                  </a:lnTo>
                  <a:cubicBezTo>
                    <a:pt x="4013" y="41"/>
                    <a:pt x="3904" y="41"/>
                    <a:pt x="3795" y="40"/>
                  </a:cubicBezTo>
                  <a:cubicBezTo>
                    <a:pt x="3769" y="37"/>
                    <a:pt x="3873" y="37"/>
                    <a:pt x="3866" y="36"/>
                  </a:cubicBezTo>
                  <a:lnTo>
                    <a:pt x="3916" y="36"/>
                  </a:lnTo>
                  <a:cubicBezTo>
                    <a:pt x="3913" y="38"/>
                    <a:pt x="3812" y="37"/>
                    <a:pt x="3857" y="39"/>
                  </a:cubicBezTo>
                  <a:cubicBezTo>
                    <a:pt x="3945" y="38"/>
                    <a:pt x="3985" y="40"/>
                    <a:pt x="4068" y="37"/>
                  </a:cubicBezTo>
                  <a:cubicBezTo>
                    <a:pt x="4042" y="33"/>
                    <a:pt x="3958" y="37"/>
                    <a:pt x="3904" y="35"/>
                  </a:cubicBezTo>
                  <a:cubicBezTo>
                    <a:pt x="3927" y="35"/>
                    <a:pt x="3946" y="35"/>
                    <a:pt x="3965" y="34"/>
                  </a:cubicBezTo>
                  <a:lnTo>
                    <a:pt x="3801" y="33"/>
                  </a:lnTo>
                  <a:lnTo>
                    <a:pt x="3788" y="34"/>
                  </a:lnTo>
                  <a:lnTo>
                    <a:pt x="3858" y="34"/>
                  </a:lnTo>
                  <a:cubicBezTo>
                    <a:pt x="3806" y="34"/>
                    <a:pt x="3762" y="36"/>
                    <a:pt x="3758" y="39"/>
                  </a:cubicBezTo>
                  <a:lnTo>
                    <a:pt x="3768" y="39"/>
                  </a:lnTo>
                  <a:lnTo>
                    <a:pt x="3749" y="40"/>
                  </a:lnTo>
                  <a:lnTo>
                    <a:pt x="3713" y="3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6" name="フリーフォーム 64"/>
            <p:cNvSpPr>
              <a:spLocks/>
            </p:cNvSpPr>
            <p:nvPr/>
          </p:nvSpPr>
          <p:spPr bwMode="invGray">
            <a:xfrm>
              <a:off x="12117388" y="2779713"/>
              <a:ext cx="127000" cy="4762"/>
            </a:xfrm>
            <a:custGeom>
              <a:avLst/>
              <a:gdLst>
                <a:gd name="T0" fmla="*/ 19 w 66"/>
                <a:gd name="T1" fmla="*/ 2 h 2"/>
                <a:gd name="T2" fmla="*/ 19 w 66"/>
                <a:gd name="T3" fmla="*/ 2 h 2"/>
                <a:gd name="T4" fmla="*/ 60 w 66"/>
                <a:gd name="T5" fmla="*/ 0 h 2"/>
                <a:gd name="T6" fmla="*/ 19 w 66"/>
                <a:gd name="T7" fmla="*/ 2 h 2"/>
              </a:gdLst>
              <a:ahLst/>
              <a:cxnLst>
                <a:cxn ang="0">
                  <a:pos x="T0" y="T1"/>
                </a:cxn>
                <a:cxn ang="0">
                  <a:pos x="T2" y="T3"/>
                </a:cxn>
                <a:cxn ang="0">
                  <a:pos x="T4" y="T5"/>
                </a:cxn>
                <a:cxn ang="0">
                  <a:pos x="T6" y="T7"/>
                </a:cxn>
              </a:cxnLst>
              <a:rect l="0" t="0" r="r" b="b"/>
              <a:pathLst>
                <a:path w="66" h="2">
                  <a:moveTo>
                    <a:pt x="19" y="2"/>
                  </a:moveTo>
                  <a:lnTo>
                    <a:pt x="19" y="2"/>
                  </a:lnTo>
                  <a:cubicBezTo>
                    <a:pt x="33" y="2"/>
                    <a:pt x="66" y="2"/>
                    <a:pt x="60" y="0"/>
                  </a:cubicBezTo>
                  <a:cubicBezTo>
                    <a:pt x="60" y="2"/>
                    <a:pt x="0" y="0"/>
                    <a:pt x="19"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7" name="フリーフォーム 65"/>
            <p:cNvSpPr>
              <a:spLocks/>
            </p:cNvSpPr>
            <p:nvPr/>
          </p:nvSpPr>
          <p:spPr bwMode="invGray">
            <a:xfrm>
              <a:off x="12182475" y="2787650"/>
              <a:ext cx="79375" cy="1587"/>
            </a:xfrm>
            <a:custGeom>
              <a:avLst/>
              <a:gdLst>
                <a:gd name="T0" fmla="*/ 25 w 41"/>
                <a:gd name="T1" fmla="*/ 1 h 1"/>
                <a:gd name="T2" fmla="*/ 25 w 41"/>
                <a:gd name="T3" fmla="*/ 1 h 1"/>
                <a:gd name="T4" fmla="*/ 41 w 41"/>
                <a:gd name="T5" fmla="*/ 0 h 1"/>
                <a:gd name="T6" fmla="*/ 0 w 41"/>
                <a:gd name="T7" fmla="*/ 0 h 1"/>
                <a:gd name="T8" fmla="*/ 25 w 41"/>
                <a:gd name="T9" fmla="*/ 1 h 1"/>
              </a:gdLst>
              <a:ahLst/>
              <a:cxnLst>
                <a:cxn ang="0">
                  <a:pos x="T0" y="T1"/>
                </a:cxn>
                <a:cxn ang="0">
                  <a:pos x="T2" y="T3"/>
                </a:cxn>
                <a:cxn ang="0">
                  <a:pos x="T4" y="T5"/>
                </a:cxn>
                <a:cxn ang="0">
                  <a:pos x="T6" y="T7"/>
                </a:cxn>
                <a:cxn ang="0">
                  <a:pos x="T8" y="T9"/>
                </a:cxn>
              </a:cxnLst>
              <a:rect l="0" t="0" r="r" b="b"/>
              <a:pathLst>
                <a:path w="41" h="1">
                  <a:moveTo>
                    <a:pt x="25" y="1"/>
                  </a:moveTo>
                  <a:lnTo>
                    <a:pt x="25" y="1"/>
                  </a:lnTo>
                  <a:cubicBezTo>
                    <a:pt x="27" y="1"/>
                    <a:pt x="26" y="0"/>
                    <a:pt x="41" y="0"/>
                  </a:cubicBezTo>
                  <a:lnTo>
                    <a:pt x="0" y="0"/>
                  </a:lnTo>
                  <a:lnTo>
                    <a:pt x="2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8" name="フリーフォーム 66"/>
            <p:cNvSpPr>
              <a:spLocks/>
            </p:cNvSpPr>
            <p:nvPr/>
          </p:nvSpPr>
          <p:spPr bwMode="invGray">
            <a:xfrm>
              <a:off x="12307888" y="2809875"/>
              <a:ext cx="249238" cy="15875"/>
            </a:xfrm>
            <a:custGeom>
              <a:avLst/>
              <a:gdLst>
                <a:gd name="T0" fmla="*/ 2 w 130"/>
                <a:gd name="T1" fmla="*/ 3 h 7"/>
                <a:gd name="T2" fmla="*/ 2 w 130"/>
                <a:gd name="T3" fmla="*/ 3 h 7"/>
                <a:gd name="T4" fmla="*/ 70 w 130"/>
                <a:gd name="T5" fmla="*/ 2 h 7"/>
                <a:gd name="T6" fmla="*/ 0 w 130"/>
                <a:gd name="T7" fmla="*/ 6 h 7"/>
                <a:gd name="T8" fmla="*/ 130 w 130"/>
                <a:gd name="T9" fmla="*/ 4 h 7"/>
                <a:gd name="T10" fmla="*/ 2 w 130"/>
                <a:gd name="T11" fmla="*/ 3 h 7"/>
              </a:gdLst>
              <a:ahLst/>
              <a:cxnLst>
                <a:cxn ang="0">
                  <a:pos x="T0" y="T1"/>
                </a:cxn>
                <a:cxn ang="0">
                  <a:pos x="T2" y="T3"/>
                </a:cxn>
                <a:cxn ang="0">
                  <a:pos x="T4" y="T5"/>
                </a:cxn>
                <a:cxn ang="0">
                  <a:pos x="T6" y="T7"/>
                </a:cxn>
                <a:cxn ang="0">
                  <a:pos x="T8" y="T9"/>
                </a:cxn>
                <a:cxn ang="0">
                  <a:pos x="T10" y="T11"/>
                </a:cxn>
              </a:cxnLst>
              <a:rect l="0" t="0" r="r" b="b"/>
              <a:pathLst>
                <a:path w="130" h="7">
                  <a:moveTo>
                    <a:pt x="2" y="3"/>
                  </a:moveTo>
                  <a:lnTo>
                    <a:pt x="2" y="3"/>
                  </a:lnTo>
                  <a:cubicBezTo>
                    <a:pt x="23" y="2"/>
                    <a:pt x="37" y="1"/>
                    <a:pt x="70" y="2"/>
                  </a:cubicBezTo>
                  <a:cubicBezTo>
                    <a:pt x="82" y="6"/>
                    <a:pt x="15" y="2"/>
                    <a:pt x="0" y="6"/>
                  </a:cubicBezTo>
                  <a:cubicBezTo>
                    <a:pt x="61" y="7"/>
                    <a:pt x="80" y="4"/>
                    <a:pt x="130" y="4"/>
                  </a:cubicBezTo>
                  <a:cubicBezTo>
                    <a:pt x="106" y="2"/>
                    <a:pt x="4" y="0"/>
                    <a:pt x="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89" name="フリーフォーム 67"/>
            <p:cNvSpPr>
              <a:spLocks/>
            </p:cNvSpPr>
            <p:nvPr/>
          </p:nvSpPr>
          <p:spPr bwMode="invGray">
            <a:xfrm>
              <a:off x="12252325" y="2825750"/>
              <a:ext cx="73025" cy="1587"/>
            </a:xfrm>
            <a:custGeom>
              <a:avLst/>
              <a:gdLst>
                <a:gd name="T0" fmla="*/ 4 w 38"/>
                <a:gd name="T1" fmla="*/ 1 h 1"/>
                <a:gd name="T2" fmla="*/ 4 w 38"/>
                <a:gd name="T3" fmla="*/ 1 h 1"/>
                <a:gd name="T4" fmla="*/ 38 w 38"/>
                <a:gd name="T5" fmla="*/ 0 h 1"/>
                <a:gd name="T6" fmla="*/ 34 w 38"/>
                <a:gd name="T7" fmla="*/ 0 h 1"/>
                <a:gd name="T8" fmla="*/ 0 w 38"/>
                <a:gd name="T9" fmla="*/ 1 h 1"/>
                <a:gd name="T10" fmla="*/ 4 w 38"/>
                <a:gd name="T11" fmla="*/ 1 h 1"/>
              </a:gdLst>
              <a:ahLst/>
              <a:cxnLst>
                <a:cxn ang="0">
                  <a:pos x="T0" y="T1"/>
                </a:cxn>
                <a:cxn ang="0">
                  <a:pos x="T2" y="T3"/>
                </a:cxn>
                <a:cxn ang="0">
                  <a:pos x="T4" y="T5"/>
                </a:cxn>
                <a:cxn ang="0">
                  <a:pos x="T6" y="T7"/>
                </a:cxn>
                <a:cxn ang="0">
                  <a:pos x="T8" y="T9"/>
                </a:cxn>
                <a:cxn ang="0">
                  <a:pos x="T10" y="T11"/>
                </a:cxn>
              </a:cxnLst>
              <a:rect l="0" t="0" r="r" b="b"/>
              <a:pathLst>
                <a:path w="38" h="1">
                  <a:moveTo>
                    <a:pt x="4" y="1"/>
                  </a:moveTo>
                  <a:lnTo>
                    <a:pt x="4" y="1"/>
                  </a:lnTo>
                  <a:lnTo>
                    <a:pt x="38" y="0"/>
                  </a:lnTo>
                  <a:lnTo>
                    <a:pt x="34" y="0"/>
                  </a:lnTo>
                  <a:lnTo>
                    <a:pt x="0" y="1"/>
                  </a:lnTo>
                  <a:lnTo>
                    <a:pt x="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0" name="フリーフォーム 68"/>
            <p:cNvSpPr>
              <a:spLocks/>
            </p:cNvSpPr>
            <p:nvPr/>
          </p:nvSpPr>
          <p:spPr bwMode="invGray">
            <a:xfrm>
              <a:off x="10779125" y="2733675"/>
              <a:ext cx="66675" cy="4762"/>
            </a:xfrm>
            <a:custGeom>
              <a:avLst/>
              <a:gdLst>
                <a:gd name="T0" fmla="*/ 35 w 35"/>
                <a:gd name="T1" fmla="*/ 2 h 2"/>
                <a:gd name="T2" fmla="*/ 35 w 35"/>
                <a:gd name="T3" fmla="*/ 2 h 2"/>
                <a:gd name="T4" fmla="*/ 0 w 35"/>
                <a:gd name="T5" fmla="*/ 2 h 2"/>
                <a:gd name="T6" fmla="*/ 35 w 35"/>
                <a:gd name="T7" fmla="*/ 2 h 2"/>
              </a:gdLst>
              <a:ahLst/>
              <a:cxnLst>
                <a:cxn ang="0">
                  <a:pos x="T0" y="T1"/>
                </a:cxn>
                <a:cxn ang="0">
                  <a:pos x="T2" y="T3"/>
                </a:cxn>
                <a:cxn ang="0">
                  <a:pos x="T4" y="T5"/>
                </a:cxn>
                <a:cxn ang="0">
                  <a:pos x="T6" y="T7"/>
                </a:cxn>
              </a:cxnLst>
              <a:rect l="0" t="0" r="r" b="b"/>
              <a:pathLst>
                <a:path w="35" h="2">
                  <a:moveTo>
                    <a:pt x="35" y="2"/>
                  </a:moveTo>
                  <a:lnTo>
                    <a:pt x="35" y="2"/>
                  </a:lnTo>
                  <a:cubicBezTo>
                    <a:pt x="32" y="0"/>
                    <a:pt x="11" y="1"/>
                    <a:pt x="0" y="2"/>
                  </a:cubicBezTo>
                  <a:cubicBezTo>
                    <a:pt x="9" y="2"/>
                    <a:pt x="22" y="2"/>
                    <a:pt x="3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1" name="フリーフォーム 69"/>
            <p:cNvSpPr>
              <a:spLocks/>
            </p:cNvSpPr>
            <p:nvPr/>
          </p:nvSpPr>
          <p:spPr bwMode="invGray">
            <a:xfrm>
              <a:off x="-2471738" y="2738438"/>
              <a:ext cx="496888" cy="1587"/>
            </a:xfrm>
            <a:custGeom>
              <a:avLst/>
              <a:gdLst>
                <a:gd name="T0" fmla="*/ 259 w 259"/>
                <a:gd name="T1" fmla="*/ 0 h 1"/>
                <a:gd name="T2" fmla="*/ 259 w 259"/>
                <a:gd name="T3" fmla="*/ 0 h 1"/>
                <a:gd name="T4" fmla="*/ 0 w 259"/>
                <a:gd name="T5" fmla="*/ 1 h 1"/>
                <a:gd name="T6" fmla="*/ 259 w 259"/>
                <a:gd name="T7" fmla="*/ 0 h 1"/>
              </a:gdLst>
              <a:ahLst/>
              <a:cxnLst>
                <a:cxn ang="0">
                  <a:pos x="T0" y="T1"/>
                </a:cxn>
                <a:cxn ang="0">
                  <a:pos x="T2" y="T3"/>
                </a:cxn>
                <a:cxn ang="0">
                  <a:pos x="T4" y="T5"/>
                </a:cxn>
                <a:cxn ang="0">
                  <a:pos x="T6" y="T7"/>
                </a:cxn>
              </a:cxnLst>
              <a:rect l="0" t="0" r="r" b="b"/>
              <a:pathLst>
                <a:path w="259" h="1">
                  <a:moveTo>
                    <a:pt x="259" y="0"/>
                  </a:moveTo>
                  <a:lnTo>
                    <a:pt x="259" y="0"/>
                  </a:lnTo>
                  <a:lnTo>
                    <a:pt x="0" y="1"/>
                  </a:lnTo>
                  <a:lnTo>
                    <a:pt x="25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2" name="フリーフォーム 70"/>
            <p:cNvSpPr>
              <a:spLocks/>
            </p:cNvSpPr>
            <p:nvPr/>
          </p:nvSpPr>
          <p:spPr bwMode="invGray">
            <a:xfrm>
              <a:off x="9136063" y="2735263"/>
              <a:ext cx="387350" cy="14287"/>
            </a:xfrm>
            <a:custGeom>
              <a:avLst/>
              <a:gdLst>
                <a:gd name="T0" fmla="*/ 30 w 202"/>
                <a:gd name="T1" fmla="*/ 6 h 6"/>
                <a:gd name="T2" fmla="*/ 30 w 202"/>
                <a:gd name="T3" fmla="*/ 6 h 6"/>
                <a:gd name="T4" fmla="*/ 202 w 202"/>
                <a:gd name="T5" fmla="*/ 3 h 6"/>
                <a:gd name="T6" fmla="*/ 0 w 202"/>
                <a:gd name="T7" fmla="*/ 3 h 6"/>
                <a:gd name="T8" fmla="*/ 30 w 202"/>
                <a:gd name="T9" fmla="*/ 6 h 6"/>
              </a:gdLst>
              <a:ahLst/>
              <a:cxnLst>
                <a:cxn ang="0">
                  <a:pos x="T0" y="T1"/>
                </a:cxn>
                <a:cxn ang="0">
                  <a:pos x="T2" y="T3"/>
                </a:cxn>
                <a:cxn ang="0">
                  <a:pos x="T4" y="T5"/>
                </a:cxn>
                <a:cxn ang="0">
                  <a:pos x="T6" y="T7"/>
                </a:cxn>
                <a:cxn ang="0">
                  <a:pos x="T8" y="T9"/>
                </a:cxn>
              </a:cxnLst>
              <a:rect l="0" t="0" r="r" b="b"/>
              <a:pathLst>
                <a:path w="202" h="6">
                  <a:moveTo>
                    <a:pt x="30" y="6"/>
                  </a:moveTo>
                  <a:lnTo>
                    <a:pt x="30" y="6"/>
                  </a:lnTo>
                  <a:cubicBezTo>
                    <a:pt x="100" y="5"/>
                    <a:pt x="131" y="3"/>
                    <a:pt x="202" y="3"/>
                  </a:cubicBezTo>
                  <a:cubicBezTo>
                    <a:pt x="109" y="0"/>
                    <a:pt x="79" y="6"/>
                    <a:pt x="0" y="3"/>
                  </a:cubicBezTo>
                  <a:lnTo>
                    <a:pt x="30"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3" name="フリーフォーム 71"/>
            <p:cNvSpPr>
              <a:spLocks/>
            </p:cNvSpPr>
            <p:nvPr/>
          </p:nvSpPr>
          <p:spPr bwMode="invGray">
            <a:xfrm>
              <a:off x="9139238" y="2725738"/>
              <a:ext cx="142875" cy="9525"/>
            </a:xfrm>
            <a:custGeom>
              <a:avLst/>
              <a:gdLst>
                <a:gd name="T0" fmla="*/ 54 w 75"/>
                <a:gd name="T1" fmla="*/ 0 h 4"/>
                <a:gd name="T2" fmla="*/ 54 w 75"/>
                <a:gd name="T3" fmla="*/ 0 h 4"/>
                <a:gd name="T4" fmla="*/ 10 w 75"/>
                <a:gd name="T5" fmla="*/ 4 h 4"/>
                <a:gd name="T6" fmla="*/ 75 w 75"/>
                <a:gd name="T7" fmla="*/ 2 h 4"/>
                <a:gd name="T8" fmla="*/ 54 w 75"/>
                <a:gd name="T9" fmla="*/ 0 h 4"/>
              </a:gdLst>
              <a:ahLst/>
              <a:cxnLst>
                <a:cxn ang="0">
                  <a:pos x="T0" y="T1"/>
                </a:cxn>
                <a:cxn ang="0">
                  <a:pos x="T2" y="T3"/>
                </a:cxn>
                <a:cxn ang="0">
                  <a:pos x="T4" y="T5"/>
                </a:cxn>
                <a:cxn ang="0">
                  <a:pos x="T6" y="T7"/>
                </a:cxn>
                <a:cxn ang="0">
                  <a:pos x="T8" y="T9"/>
                </a:cxn>
              </a:cxnLst>
              <a:rect l="0" t="0" r="r" b="b"/>
              <a:pathLst>
                <a:path w="75" h="4">
                  <a:moveTo>
                    <a:pt x="54" y="0"/>
                  </a:moveTo>
                  <a:lnTo>
                    <a:pt x="54" y="0"/>
                  </a:lnTo>
                  <a:cubicBezTo>
                    <a:pt x="65" y="2"/>
                    <a:pt x="0" y="3"/>
                    <a:pt x="10" y="4"/>
                  </a:cubicBezTo>
                  <a:cubicBezTo>
                    <a:pt x="57" y="4"/>
                    <a:pt x="32" y="2"/>
                    <a:pt x="75" y="2"/>
                  </a:cubicBezTo>
                  <a:lnTo>
                    <a:pt x="5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4" name="フリーフォーム 72"/>
            <p:cNvSpPr>
              <a:spLocks/>
            </p:cNvSpPr>
            <p:nvPr/>
          </p:nvSpPr>
          <p:spPr bwMode="invGray">
            <a:xfrm>
              <a:off x="9805988" y="2817813"/>
              <a:ext cx="39688" cy="3175"/>
            </a:xfrm>
            <a:custGeom>
              <a:avLst/>
              <a:gdLst>
                <a:gd name="T0" fmla="*/ 21 w 21"/>
                <a:gd name="T1" fmla="*/ 0 h 1"/>
                <a:gd name="T2" fmla="*/ 21 w 21"/>
                <a:gd name="T3" fmla="*/ 0 h 1"/>
                <a:gd name="T4" fmla="*/ 0 w 21"/>
                <a:gd name="T5" fmla="*/ 1 h 1"/>
                <a:gd name="T6" fmla="*/ 17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lnTo>
                    <a:pt x="21" y="0"/>
                  </a:lnTo>
                  <a:lnTo>
                    <a:pt x="0" y="1"/>
                  </a:lnTo>
                  <a:lnTo>
                    <a:pt x="17" y="1"/>
                  </a:lnTo>
                  <a:lnTo>
                    <a:pt x="2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5" name="フリーフォーム 73"/>
            <p:cNvSpPr>
              <a:spLocks/>
            </p:cNvSpPr>
            <p:nvPr/>
          </p:nvSpPr>
          <p:spPr bwMode="invGray">
            <a:xfrm>
              <a:off x="8580438" y="2725738"/>
              <a:ext cx="66675" cy="3175"/>
            </a:xfrm>
            <a:custGeom>
              <a:avLst/>
              <a:gdLst>
                <a:gd name="T0" fmla="*/ 27 w 35"/>
                <a:gd name="T1" fmla="*/ 1 h 1"/>
                <a:gd name="T2" fmla="*/ 27 w 35"/>
                <a:gd name="T3" fmla="*/ 1 h 1"/>
                <a:gd name="T4" fmla="*/ 35 w 35"/>
                <a:gd name="T5" fmla="*/ 1 h 1"/>
                <a:gd name="T6" fmla="*/ 0 w 35"/>
                <a:gd name="T7" fmla="*/ 0 h 1"/>
                <a:gd name="T8" fmla="*/ 27 w 35"/>
                <a:gd name="T9" fmla="*/ 1 h 1"/>
              </a:gdLst>
              <a:ahLst/>
              <a:cxnLst>
                <a:cxn ang="0">
                  <a:pos x="T0" y="T1"/>
                </a:cxn>
                <a:cxn ang="0">
                  <a:pos x="T2" y="T3"/>
                </a:cxn>
                <a:cxn ang="0">
                  <a:pos x="T4" y="T5"/>
                </a:cxn>
                <a:cxn ang="0">
                  <a:pos x="T6" y="T7"/>
                </a:cxn>
                <a:cxn ang="0">
                  <a:pos x="T8" y="T9"/>
                </a:cxn>
              </a:cxnLst>
              <a:rect l="0" t="0" r="r" b="b"/>
              <a:pathLst>
                <a:path w="35" h="1">
                  <a:moveTo>
                    <a:pt x="27" y="1"/>
                  </a:moveTo>
                  <a:lnTo>
                    <a:pt x="27" y="1"/>
                  </a:lnTo>
                  <a:lnTo>
                    <a:pt x="35" y="1"/>
                  </a:lnTo>
                  <a:lnTo>
                    <a:pt x="0" y="0"/>
                  </a:lnTo>
                  <a:lnTo>
                    <a:pt x="2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6" name="フリーフォーム 74"/>
            <p:cNvSpPr>
              <a:spLocks/>
            </p:cNvSpPr>
            <p:nvPr/>
          </p:nvSpPr>
          <p:spPr bwMode="invGray">
            <a:xfrm>
              <a:off x="8647113" y="2725738"/>
              <a:ext cx="15875" cy="3175"/>
            </a:xfrm>
            <a:custGeom>
              <a:avLst/>
              <a:gdLst>
                <a:gd name="T0" fmla="*/ 8 w 8"/>
                <a:gd name="T1" fmla="*/ 0 h 1"/>
                <a:gd name="T2" fmla="*/ 8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8" y="0"/>
                  </a:lnTo>
                  <a:lnTo>
                    <a:pt x="0" y="1"/>
                  </a:lnTo>
                  <a:lnTo>
                    <a:pt x="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7" name="フリーフォーム 75"/>
            <p:cNvSpPr>
              <a:spLocks/>
            </p:cNvSpPr>
            <p:nvPr/>
          </p:nvSpPr>
          <p:spPr bwMode="invGray">
            <a:xfrm>
              <a:off x="9794875" y="2830513"/>
              <a:ext cx="90488" cy="1587"/>
            </a:xfrm>
            <a:custGeom>
              <a:avLst/>
              <a:gdLst>
                <a:gd name="T0" fmla="*/ 0 w 47"/>
                <a:gd name="T1" fmla="*/ 0 h 1"/>
                <a:gd name="T2" fmla="*/ 0 w 47"/>
                <a:gd name="T3" fmla="*/ 0 h 1"/>
                <a:gd name="T4" fmla="*/ 32 w 47"/>
                <a:gd name="T5" fmla="*/ 1 h 1"/>
                <a:gd name="T6" fmla="*/ 47 w 47"/>
                <a:gd name="T7" fmla="*/ 0 h 1"/>
                <a:gd name="T8" fmla="*/ 0 w 47"/>
                <a:gd name="T9" fmla="*/ 0 h 1"/>
              </a:gdLst>
              <a:ahLst/>
              <a:cxnLst>
                <a:cxn ang="0">
                  <a:pos x="T0" y="T1"/>
                </a:cxn>
                <a:cxn ang="0">
                  <a:pos x="T2" y="T3"/>
                </a:cxn>
                <a:cxn ang="0">
                  <a:pos x="T4" y="T5"/>
                </a:cxn>
                <a:cxn ang="0">
                  <a:pos x="T6" y="T7"/>
                </a:cxn>
                <a:cxn ang="0">
                  <a:pos x="T8" y="T9"/>
                </a:cxn>
              </a:cxnLst>
              <a:rect l="0" t="0" r="r" b="b"/>
              <a:pathLst>
                <a:path w="47" h="1">
                  <a:moveTo>
                    <a:pt x="0" y="0"/>
                  </a:moveTo>
                  <a:lnTo>
                    <a:pt x="0" y="0"/>
                  </a:lnTo>
                  <a:lnTo>
                    <a:pt x="32" y="1"/>
                  </a:lnTo>
                  <a:lnTo>
                    <a:pt x="47"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8" name="フリーフォーム 76"/>
            <p:cNvSpPr>
              <a:spLocks/>
            </p:cNvSpPr>
            <p:nvPr/>
          </p:nvSpPr>
          <p:spPr bwMode="invGray">
            <a:xfrm>
              <a:off x="9232900" y="2795588"/>
              <a:ext cx="84138" cy="3175"/>
            </a:xfrm>
            <a:custGeom>
              <a:avLst/>
              <a:gdLst>
                <a:gd name="T0" fmla="*/ 16 w 44"/>
                <a:gd name="T1" fmla="*/ 1 h 1"/>
                <a:gd name="T2" fmla="*/ 16 w 44"/>
                <a:gd name="T3" fmla="*/ 1 h 1"/>
                <a:gd name="T4" fmla="*/ 44 w 44"/>
                <a:gd name="T5" fmla="*/ 1 h 1"/>
                <a:gd name="T6" fmla="*/ 16 w 44"/>
                <a:gd name="T7" fmla="*/ 1 h 1"/>
              </a:gdLst>
              <a:ahLst/>
              <a:cxnLst>
                <a:cxn ang="0">
                  <a:pos x="T0" y="T1"/>
                </a:cxn>
                <a:cxn ang="0">
                  <a:pos x="T2" y="T3"/>
                </a:cxn>
                <a:cxn ang="0">
                  <a:pos x="T4" y="T5"/>
                </a:cxn>
                <a:cxn ang="0">
                  <a:pos x="T6" y="T7"/>
                </a:cxn>
              </a:cxnLst>
              <a:rect l="0" t="0" r="r" b="b"/>
              <a:pathLst>
                <a:path w="44" h="1">
                  <a:moveTo>
                    <a:pt x="16" y="1"/>
                  </a:moveTo>
                  <a:lnTo>
                    <a:pt x="16" y="1"/>
                  </a:lnTo>
                  <a:lnTo>
                    <a:pt x="44" y="1"/>
                  </a:lnTo>
                  <a:cubicBezTo>
                    <a:pt x="39" y="1"/>
                    <a:pt x="0" y="0"/>
                    <a:pt x="16"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699" name="フリーフォーム 77"/>
            <p:cNvSpPr>
              <a:spLocks/>
            </p:cNvSpPr>
            <p:nvPr/>
          </p:nvSpPr>
          <p:spPr bwMode="invGray">
            <a:xfrm>
              <a:off x="8158163" y="2725738"/>
              <a:ext cx="71438" cy="3175"/>
            </a:xfrm>
            <a:custGeom>
              <a:avLst/>
              <a:gdLst>
                <a:gd name="T0" fmla="*/ 34 w 37"/>
                <a:gd name="T1" fmla="*/ 0 h 1"/>
                <a:gd name="T2" fmla="*/ 34 w 37"/>
                <a:gd name="T3" fmla="*/ 0 h 1"/>
                <a:gd name="T4" fmla="*/ 0 w 37"/>
                <a:gd name="T5" fmla="*/ 1 h 1"/>
                <a:gd name="T6" fmla="*/ 3 w 37"/>
                <a:gd name="T7" fmla="*/ 1 h 1"/>
                <a:gd name="T8" fmla="*/ 37 w 37"/>
                <a:gd name="T9" fmla="*/ 0 h 1"/>
                <a:gd name="T10" fmla="*/ 34 w 37"/>
                <a:gd name="T11" fmla="*/ 0 h 1"/>
              </a:gdLst>
              <a:ahLst/>
              <a:cxnLst>
                <a:cxn ang="0">
                  <a:pos x="T0" y="T1"/>
                </a:cxn>
                <a:cxn ang="0">
                  <a:pos x="T2" y="T3"/>
                </a:cxn>
                <a:cxn ang="0">
                  <a:pos x="T4" y="T5"/>
                </a:cxn>
                <a:cxn ang="0">
                  <a:pos x="T6" y="T7"/>
                </a:cxn>
                <a:cxn ang="0">
                  <a:pos x="T8" y="T9"/>
                </a:cxn>
                <a:cxn ang="0">
                  <a:pos x="T10" y="T11"/>
                </a:cxn>
              </a:cxnLst>
              <a:rect l="0" t="0" r="r" b="b"/>
              <a:pathLst>
                <a:path w="37" h="1">
                  <a:moveTo>
                    <a:pt x="34" y="0"/>
                  </a:moveTo>
                  <a:lnTo>
                    <a:pt x="34" y="0"/>
                  </a:lnTo>
                  <a:lnTo>
                    <a:pt x="0" y="1"/>
                  </a:lnTo>
                  <a:lnTo>
                    <a:pt x="3" y="1"/>
                  </a:lnTo>
                  <a:lnTo>
                    <a:pt x="37" y="0"/>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0" name="フリーフォーム 78"/>
            <p:cNvSpPr>
              <a:spLocks/>
            </p:cNvSpPr>
            <p:nvPr/>
          </p:nvSpPr>
          <p:spPr bwMode="invGray">
            <a:xfrm>
              <a:off x="8734425" y="2814638"/>
              <a:ext cx="144463" cy="3175"/>
            </a:xfrm>
            <a:custGeom>
              <a:avLst/>
              <a:gdLst>
                <a:gd name="T0" fmla="*/ 56 w 76"/>
                <a:gd name="T1" fmla="*/ 0 h 2"/>
                <a:gd name="T2" fmla="*/ 56 w 76"/>
                <a:gd name="T3" fmla="*/ 0 h 2"/>
                <a:gd name="T4" fmla="*/ 40 w 76"/>
                <a:gd name="T5" fmla="*/ 2 h 2"/>
                <a:gd name="T6" fmla="*/ 56 w 76"/>
                <a:gd name="T7" fmla="*/ 0 h 2"/>
              </a:gdLst>
              <a:ahLst/>
              <a:cxnLst>
                <a:cxn ang="0">
                  <a:pos x="T0" y="T1"/>
                </a:cxn>
                <a:cxn ang="0">
                  <a:pos x="T2" y="T3"/>
                </a:cxn>
                <a:cxn ang="0">
                  <a:pos x="T4" y="T5"/>
                </a:cxn>
                <a:cxn ang="0">
                  <a:pos x="T6" y="T7"/>
                </a:cxn>
              </a:cxnLst>
              <a:rect l="0" t="0" r="r" b="b"/>
              <a:pathLst>
                <a:path w="76" h="2">
                  <a:moveTo>
                    <a:pt x="56" y="0"/>
                  </a:moveTo>
                  <a:lnTo>
                    <a:pt x="56" y="0"/>
                  </a:lnTo>
                  <a:cubicBezTo>
                    <a:pt x="76" y="2"/>
                    <a:pt x="0" y="0"/>
                    <a:pt x="40" y="2"/>
                  </a:cubicBezTo>
                  <a:cubicBezTo>
                    <a:pt x="76" y="2"/>
                    <a:pt x="61" y="1"/>
                    <a:pt x="5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1" name="フリーフォーム 79"/>
            <p:cNvSpPr>
              <a:spLocks/>
            </p:cNvSpPr>
            <p:nvPr/>
          </p:nvSpPr>
          <p:spPr bwMode="invGray">
            <a:xfrm>
              <a:off x="8023225" y="2782888"/>
              <a:ext cx="26988" cy="1587"/>
            </a:xfrm>
            <a:custGeom>
              <a:avLst/>
              <a:gdLst>
                <a:gd name="T0" fmla="*/ 14 w 14"/>
                <a:gd name="T1" fmla="*/ 0 h 1"/>
                <a:gd name="T2" fmla="*/ 14 w 14"/>
                <a:gd name="T3" fmla="*/ 0 h 1"/>
                <a:gd name="T4" fmla="*/ 0 w 14"/>
                <a:gd name="T5" fmla="*/ 1 h 1"/>
                <a:gd name="T6" fmla="*/ 14 w 14"/>
                <a:gd name="T7" fmla="*/ 0 h 1"/>
              </a:gdLst>
              <a:ahLst/>
              <a:cxnLst>
                <a:cxn ang="0">
                  <a:pos x="T0" y="T1"/>
                </a:cxn>
                <a:cxn ang="0">
                  <a:pos x="T2" y="T3"/>
                </a:cxn>
                <a:cxn ang="0">
                  <a:pos x="T4" y="T5"/>
                </a:cxn>
                <a:cxn ang="0">
                  <a:pos x="T6" y="T7"/>
                </a:cxn>
              </a:cxnLst>
              <a:rect l="0" t="0" r="r" b="b"/>
              <a:pathLst>
                <a:path w="14" h="1">
                  <a:moveTo>
                    <a:pt x="14" y="0"/>
                  </a:moveTo>
                  <a:lnTo>
                    <a:pt x="14" y="0"/>
                  </a:lnTo>
                  <a:cubicBezTo>
                    <a:pt x="9" y="0"/>
                    <a:pt x="5" y="0"/>
                    <a:pt x="0" y="1"/>
                  </a:cubicBezTo>
                  <a:lnTo>
                    <a:pt x="1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2" name="フリーフォーム 80"/>
            <p:cNvSpPr>
              <a:spLocks/>
            </p:cNvSpPr>
            <p:nvPr/>
          </p:nvSpPr>
          <p:spPr bwMode="invGray">
            <a:xfrm>
              <a:off x="8050213" y="2782888"/>
              <a:ext cx="77788" cy="1587"/>
            </a:xfrm>
            <a:custGeom>
              <a:avLst/>
              <a:gdLst>
                <a:gd name="T0" fmla="*/ 0 w 40"/>
                <a:gd name="T1" fmla="*/ 0 h 1"/>
                <a:gd name="T2" fmla="*/ 0 w 40"/>
                <a:gd name="T3" fmla="*/ 0 h 1"/>
                <a:gd name="T4" fmla="*/ 40 w 40"/>
                <a:gd name="T5" fmla="*/ 1 h 1"/>
                <a:gd name="T6" fmla="*/ 0 w 40"/>
                <a:gd name="T7" fmla="*/ 0 h 1"/>
              </a:gdLst>
              <a:ahLst/>
              <a:cxnLst>
                <a:cxn ang="0">
                  <a:pos x="T0" y="T1"/>
                </a:cxn>
                <a:cxn ang="0">
                  <a:pos x="T2" y="T3"/>
                </a:cxn>
                <a:cxn ang="0">
                  <a:pos x="T4" y="T5"/>
                </a:cxn>
                <a:cxn ang="0">
                  <a:pos x="T6" y="T7"/>
                </a:cxn>
              </a:cxnLst>
              <a:rect l="0" t="0" r="r" b="b"/>
              <a:pathLst>
                <a:path w="40" h="1">
                  <a:moveTo>
                    <a:pt x="0" y="0"/>
                  </a:moveTo>
                  <a:lnTo>
                    <a:pt x="0" y="0"/>
                  </a:lnTo>
                  <a:cubicBezTo>
                    <a:pt x="15" y="0"/>
                    <a:pt x="30" y="1"/>
                    <a:pt x="40" y="1"/>
                  </a:cubicBezTo>
                  <a:cubicBezTo>
                    <a:pt x="21" y="0"/>
                    <a:pt x="15"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3" name="フリーフォーム 81"/>
            <p:cNvSpPr>
              <a:spLocks/>
            </p:cNvSpPr>
            <p:nvPr/>
          </p:nvSpPr>
          <p:spPr bwMode="invGray">
            <a:xfrm>
              <a:off x="7715250" y="2779713"/>
              <a:ext cx="90488" cy="7937"/>
            </a:xfrm>
            <a:custGeom>
              <a:avLst/>
              <a:gdLst>
                <a:gd name="T0" fmla="*/ 5 w 47"/>
                <a:gd name="T1" fmla="*/ 2 h 3"/>
                <a:gd name="T2" fmla="*/ 5 w 47"/>
                <a:gd name="T3" fmla="*/ 2 h 3"/>
                <a:gd name="T4" fmla="*/ 18 w 47"/>
                <a:gd name="T5" fmla="*/ 2 h 3"/>
                <a:gd name="T6" fmla="*/ 23 w 47"/>
                <a:gd name="T7" fmla="*/ 2 h 3"/>
                <a:gd name="T8" fmla="*/ 38 w 47"/>
                <a:gd name="T9" fmla="*/ 1 h 3"/>
                <a:gd name="T10" fmla="*/ 47 w 47"/>
                <a:gd name="T11" fmla="*/ 0 h 3"/>
                <a:gd name="T12" fmla="*/ 35 w 47"/>
                <a:gd name="T13" fmla="*/ 1 h 3"/>
                <a:gd name="T14" fmla="*/ 5 w 4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
                  <a:moveTo>
                    <a:pt x="5" y="2"/>
                  </a:moveTo>
                  <a:lnTo>
                    <a:pt x="5" y="2"/>
                  </a:lnTo>
                  <a:lnTo>
                    <a:pt x="18" y="2"/>
                  </a:lnTo>
                  <a:cubicBezTo>
                    <a:pt x="4" y="3"/>
                    <a:pt x="11" y="3"/>
                    <a:pt x="23" y="2"/>
                  </a:cubicBezTo>
                  <a:cubicBezTo>
                    <a:pt x="37" y="2"/>
                    <a:pt x="37" y="1"/>
                    <a:pt x="38" y="1"/>
                  </a:cubicBezTo>
                  <a:lnTo>
                    <a:pt x="47" y="0"/>
                  </a:lnTo>
                  <a:lnTo>
                    <a:pt x="35" y="1"/>
                  </a:lnTo>
                  <a:cubicBezTo>
                    <a:pt x="13" y="1"/>
                    <a:pt x="0" y="1"/>
                    <a:pt x="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4" name="フリーフォーム 82"/>
            <p:cNvSpPr>
              <a:spLocks/>
            </p:cNvSpPr>
            <p:nvPr/>
          </p:nvSpPr>
          <p:spPr bwMode="invGray">
            <a:xfrm>
              <a:off x="6508749" y="2719388"/>
              <a:ext cx="247653" cy="0"/>
            </a:xfrm>
            <a:custGeom>
              <a:avLst/>
              <a:gdLst>
                <a:gd name="T0" fmla="*/ 0 w 129"/>
                <a:gd name="T1" fmla="*/ 0 h 3"/>
                <a:gd name="T2" fmla="*/ 0 w 129"/>
                <a:gd name="T3" fmla="*/ 0 h 3"/>
                <a:gd name="T4" fmla="*/ 60 w 129"/>
                <a:gd name="T5" fmla="*/ 2 h 3"/>
                <a:gd name="T6" fmla="*/ 129 w 129"/>
                <a:gd name="T7" fmla="*/ 0 h 3"/>
                <a:gd name="T8" fmla="*/ 0 w 129"/>
                <a:gd name="T9" fmla="*/ 0 h 3"/>
              </a:gdLst>
              <a:ahLst/>
              <a:cxnLst>
                <a:cxn ang="0">
                  <a:pos x="T0" y="T1"/>
                </a:cxn>
                <a:cxn ang="0">
                  <a:pos x="T2" y="T3"/>
                </a:cxn>
                <a:cxn ang="0">
                  <a:pos x="T4" y="T5"/>
                </a:cxn>
                <a:cxn ang="0">
                  <a:pos x="T6" y="T7"/>
                </a:cxn>
                <a:cxn ang="0">
                  <a:pos x="T8" y="T9"/>
                </a:cxn>
              </a:cxnLst>
              <a:rect l="0" t="0" r="r" b="b"/>
              <a:pathLst>
                <a:path w="129" h="3">
                  <a:moveTo>
                    <a:pt x="0" y="0"/>
                  </a:moveTo>
                  <a:lnTo>
                    <a:pt x="0" y="0"/>
                  </a:lnTo>
                  <a:cubicBezTo>
                    <a:pt x="50" y="1"/>
                    <a:pt x="63" y="1"/>
                    <a:pt x="60" y="2"/>
                  </a:cubicBezTo>
                  <a:cubicBezTo>
                    <a:pt x="108" y="3"/>
                    <a:pt x="100" y="0"/>
                    <a:pt x="129"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5" name="フリーフォーム 83"/>
            <p:cNvSpPr>
              <a:spLocks/>
            </p:cNvSpPr>
            <p:nvPr/>
          </p:nvSpPr>
          <p:spPr bwMode="invGray">
            <a:xfrm>
              <a:off x="6756400" y="2713038"/>
              <a:ext cx="33338" cy="0"/>
            </a:xfrm>
            <a:custGeom>
              <a:avLst/>
              <a:gdLst>
                <a:gd name="T0" fmla="*/ 0 w 18"/>
                <a:gd name="T1" fmla="*/ 0 w 18"/>
                <a:gd name="T2" fmla="*/ 18 w 18"/>
                <a:gd name="T3" fmla="*/ 0 w 18"/>
              </a:gdLst>
              <a:ahLst/>
              <a:cxnLst>
                <a:cxn ang="0">
                  <a:pos x="T0" y="0"/>
                </a:cxn>
                <a:cxn ang="0">
                  <a:pos x="T1" y="0"/>
                </a:cxn>
                <a:cxn ang="0">
                  <a:pos x="T2" y="0"/>
                </a:cxn>
                <a:cxn ang="0">
                  <a:pos x="T3" y="0"/>
                </a:cxn>
              </a:cxnLst>
              <a:rect l="0" t="0" r="r" b="b"/>
              <a:pathLst>
                <a:path w="18">
                  <a:moveTo>
                    <a:pt x="0" y="0"/>
                  </a:moveTo>
                  <a:lnTo>
                    <a:pt x="0" y="0"/>
                  </a:lnTo>
                  <a:lnTo>
                    <a:pt x="18"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6" name="フリーフォーム 84"/>
            <p:cNvSpPr>
              <a:spLocks/>
            </p:cNvSpPr>
            <p:nvPr/>
          </p:nvSpPr>
          <p:spPr bwMode="invGray">
            <a:xfrm>
              <a:off x="8047038" y="2820988"/>
              <a:ext cx="58738" cy="4762"/>
            </a:xfrm>
            <a:custGeom>
              <a:avLst/>
              <a:gdLst>
                <a:gd name="T0" fmla="*/ 31 w 31"/>
                <a:gd name="T1" fmla="*/ 0 h 2"/>
                <a:gd name="T2" fmla="*/ 31 w 31"/>
                <a:gd name="T3" fmla="*/ 0 h 2"/>
                <a:gd name="T4" fmla="*/ 0 w 31"/>
                <a:gd name="T5" fmla="*/ 2 h 2"/>
                <a:gd name="T6" fmla="*/ 11 w 31"/>
                <a:gd name="T7" fmla="*/ 2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lnTo>
                    <a:pt x="31" y="0"/>
                  </a:lnTo>
                  <a:lnTo>
                    <a:pt x="0" y="2"/>
                  </a:lnTo>
                  <a:lnTo>
                    <a:pt x="11" y="2"/>
                  </a:lnTo>
                  <a:lnTo>
                    <a:pt x="3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7" name="フリーフォーム 85"/>
            <p:cNvSpPr>
              <a:spLocks/>
            </p:cNvSpPr>
            <p:nvPr/>
          </p:nvSpPr>
          <p:spPr bwMode="invGray">
            <a:xfrm>
              <a:off x="6348413" y="2711451"/>
              <a:ext cx="82550" cy="1587"/>
            </a:xfrm>
            <a:custGeom>
              <a:avLst/>
              <a:gdLst>
                <a:gd name="T0" fmla="*/ 9 w 43"/>
                <a:gd name="T1" fmla="*/ 1 h 1"/>
                <a:gd name="T2" fmla="*/ 9 w 43"/>
                <a:gd name="T3" fmla="*/ 1 h 1"/>
                <a:gd name="T4" fmla="*/ 41 w 43"/>
                <a:gd name="T5" fmla="*/ 1 h 1"/>
                <a:gd name="T6" fmla="*/ 9 w 43"/>
                <a:gd name="T7" fmla="*/ 1 h 1"/>
              </a:gdLst>
              <a:ahLst/>
              <a:cxnLst>
                <a:cxn ang="0">
                  <a:pos x="T0" y="T1"/>
                </a:cxn>
                <a:cxn ang="0">
                  <a:pos x="T2" y="T3"/>
                </a:cxn>
                <a:cxn ang="0">
                  <a:pos x="T4" y="T5"/>
                </a:cxn>
                <a:cxn ang="0">
                  <a:pos x="T6" y="T7"/>
                </a:cxn>
              </a:cxnLst>
              <a:rect l="0" t="0" r="r" b="b"/>
              <a:pathLst>
                <a:path w="43" h="1">
                  <a:moveTo>
                    <a:pt x="9" y="1"/>
                  </a:moveTo>
                  <a:lnTo>
                    <a:pt x="9" y="1"/>
                  </a:lnTo>
                  <a:cubicBezTo>
                    <a:pt x="18" y="1"/>
                    <a:pt x="33" y="1"/>
                    <a:pt x="41" y="1"/>
                  </a:cubicBezTo>
                  <a:cubicBezTo>
                    <a:pt x="43" y="0"/>
                    <a:pt x="0" y="1"/>
                    <a:pt x="9"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8" name="フリーフォーム 86"/>
            <p:cNvSpPr>
              <a:spLocks/>
            </p:cNvSpPr>
            <p:nvPr/>
          </p:nvSpPr>
          <p:spPr bwMode="invGray">
            <a:xfrm>
              <a:off x="6734175" y="2771775"/>
              <a:ext cx="96838" cy="6350"/>
            </a:xfrm>
            <a:custGeom>
              <a:avLst/>
              <a:gdLst>
                <a:gd name="T0" fmla="*/ 0 w 50"/>
                <a:gd name="T1" fmla="*/ 2 h 3"/>
                <a:gd name="T2" fmla="*/ 0 w 50"/>
                <a:gd name="T3" fmla="*/ 2 h 3"/>
                <a:gd name="T4" fmla="*/ 50 w 50"/>
                <a:gd name="T5" fmla="*/ 3 h 3"/>
                <a:gd name="T6" fmla="*/ 0 w 50"/>
                <a:gd name="T7" fmla="*/ 2 h 3"/>
              </a:gdLst>
              <a:ahLst/>
              <a:cxnLst>
                <a:cxn ang="0">
                  <a:pos x="T0" y="T1"/>
                </a:cxn>
                <a:cxn ang="0">
                  <a:pos x="T2" y="T3"/>
                </a:cxn>
                <a:cxn ang="0">
                  <a:pos x="T4" y="T5"/>
                </a:cxn>
                <a:cxn ang="0">
                  <a:pos x="T6" y="T7"/>
                </a:cxn>
              </a:cxnLst>
              <a:rect l="0" t="0" r="r" b="b"/>
              <a:pathLst>
                <a:path w="50" h="3">
                  <a:moveTo>
                    <a:pt x="0" y="2"/>
                  </a:moveTo>
                  <a:lnTo>
                    <a:pt x="0" y="2"/>
                  </a:lnTo>
                  <a:cubicBezTo>
                    <a:pt x="6" y="3"/>
                    <a:pt x="37" y="2"/>
                    <a:pt x="50" y="3"/>
                  </a:cubicBezTo>
                  <a:cubicBezTo>
                    <a:pt x="32" y="2"/>
                    <a:pt x="17"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09" name="フリーフォーム 87"/>
            <p:cNvSpPr>
              <a:spLocks/>
            </p:cNvSpPr>
            <p:nvPr/>
          </p:nvSpPr>
          <p:spPr bwMode="invGray">
            <a:xfrm>
              <a:off x="6091238" y="2722563"/>
              <a:ext cx="95250" cy="7937"/>
            </a:xfrm>
            <a:custGeom>
              <a:avLst/>
              <a:gdLst>
                <a:gd name="T0" fmla="*/ 0 w 49"/>
                <a:gd name="T1" fmla="*/ 1 h 4"/>
                <a:gd name="T2" fmla="*/ 0 w 49"/>
                <a:gd name="T3" fmla="*/ 1 h 4"/>
                <a:gd name="T4" fmla="*/ 18 w 49"/>
                <a:gd name="T5" fmla="*/ 4 h 4"/>
                <a:gd name="T6" fmla="*/ 0 w 49"/>
                <a:gd name="T7" fmla="*/ 1 h 4"/>
              </a:gdLst>
              <a:ahLst/>
              <a:cxnLst>
                <a:cxn ang="0">
                  <a:pos x="T0" y="T1"/>
                </a:cxn>
                <a:cxn ang="0">
                  <a:pos x="T2" y="T3"/>
                </a:cxn>
                <a:cxn ang="0">
                  <a:pos x="T4" y="T5"/>
                </a:cxn>
                <a:cxn ang="0">
                  <a:pos x="T6" y="T7"/>
                </a:cxn>
              </a:cxnLst>
              <a:rect l="0" t="0" r="r" b="b"/>
              <a:pathLst>
                <a:path w="49" h="4">
                  <a:moveTo>
                    <a:pt x="0" y="1"/>
                  </a:moveTo>
                  <a:lnTo>
                    <a:pt x="0" y="1"/>
                  </a:lnTo>
                  <a:cubicBezTo>
                    <a:pt x="10" y="2"/>
                    <a:pt x="24" y="2"/>
                    <a:pt x="18" y="4"/>
                  </a:cubicBezTo>
                  <a:cubicBezTo>
                    <a:pt x="31" y="3"/>
                    <a:pt x="4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0" name="フリーフォーム 88"/>
            <p:cNvSpPr>
              <a:spLocks/>
            </p:cNvSpPr>
            <p:nvPr/>
          </p:nvSpPr>
          <p:spPr bwMode="invGray">
            <a:xfrm>
              <a:off x="6559550" y="2773363"/>
              <a:ext cx="80963" cy="3175"/>
            </a:xfrm>
            <a:custGeom>
              <a:avLst/>
              <a:gdLst>
                <a:gd name="T0" fmla="*/ 0 w 42"/>
                <a:gd name="T1" fmla="*/ 1 h 1"/>
                <a:gd name="T2" fmla="*/ 0 w 42"/>
                <a:gd name="T3" fmla="*/ 1 h 1"/>
                <a:gd name="T4" fmla="*/ 8 w 42"/>
                <a:gd name="T5" fmla="*/ 1 h 1"/>
                <a:gd name="T6" fmla="*/ 42 w 42"/>
                <a:gd name="T7" fmla="*/ 0 h 1"/>
                <a:gd name="T8" fmla="*/ 0 w 42"/>
                <a:gd name="T9" fmla="*/ 1 h 1"/>
              </a:gdLst>
              <a:ahLst/>
              <a:cxnLst>
                <a:cxn ang="0">
                  <a:pos x="T0" y="T1"/>
                </a:cxn>
                <a:cxn ang="0">
                  <a:pos x="T2" y="T3"/>
                </a:cxn>
                <a:cxn ang="0">
                  <a:pos x="T4" y="T5"/>
                </a:cxn>
                <a:cxn ang="0">
                  <a:pos x="T6" y="T7"/>
                </a:cxn>
                <a:cxn ang="0">
                  <a:pos x="T8" y="T9"/>
                </a:cxn>
              </a:cxnLst>
              <a:rect l="0" t="0" r="r" b="b"/>
              <a:pathLst>
                <a:path w="42" h="1">
                  <a:moveTo>
                    <a:pt x="0" y="1"/>
                  </a:moveTo>
                  <a:lnTo>
                    <a:pt x="0" y="1"/>
                  </a:lnTo>
                  <a:lnTo>
                    <a:pt x="8" y="1"/>
                  </a:lnTo>
                  <a:lnTo>
                    <a:pt x="42"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1" name="フリーフォーム 89"/>
            <p:cNvSpPr>
              <a:spLocks/>
            </p:cNvSpPr>
            <p:nvPr/>
          </p:nvSpPr>
          <p:spPr bwMode="invGray">
            <a:xfrm>
              <a:off x="6640513" y="2806700"/>
              <a:ext cx="227013" cy="15875"/>
            </a:xfrm>
            <a:custGeom>
              <a:avLst/>
              <a:gdLst>
                <a:gd name="T0" fmla="*/ 80 w 118"/>
                <a:gd name="T1" fmla="*/ 7 h 7"/>
                <a:gd name="T2" fmla="*/ 80 w 118"/>
                <a:gd name="T3" fmla="*/ 7 h 7"/>
                <a:gd name="T4" fmla="*/ 85 w 118"/>
                <a:gd name="T5" fmla="*/ 1 h 7"/>
                <a:gd name="T6" fmla="*/ 29 w 118"/>
                <a:gd name="T7" fmla="*/ 4 h 7"/>
                <a:gd name="T8" fmla="*/ 80 w 118"/>
                <a:gd name="T9" fmla="*/ 7 h 7"/>
              </a:gdLst>
              <a:ahLst/>
              <a:cxnLst>
                <a:cxn ang="0">
                  <a:pos x="T0" y="T1"/>
                </a:cxn>
                <a:cxn ang="0">
                  <a:pos x="T2" y="T3"/>
                </a:cxn>
                <a:cxn ang="0">
                  <a:pos x="T4" y="T5"/>
                </a:cxn>
                <a:cxn ang="0">
                  <a:pos x="T6" y="T7"/>
                </a:cxn>
                <a:cxn ang="0">
                  <a:pos x="T8" y="T9"/>
                </a:cxn>
              </a:cxnLst>
              <a:rect l="0" t="0" r="r" b="b"/>
              <a:pathLst>
                <a:path w="118" h="7">
                  <a:moveTo>
                    <a:pt x="80" y="7"/>
                  </a:moveTo>
                  <a:lnTo>
                    <a:pt x="80" y="7"/>
                  </a:lnTo>
                  <a:cubicBezTo>
                    <a:pt x="118" y="5"/>
                    <a:pt x="19" y="3"/>
                    <a:pt x="85" y="1"/>
                  </a:cubicBezTo>
                  <a:cubicBezTo>
                    <a:pt x="0" y="0"/>
                    <a:pt x="92" y="4"/>
                    <a:pt x="29" y="4"/>
                  </a:cubicBezTo>
                  <a:cubicBezTo>
                    <a:pt x="66" y="4"/>
                    <a:pt x="84" y="6"/>
                    <a:pt x="80"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2" name="フリーフォーム 90"/>
            <p:cNvSpPr>
              <a:spLocks/>
            </p:cNvSpPr>
            <p:nvPr/>
          </p:nvSpPr>
          <p:spPr bwMode="invGray">
            <a:xfrm>
              <a:off x="6661150" y="2814638"/>
              <a:ext cx="34925" cy="1587"/>
            </a:xfrm>
            <a:custGeom>
              <a:avLst/>
              <a:gdLst>
                <a:gd name="T0" fmla="*/ 18 w 18"/>
                <a:gd name="T1" fmla="*/ 1 h 1"/>
                <a:gd name="T2" fmla="*/ 18 w 18"/>
                <a:gd name="T3" fmla="*/ 1 h 1"/>
                <a:gd name="T4" fmla="*/ 0 w 18"/>
                <a:gd name="T5" fmla="*/ 0 h 1"/>
                <a:gd name="T6" fmla="*/ 18 w 18"/>
                <a:gd name="T7" fmla="*/ 1 h 1"/>
              </a:gdLst>
              <a:ahLst/>
              <a:cxnLst>
                <a:cxn ang="0">
                  <a:pos x="T0" y="T1"/>
                </a:cxn>
                <a:cxn ang="0">
                  <a:pos x="T2" y="T3"/>
                </a:cxn>
                <a:cxn ang="0">
                  <a:pos x="T4" y="T5"/>
                </a:cxn>
                <a:cxn ang="0">
                  <a:pos x="T6" y="T7"/>
                </a:cxn>
              </a:cxnLst>
              <a:rect l="0" t="0" r="r" b="b"/>
              <a:pathLst>
                <a:path w="18" h="1">
                  <a:moveTo>
                    <a:pt x="18" y="1"/>
                  </a:moveTo>
                  <a:lnTo>
                    <a:pt x="18" y="1"/>
                  </a:lnTo>
                  <a:lnTo>
                    <a:pt x="0" y="0"/>
                  </a:lnTo>
                  <a:lnTo>
                    <a:pt x="18"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3" name="フリーフォーム 91"/>
            <p:cNvSpPr>
              <a:spLocks/>
            </p:cNvSpPr>
            <p:nvPr/>
          </p:nvSpPr>
          <p:spPr bwMode="invGray">
            <a:xfrm>
              <a:off x="5661025" y="2789238"/>
              <a:ext cx="23813" cy="1587"/>
            </a:xfrm>
            <a:custGeom>
              <a:avLst/>
              <a:gdLst>
                <a:gd name="T0" fmla="*/ 0 w 13"/>
                <a:gd name="T1" fmla="*/ 1 h 1"/>
                <a:gd name="T2" fmla="*/ 0 w 13"/>
                <a:gd name="T3" fmla="*/ 1 h 1"/>
                <a:gd name="T4" fmla="*/ 13 w 13"/>
                <a:gd name="T5" fmla="*/ 0 h 1"/>
                <a:gd name="T6" fmla="*/ 0 w 13"/>
                <a:gd name="T7" fmla="*/ 1 h 1"/>
              </a:gdLst>
              <a:ahLst/>
              <a:cxnLst>
                <a:cxn ang="0">
                  <a:pos x="T0" y="T1"/>
                </a:cxn>
                <a:cxn ang="0">
                  <a:pos x="T2" y="T3"/>
                </a:cxn>
                <a:cxn ang="0">
                  <a:pos x="T4" y="T5"/>
                </a:cxn>
                <a:cxn ang="0">
                  <a:pos x="T6" y="T7"/>
                </a:cxn>
              </a:cxnLst>
              <a:rect l="0" t="0" r="r" b="b"/>
              <a:pathLst>
                <a:path w="13" h="1">
                  <a:moveTo>
                    <a:pt x="0" y="1"/>
                  </a:moveTo>
                  <a:lnTo>
                    <a:pt x="0" y="1"/>
                  </a:lnTo>
                  <a:lnTo>
                    <a:pt x="13"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4" name="フリーフォーム 92"/>
            <p:cNvSpPr>
              <a:spLocks/>
            </p:cNvSpPr>
            <p:nvPr/>
          </p:nvSpPr>
          <p:spPr bwMode="invGray">
            <a:xfrm>
              <a:off x="6162675" y="2814638"/>
              <a:ext cx="258763" cy="7937"/>
            </a:xfrm>
            <a:custGeom>
              <a:avLst/>
              <a:gdLst>
                <a:gd name="T0" fmla="*/ 77 w 135"/>
                <a:gd name="T1" fmla="*/ 2 h 4"/>
                <a:gd name="T2" fmla="*/ 77 w 135"/>
                <a:gd name="T3" fmla="*/ 2 h 4"/>
                <a:gd name="T4" fmla="*/ 135 w 135"/>
                <a:gd name="T5" fmla="*/ 0 h 4"/>
                <a:gd name="T6" fmla="*/ 6 w 135"/>
                <a:gd name="T7" fmla="*/ 4 h 4"/>
                <a:gd name="T8" fmla="*/ 90 w 135"/>
                <a:gd name="T9" fmla="*/ 3 h 4"/>
                <a:gd name="T10" fmla="*/ 77 w 135"/>
                <a:gd name="T11" fmla="*/ 2 h 4"/>
              </a:gdLst>
              <a:ahLst/>
              <a:cxnLst>
                <a:cxn ang="0">
                  <a:pos x="T0" y="T1"/>
                </a:cxn>
                <a:cxn ang="0">
                  <a:pos x="T2" y="T3"/>
                </a:cxn>
                <a:cxn ang="0">
                  <a:pos x="T4" y="T5"/>
                </a:cxn>
                <a:cxn ang="0">
                  <a:pos x="T6" y="T7"/>
                </a:cxn>
                <a:cxn ang="0">
                  <a:pos x="T8" y="T9"/>
                </a:cxn>
                <a:cxn ang="0">
                  <a:pos x="T10" y="T11"/>
                </a:cxn>
              </a:cxnLst>
              <a:rect l="0" t="0" r="r" b="b"/>
              <a:pathLst>
                <a:path w="135" h="4">
                  <a:moveTo>
                    <a:pt x="77" y="2"/>
                  </a:moveTo>
                  <a:lnTo>
                    <a:pt x="77" y="2"/>
                  </a:lnTo>
                  <a:lnTo>
                    <a:pt x="135" y="0"/>
                  </a:lnTo>
                  <a:cubicBezTo>
                    <a:pt x="96" y="1"/>
                    <a:pt x="0" y="1"/>
                    <a:pt x="6" y="4"/>
                  </a:cubicBezTo>
                  <a:cubicBezTo>
                    <a:pt x="37" y="4"/>
                    <a:pt x="75" y="4"/>
                    <a:pt x="90" y="3"/>
                  </a:cubicBezTo>
                  <a:lnTo>
                    <a:pt x="77"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5" name="フリーフォーム 93"/>
            <p:cNvSpPr>
              <a:spLocks/>
            </p:cNvSpPr>
            <p:nvPr/>
          </p:nvSpPr>
          <p:spPr bwMode="invGray">
            <a:xfrm>
              <a:off x="5019675" y="2713038"/>
              <a:ext cx="73025" cy="4762"/>
            </a:xfrm>
            <a:custGeom>
              <a:avLst/>
              <a:gdLst>
                <a:gd name="T0" fmla="*/ 13 w 38"/>
                <a:gd name="T1" fmla="*/ 1 h 2"/>
                <a:gd name="T2" fmla="*/ 13 w 38"/>
                <a:gd name="T3" fmla="*/ 1 h 2"/>
                <a:gd name="T4" fmla="*/ 38 w 38"/>
                <a:gd name="T5" fmla="*/ 0 h 2"/>
                <a:gd name="T6" fmla="*/ 7 w 38"/>
                <a:gd name="T7" fmla="*/ 0 h 2"/>
                <a:gd name="T8" fmla="*/ 13 w 38"/>
                <a:gd name="T9" fmla="*/ 1 h 2"/>
              </a:gdLst>
              <a:ahLst/>
              <a:cxnLst>
                <a:cxn ang="0">
                  <a:pos x="T0" y="T1"/>
                </a:cxn>
                <a:cxn ang="0">
                  <a:pos x="T2" y="T3"/>
                </a:cxn>
                <a:cxn ang="0">
                  <a:pos x="T4" y="T5"/>
                </a:cxn>
                <a:cxn ang="0">
                  <a:pos x="T6" y="T7"/>
                </a:cxn>
                <a:cxn ang="0">
                  <a:pos x="T8" y="T9"/>
                </a:cxn>
              </a:cxnLst>
              <a:rect l="0" t="0" r="r" b="b"/>
              <a:pathLst>
                <a:path w="38" h="2">
                  <a:moveTo>
                    <a:pt x="13" y="1"/>
                  </a:moveTo>
                  <a:lnTo>
                    <a:pt x="13" y="1"/>
                  </a:lnTo>
                  <a:lnTo>
                    <a:pt x="38" y="0"/>
                  </a:lnTo>
                  <a:lnTo>
                    <a:pt x="7" y="0"/>
                  </a:lnTo>
                  <a:cubicBezTo>
                    <a:pt x="16" y="0"/>
                    <a:pt x="0" y="2"/>
                    <a:pt x="1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6" name="フリーフォーム 94"/>
            <p:cNvSpPr>
              <a:spLocks/>
            </p:cNvSpPr>
            <p:nvPr/>
          </p:nvSpPr>
          <p:spPr bwMode="invGray">
            <a:xfrm>
              <a:off x="5021263" y="2713038"/>
              <a:ext cx="11113"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lnTo>
                    <a:pt x="0" y="0"/>
                  </a:ln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7" name="フリーフォーム 95"/>
            <p:cNvSpPr>
              <a:spLocks/>
            </p:cNvSpPr>
            <p:nvPr/>
          </p:nvSpPr>
          <p:spPr bwMode="invGray">
            <a:xfrm>
              <a:off x="5864225" y="2784475"/>
              <a:ext cx="101600" cy="4762"/>
            </a:xfrm>
            <a:custGeom>
              <a:avLst/>
              <a:gdLst>
                <a:gd name="T0" fmla="*/ 3 w 53"/>
                <a:gd name="T1" fmla="*/ 2 h 2"/>
                <a:gd name="T2" fmla="*/ 3 w 53"/>
                <a:gd name="T3" fmla="*/ 2 h 2"/>
                <a:gd name="T4" fmla="*/ 53 w 53"/>
                <a:gd name="T5" fmla="*/ 1 h 2"/>
                <a:gd name="T6" fmla="*/ 3 w 53"/>
                <a:gd name="T7" fmla="*/ 2 h 2"/>
              </a:gdLst>
              <a:ahLst/>
              <a:cxnLst>
                <a:cxn ang="0">
                  <a:pos x="T0" y="T1"/>
                </a:cxn>
                <a:cxn ang="0">
                  <a:pos x="T2" y="T3"/>
                </a:cxn>
                <a:cxn ang="0">
                  <a:pos x="T4" y="T5"/>
                </a:cxn>
                <a:cxn ang="0">
                  <a:pos x="T6" y="T7"/>
                </a:cxn>
              </a:cxnLst>
              <a:rect l="0" t="0" r="r" b="b"/>
              <a:pathLst>
                <a:path w="53" h="2">
                  <a:moveTo>
                    <a:pt x="3" y="2"/>
                  </a:moveTo>
                  <a:lnTo>
                    <a:pt x="3" y="2"/>
                  </a:lnTo>
                  <a:cubicBezTo>
                    <a:pt x="21" y="2"/>
                    <a:pt x="36" y="2"/>
                    <a:pt x="53" y="1"/>
                  </a:cubicBezTo>
                  <a:cubicBezTo>
                    <a:pt x="46" y="1"/>
                    <a:pt x="0" y="0"/>
                    <a:pt x="3"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8" name="フリーフォーム 96"/>
            <p:cNvSpPr>
              <a:spLocks/>
            </p:cNvSpPr>
            <p:nvPr/>
          </p:nvSpPr>
          <p:spPr bwMode="invGray">
            <a:xfrm>
              <a:off x="4703763" y="2722563"/>
              <a:ext cx="84138" cy="1587"/>
            </a:xfrm>
            <a:custGeom>
              <a:avLst/>
              <a:gdLst>
                <a:gd name="T0" fmla="*/ 3 w 44"/>
                <a:gd name="T1" fmla="*/ 1 h 1"/>
                <a:gd name="T2" fmla="*/ 3 w 44"/>
                <a:gd name="T3" fmla="*/ 1 h 1"/>
                <a:gd name="T4" fmla="*/ 44 w 44"/>
                <a:gd name="T5" fmla="*/ 0 h 1"/>
                <a:gd name="T6" fmla="*/ 0 w 44"/>
                <a:gd name="T7" fmla="*/ 0 h 1"/>
                <a:gd name="T8" fmla="*/ 3 w 44"/>
                <a:gd name="T9" fmla="*/ 1 h 1"/>
              </a:gdLst>
              <a:ahLst/>
              <a:cxnLst>
                <a:cxn ang="0">
                  <a:pos x="T0" y="T1"/>
                </a:cxn>
                <a:cxn ang="0">
                  <a:pos x="T2" y="T3"/>
                </a:cxn>
                <a:cxn ang="0">
                  <a:pos x="T4" y="T5"/>
                </a:cxn>
                <a:cxn ang="0">
                  <a:pos x="T6" y="T7"/>
                </a:cxn>
                <a:cxn ang="0">
                  <a:pos x="T8" y="T9"/>
                </a:cxn>
              </a:cxnLst>
              <a:rect l="0" t="0" r="r" b="b"/>
              <a:pathLst>
                <a:path w="44" h="1">
                  <a:moveTo>
                    <a:pt x="3" y="1"/>
                  </a:moveTo>
                  <a:lnTo>
                    <a:pt x="3" y="1"/>
                  </a:lnTo>
                  <a:lnTo>
                    <a:pt x="44" y="0"/>
                  </a:lnTo>
                  <a:lnTo>
                    <a:pt x="0" y="0"/>
                  </a:lnTo>
                  <a:lnTo>
                    <a:pt x="3"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19" name="フリーフォーム 97"/>
            <p:cNvSpPr>
              <a:spLocks/>
            </p:cNvSpPr>
            <p:nvPr/>
          </p:nvSpPr>
          <p:spPr bwMode="invGray">
            <a:xfrm>
              <a:off x="4264025" y="2713038"/>
              <a:ext cx="77788" cy="4762"/>
            </a:xfrm>
            <a:custGeom>
              <a:avLst/>
              <a:gdLst>
                <a:gd name="T0" fmla="*/ 41 w 41"/>
                <a:gd name="T1" fmla="*/ 1 h 2"/>
                <a:gd name="T2" fmla="*/ 41 w 41"/>
                <a:gd name="T3" fmla="*/ 1 h 2"/>
                <a:gd name="T4" fmla="*/ 34 w 41"/>
                <a:gd name="T5" fmla="*/ 0 h 2"/>
                <a:gd name="T6" fmla="*/ 0 w 41"/>
                <a:gd name="T7" fmla="*/ 1 h 2"/>
                <a:gd name="T8" fmla="*/ 7 w 41"/>
                <a:gd name="T9" fmla="*/ 2 h 2"/>
                <a:gd name="T10" fmla="*/ 41 w 41"/>
                <a:gd name="T11" fmla="*/ 1 h 2"/>
              </a:gdLst>
              <a:ahLst/>
              <a:cxnLst>
                <a:cxn ang="0">
                  <a:pos x="T0" y="T1"/>
                </a:cxn>
                <a:cxn ang="0">
                  <a:pos x="T2" y="T3"/>
                </a:cxn>
                <a:cxn ang="0">
                  <a:pos x="T4" y="T5"/>
                </a:cxn>
                <a:cxn ang="0">
                  <a:pos x="T6" y="T7"/>
                </a:cxn>
                <a:cxn ang="0">
                  <a:pos x="T8" y="T9"/>
                </a:cxn>
                <a:cxn ang="0">
                  <a:pos x="T10" y="T11"/>
                </a:cxn>
              </a:cxnLst>
              <a:rect l="0" t="0" r="r" b="b"/>
              <a:pathLst>
                <a:path w="41" h="2">
                  <a:moveTo>
                    <a:pt x="41" y="1"/>
                  </a:moveTo>
                  <a:lnTo>
                    <a:pt x="41" y="1"/>
                  </a:lnTo>
                  <a:lnTo>
                    <a:pt x="34" y="0"/>
                  </a:lnTo>
                  <a:lnTo>
                    <a:pt x="0" y="1"/>
                  </a:lnTo>
                  <a:lnTo>
                    <a:pt x="7" y="2"/>
                  </a:lnTo>
                  <a:lnTo>
                    <a:pt x="4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0" name="フリーフォーム 98"/>
            <p:cNvSpPr>
              <a:spLocks/>
            </p:cNvSpPr>
            <p:nvPr/>
          </p:nvSpPr>
          <p:spPr bwMode="invGray">
            <a:xfrm>
              <a:off x="4800600" y="2822575"/>
              <a:ext cx="117475" cy="7937"/>
            </a:xfrm>
            <a:custGeom>
              <a:avLst/>
              <a:gdLst>
                <a:gd name="T0" fmla="*/ 11 w 61"/>
                <a:gd name="T1" fmla="*/ 2 h 3"/>
                <a:gd name="T2" fmla="*/ 11 w 61"/>
                <a:gd name="T3" fmla="*/ 2 h 3"/>
                <a:gd name="T4" fmla="*/ 54 w 61"/>
                <a:gd name="T5" fmla="*/ 0 h 3"/>
                <a:gd name="T6" fmla="*/ 0 w 61"/>
                <a:gd name="T7" fmla="*/ 0 h 3"/>
                <a:gd name="T8" fmla="*/ 46 w 61"/>
                <a:gd name="T9" fmla="*/ 0 h 3"/>
                <a:gd name="T10" fmla="*/ 11 w 61"/>
                <a:gd name="T11" fmla="*/ 2 h 3"/>
              </a:gdLst>
              <a:ahLst/>
              <a:cxnLst>
                <a:cxn ang="0">
                  <a:pos x="T0" y="T1"/>
                </a:cxn>
                <a:cxn ang="0">
                  <a:pos x="T2" y="T3"/>
                </a:cxn>
                <a:cxn ang="0">
                  <a:pos x="T4" y="T5"/>
                </a:cxn>
                <a:cxn ang="0">
                  <a:pos x="T6" y="T7"/>
                </a:cxn>
                <a:cxn ang="0">
                  <a:pos x="T8" y="T9"/>
                </a:cxn>
                <a:cxn ang="0">
                  <a:pos x="T10" y="T11"/>
                </a:cxn>
              </a:cxnLst>
              <a:rect l="0" t="0" r="r" b="b"/>
              <a:pathLst>
                <a:path w="61" h="3">
                  <a:moveTo>
                    <a:pt x="11" y="2"/>
                  </a:moveTo>
                  <a:lnTo>
                    <a:pt x="11" y="2"/>
                  </a:lnTo>
                  <a:cubicBezTo>
                    <a:pt x="39" y="3"/>
                    <a:pt x="61" y="0"/>
                    <a:pt x="54" y="0"/>
                  </a:cubicBezTo>
                  <a:lnTo>
                    <a:pt x="0" y="0"/>
                  </a:lnTo>
                  <a:cubicBezTo>
                    <a:pt x="13" y="2"/>
                    <a:pt x="15" y="0"/>
                    <a:pt x="46" y="0"/>
                  </a:cubicBezTo>
                  <a:lnTo>
                    <a:pt x="11"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1" name="フリーフォーム 99"/>
            <p:cNvSpPr>
              <a:spLocks/>
            </p:cNvSpPr>
            <p:nvPr/>
          </p:nvSpPr>
          <p:spPr bwMode="invGray">
            <a:xfrm>
              <a:off x="187325" y="2714625"/>
              <a:ext cx="1925638" cy="31750"/>
            </a:xfrm>
            <a:custGeom>
              <a:avLst/>
              <a:gdLst>
                <a:gd name="T0" fmla="*/ 746 w 1004"/>
                <a:gd name="T1" fmla="*/ 6 h 14"/>
                <a:gd name="T2" fmla="*/ 746 w 1004"/>
                <a:gd name="T3" fmla="*/ 6 h 14"/>
                <a:gd name="T4" fmla="*/ 820 w 1004"/>
                <a:gd name="T5" fmla="*/ 7 h 14"/>
                <a:gd name="T6" fmla="*/ 800 w 1004"/>
                <a:gd name="T7" fmla="*/ 8 h 14"/>
                <a:gd name="T8" fmla="*/ 847 w 1004"/>
                <a:gd name="T9" fmla="*/ 5 h 14"/>
                <a:gd name="T10" fmla="*/ 769 w 1004"/>
                <a:gd name="T11" fmla="*/ 11 h 14"/>
                <a:gd name="T12" fmla="*/ 918 w 1004"/>
                <a:gd name="T13" fmla="*/ 9 h 14"/>
                <a:gd name="T14" fmla="*/ 876 w 1004"/>
                <a:gd name="T15" fmla="*/ 7 h 14"/>
                <a:gd name="T16" fmla="*/ 981 w 1004"/>
                <a:gd name="T17" fmla="*/ 5 h 14"/>
                <a:gd name="T18" fmla="*/ 989 w 1004"/>
                <a:gd name="T19" fmla="*/ 2 h 14"/>
                <a:gd name="T20" fmla="*/ 997 w 1004"/>
                <a:gd name="T21" fmla="*/ 2 h 14"/>
                <a:gd name="T22" fmla="*/ 1004 w 1004"/>
                <a:gd name="T23" fmla="*/ 2 h 14"/>
                <a:gd name="T24" fmla="*/ 999 w 1004"/>
                <a:gd name="T25" fmla="*/ 2 h 14"/>
                <a:gd name="T26" fmla="*/ 994 w 1004"/>
                <a:gd name="T27" fmla="*/ 1 h 14"/>
                <a:gd name="T28" fmla="*/ 904 w 1004"/>
                <a:gd name="T29" fmla="*/ 0 h 14"/>
                <a:gd name="T30" fmla="*/ 791 w 1004"/>
                <a:gd name="T31" fmla="*/ 2 h 14"/>
                <a:gd name="T32" fmla="*/ 756 w 1004"/>
                <a:gd name="T33" fmla="*/ 2 h 14"/>
                <a:gd name="T34" fmla="*/ 743 w 1004"/>
                <a:gd name="T35" fmla="*/ 2 h 14"/>
                <a:gd name="T36" fmla="*/ 764 w 1004"/>
                <a:gd name="T37" fmla="*/ 1 h 14"/>
                <a:gd name="T38" fmla="*/ 697 w 1004"/>
                <a:gd name="T39" fmla="*/ 2 h 14"/>
                <a:gd name="T40" fmla="*/ 570 w 1004"/>
                <a:gd name="T41" fmla="*/ 3 h 14"/>
                <a:gd name="T42" fmla="*/ 559 w 1004"/>
                <a:gd name="T43" fmla="*/ 2 h 14"/>
                <a:gd name="T44" fmla="*/ 554 w 1004"/>
                <a:gd name="T45" fmla="*/ 3 h 14"/>
                <a:gd name="T46" fmla="*/ 0 w 1004"/>
                <a:gd name="T47" fmla="*/ 4 h 14"/>
                <a:gd name="T48" fmla="*/ 79 w 1004"/>
                <a:gd name="T49" fmla="*/ 5 h 14"/>
                <a:gd name="T50" fmla="*/ 113 w 1004"/>
                <a:gd name="T51" fmla="*/ 8 h 14"/>
                <a:gd name="T52" fmla="*/ 49 w 1004"/>
                <a:gd name="T53" fmla="*/ 8 h 14"/>
                <a:gd name="T54" fmla="*/ 64 w 1004"/>
                <a:gd name="T55" fmla="*/ 12 h 14"/>
                <a:gd name="T56" fmla="*/ 213 w 1004"/>
                <a:gd name="T57" fmla="*/ 8 h 14"/>
                <a:gd name="T58" fmla="*/ 234 w 1004"/>
                <a:gd name="T59" fmla="*/ 11 h 14"/>
                <a:gd name="T60" fmla="*/ 223 w 1004"/>
                <a:gd name="T61" fmla="*/ 11 h 14"/>
                <a:gd name="T62" fmla="*/ 324 w 1004"/>
                <a:gd name="T63" fmla="*/ 10 h 14"/>
                <a:gd name="T64" fmla="*/ 322 w 1004"/>
                <a:gd name="T65" fmla="*/ 12 h 14"/>
                <a:gd name="T66" fmla="*/ 454 w 1004"/>
                <a:gd name="T67" fmla="*/ 10 h 14"/>
                <a:gd name="T68" fmla="*/ 452 w 1004"/>
                <a:gd name="T69" fmla="*/ 11 h 14"/>
                <a:gd name="T70" fmla="*/ 620 w 1004"/>
                <a:gd name="T71" fmla="*/ 9 h 14"/>
                <a:gd name="T72" fmla="*/ 568 w 1004"/>
                <a:gd name="T73" fmla="*/ 11 h 14"/>
                <a:gd name="T74" fmla="*/ 643 w 1004"/>
                <a:gd name="T75" fmla="*/ 10 h 14"/>
                <a:gd name="T76" fmla="*/ 622 w 1004"/>
                <a:gd name="T77" fmla="*/ 12 h 14"/>
                <a:gd name="T78" fmla="*/ 758 w 1004"/>
                <a:gd name="T79" fmla="*/ 8 h 14"/>
                <a:gd name="T80" fmla="*/ 746 w 1004"/>
                <a:gd name="T8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4" h="14">
                  <a:moveTo>
                    <a:pt x="746" y="6"/>
                  </a:moveTo>
                  <a:lnTo>
                    <a:pt x="746" y="6"/>
                  </a:lnTo>
                  <a:cubicBezTo>
                    <a:pt x="758" y="5"/>
                    <a:pt x="817" y="5"/>
                    <a:pt x="820" y="7"/>
                  </a:cubicBezTo>
                  <a:cubicBezTo>
                    <a:pt x="812" y="7"/>
                    <a:pt x="780" y="8"/>
                    <a:pt x="800" y="8"/>
                  </a:cubicBezTo>
                  <a:lnTo>
                    <a:pt x="847" y="5"/>
                  </a:lnTo>
                  <a:cubicBezTo>
                    <a:pt x="909" y="7"/>
                    <a:pt x="800" y="10"/>
                    <a:pt x="769" y="11"/>
                  </a:cubicBezTo>
                  <a:cubicBezTo>
                    <a:pt x="832" y="11"/>
                    <a:pt x="851" y="9"/>
                    <a:pt x="918" y="9"/>
                  </a:cubicBezTo>
                  <a:cubicBezTo>
                    <a:pt x="899" y="9"/>
                    <a:pt x="886" y="8"/>
                    <a:pt x="876" y="7"/>
                  </a:cubicBezTo>
                  <a:cubicBezTo>
                    <a:pt x="873" y="5"/>
                    <a:pt x="936" y="6"/>
                    <a:pt x="981" y="5"/>
                  </a:cubicBezTo>
                  <a:cubicBezTo>
                    <a:pt x="952" y="4"/>
                    <a:pt x="969" y="3"/>
                    <a:pt x="989" y="2"/>
                  </a:cubicBezTo>
                  <a:cubicBezTo>
                    <a:pt x="993" y="2"/>
                    <a:pt x="996" y="2"/>
                    <a:pt x="997" y="2"/>
                  </a:cubicBezTo>
                  <a:lnTo>
                    <a:pt x="1004" y="2"/>
                  </a:lnTo>
                  <a:lnTo>
                    <a:pt x="999" y="2"/>
                  </a:lnTo>
                  <a:cubicBezTo>
                    <a:pt x="999" y="1"/>
                    <a:pt x="998" y="1"/>
                    <a:pt x="994" y="1"/>
                  </a:cubicBezTo>
                  <a:cubicBezTo>
                    <a:pt x="957" y="1"/>
                    <a:pt x="928" y="0"/>
                    <a:pt x="904" y="0"/>
                  </a:cubicBezTo>
                  <a:cubicBezTo>
                    <a:pt x="928" y="3"/>
                    <a:pt x="822" y="1"/>
                    <a:pt x="791" y="2"/>
                  </a:cubicBezTo>
                  <a:lnTo>
                    <a:pt x="756" y="2"/>
                  </a:lnTo>
                  <a:lnTo>
                    <a:pt x="743" y="2"/>
                  </a:lnTo>
                  <a:cubicBezTo>
                    <a:pt x="740" y="2"/>
                    <a:pt x="744" y="1"/>
                    <a:pt x="764" y="1"/>
                  </a:cubicBezTo>
                  <a:cubicBezTo>
                    <a:pt x="747" y="1"/>
                    <a:pt x="692" y="1"/>
                    <a:pt x="697" y="2"/>
                  </a:cubicBezTo>
                  <a:lnTo>
                    <a:pt x="570" y="3"/>
                  </a:lnTo>
                  <a:cubicBezTo>
                    <a:pt x="566" y="3"/>
                    <a:pt x="562" y="2"/>
                    <a:pt x="559" y="2"/>
                  </a:cubicBezTo>
                  <a:cubicBezTo>
                    <a:pt x="554" y="2"/>
                    <a:pt x="554" y="3"/>
                    <a:pt x="554" y="3"/>
                  </a:cubicBezTo>
                  <a:lnTo>
                    <a:pt x="0" y="4"/>
                  </a:lnTo>
                  <a:lnTo>
                    <a:pt x="79" y="5"/>
                  </a:lnTo>
                  <a:cubicBezTo>
                    <a:pt x="37" y="8"/>
                    <a:pt x="125" y="6"/>
                    <a:pt x="113" y="8"/>
                  </a:cubicBezTo>
                  <a:cubicBezTo>
                    <a:pt x="94" y="9"/>
                    <a:pt x="66" y="9"/>
                    <a:pt x="49" y="8"/>
                  </a:cubicBezTo>
                  <a:cubicBezTo>
                    <a:pt x="43" y="9"/>
                    <a:pt x="67" y="10"/>
                    <a:pt x="64" y="12"/>
                  </a:cubicBezTo>
                  <a:cubicBezTo>
                    <a:pt x="134" y="13"/>
                    <a:pt x="145" y="7"/>
                    <a:pt x="213" y="8"/>
                  </a:cubicBezTo>
                  <a:cubicBezTo>
                    <a:pt x="210" y="10"/>
                    <a:pt x="189" y="11"/>
                    <a:pt x="234" y="11"/>
                  </a:cubicBezTo>
                  <a:lnTo>
                    <a:pt x="223" y="11"/>
                  </a:lnTo>
                  <a:cubicBezTo>
                    <a:pt x="294" y="9"/>
                    <a:pt x="278" y="14"/>
                    <a:pt x="324" y="10"/>
                  </a:cubicBezTo>
                  <a:lnTo>
                    <a:pt x="322" y="12"/>
                  </a:lnTo>
                  <a:cubicBezTo>
                    <a:pt x="355" y="11"/>
                    <a:pt x="418" y="11"/>
                    <a:pt x="454" y="10"/>
                  </a:cubicBezTo>
                  <a:lnTo>
                    <a:pt x="452" y="11"/>
                  </a:lnTo>
                  <a:cubicBezTo>
                    <a:pt x="551" y="8"/>
                    <a:pt x="508" y="10"/>
                    <a:pt x="620" y="9"/>
                  </a:cubicBezTo>
                  <a:lnTo>
                    <a:pt x="568" y="11"/>
                  </a:lnTo>
                  <a:cubicBezTo>
                    <a:pt x="607" y="12"/>
                    <a:pt x="616" y="10"/>
                    <a:pt x="643" y="10"/>
                  </a:cubicBezTo>
                  <a:cubicBezTo>
                    <a:pt x="641" y="10"/>
                    <a:pt x="648" y="12"/>
                    <a:pt x="622" y="12"/>
                  </a:cubicBezTo>
                  <a:lnTo>
                    <a:pt x="758" y="8"/>
                  </a:lnTo>
                  <a:cubicBezTo>
                    <a:pt x="790" y="7"/>
                    <a:pt x="751" y="7"/>
                    <a:pt x="746"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2" name="フリーフォーム 100"/>
            <p:cNvSpPr>
              <a:spLocks/>
            </p:cNvSpPr>
            <p:nvPr/>
          </p:nvSpPr>
          <p:spPr bwMode="invGray">
            <a:xfrm>
              <a:off x="1947862" y="2735263"/>
              <a:ext cx="47625" cy="0"/>
            </a:xfrm>
            <a:custGeom>
              <a:avLst/>
              <a:gdLst>
                <a:gd name="T0" fmla="*/ 0 w 25"/>
                <a:gd name="T1" fmla="*/ 0 w 25"/>
                <a:gd name="T2" fmla="*/ 25 w 25"/>
                <a:gd name="T3" fmla="*/ 0 w 25"/>
              </a:gdLst>
              <a:ahLst/>
              <a:cxnLst>
                <a:cxn ang="0">
                  <a:pos x="T0" y="0"/>
                </a:cxn>
                <a:cxn ang="0">
                  <a:pos x="T1" y="0"/>
                </a:cxn>
                <a:cxn ang="0">
                  <a:pos x="T2" y="0"/>
                </a:cxn>
                <a:cxn ang="0">
                  <a:pos x="T3" y="0"/>
                </a:cxn>
              </a:cxnLst>
              <a:rect l="0" t="0" r="r" b="b"/>
              <a:pathLst>
                <a:path w="25">
                  <a:moveTo>
                    <a:pt x="0" y="0"/>
                  </a:moveTo>
                  <a:lnTo>
                    <a:pt x="0" y="0"/>
                  </a:lnTo>
                  <a:lnTo>
                    <a:pt x="2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3" name="フリーフォーム 101"/>
            <p:cNvSpPr>
              <a:spLocks/>
            </p:cNvSpPr>
            <p:nvPr/>
          </p:nvSpPr>
          <p:spPr bwMode="invGray">
            <a:xfrm>
              <a:off x="112712" y="2724150"/>
              <a:ext cx="74613" cy="0"/>
            </a:xfrm>
            <a:custGeom>
              <a:avLst/>
              <a:gdLst>
                <a:gd name="T0" fmla="*/ 0 w 39"/>
                <a:gd name="T1" fmla="*/ 0 w 39"/>
                <a:gd name="T2" fmla="*/ 39 w 39"/>
                <a:gd name="T3" fmla="*/ 0 w 39"/>
              </a:gdLst>
              <a:ahLst/>
              <a:cxnLst>
                <a:cxn ang="0">
                  <a:pos x="T0" y="0"/>
                </a:cxn>
                <a:cxn ang="0">
                  <a:pos x="T1" y="0"/>
                </a:cxn>
                <a:cxn ang="0">
                  <a:pos x="T2" y="0"/>
                </a:cxn>
                <a:cxn ang="0">
                  <a:pos x="T3" y="0"/>
                </a:cxn>
              </a:cxnLst>
              <a:rect l="0" t="0" r="r" b="b"/>
              <a:pathLst>
                <a:path w="39">
                  <a:moveTo>
                    <a:pt x="0" y="0"/>
                  </a:moveTo>
                  <a:lnTo>
                    <a:pt x="0" y="0"/>
                  </a:lnTo>
                  <a:lnTo>
                    <a:pt x="39" y="0"/>
                  </a:lnTo>
                  <a:cubicBezTo>
                    <a:pt x="27" y="0"/>
                    <a:pt x="14"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4" name="フリーフォーム 102"/>
            <p:cNvSpPr>
              <a:spLocks/>
            </p:cNvSpPr>
            <p:nvPr/>
          </p:nvSpPr>
          <p:spPr bwMode="invGray">
            <a:xfrm>
              <a:off x="2187575" y="2717800"/>
              <a:ext cx="176213" cy="6350"/>
            </a:xfrm>
            <a:custGeom>
              <a:avLst/>
              <a:gdLst>
                <a:gd name="T0" fmla="*/ 71 w 92"/>
                <a:gd name="T1" fmla="*/ 3 h 3"/>
                <a:gd name="T2" fmla="*/ 71 w 92"/>
                <a:gd name="T3" fmla="*/ 3 h 3"/>
                <a:gd name="T4" fmla="*/ 92 w 92"/>
                <a:gd name="T5" fmla="*/ 0 h 3"/>
                <a:gd name="T6" fmla="*/ 8 w 92"/>
                <a:gd name="T7" fmla="*/ 1 h 3"/>
                <a:gd name="T8" fmla="*/ 2 w 92"/>
                <a:gd name="T9" fmla="*/ 3 h 3"/>
                <a:gd name="T10" fmla="*/ 71 w 92"/>
                <a:gd name="T11" fmla="*/ 3 h 3"/>
              </a:gdLst>
              <a:ahLst/>
              <a:cxnLst>
                <a:cxn ang="0">
                  <a:pos x="T0" y="T1"/>
                </a:cxn>
                <a:cxn ang="0">
                  <a:pos x="T2" y="T3"/>
                </a:cxn>
                <a:cxn ang="0">
                  <a:pos x="T4" y="T5"/>
                </a:cxn>
                <a:cxn ang="0">
                  <a:pos x="T6" y="T7"/>
                </a:cxn>
                <a:cxn ang="0">
                  <a:pos x="T8" y="T9"/>
                </a:cxn>
                <a:cxn ang="0">
                  <a:pos x="T10" y="T11"/>
                </a:cxn>
              </a:cxnLst>
              <a:rect l="0" t="0" r="r" b="b"/>
              <a:pathLst>
                <a:path w="92" h="3">
                  <a:moveTo>
                    <a:pt x="71" y="3"/>
                  </a:moveTo>
                  <a:lnTo>
                    <a:pt x="71" y="3"/>
                  </a:lnTo>
                  <a:cubicBezTo>
                    <a:pt x="47" y="2"/>
                    <a:pt x="88" y="1"/>
                    <a:pt x="92" y="0"/>
                  </a:cubicBezTo>
                  <a:lnTo>
                    <a:pt x="8" y="1"/>
                  </a:lnTo>
                  <a:cubicBezTo>
                    <a:pt x="8" y="1"/>
                    <a:pt x="0" y="2"/>
                    <a:pt x="2" y="3"/>
                  </a:cubicBezTo>
                  <a:lnTo>
                    <a:pt x="71"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5" name="フリーフォーム 103"/>
            <p:cNvSpPr>
              <a:spLocks/>
            </p:cNvSpPr>
            <p:nvPr/>
          </p:nvSpPr>
          <p:spPr bwMode="invGray">
            <a:xfrm>
              <a:off x="2112962" y="2714625"/>
              <a:ext cx="90488" cy="4762"/>
            </a:xfrm>
            <a:custGeom>
              <a:avLst/>
              <a:gdLst>
                <a:gd name="T0" fmla="*/ 22 w 47"/>
                <a:gd name="T1" fmla="*/ 0 h 2"/>
                <a:gd name="T2" fmla="*/ 22 w 47"/>
                <a:gd name="T3" fmla="*/ 0 h 2"/>
                <a:gd name="T4" fmla="*/ 0 w 47"/>
                <a:gd name="T5" fmla="*/ 2 h 2"/>
                <a:gd name="T6" fmla="*/ 47 w 47"/>
                <a:gd name="T7" fmla="*/ 2 h 2"/>
                <a:gd name="T8" fmla="*/ 22 w 47"/>
                <a:gd name="T9" fmla="*/ 0 h 2"/>
              </a:gdLst>
              <a:ahLst/>
              <a:cxnLst>
                <a:cxn ang="0">
                  <a:pos x="T0" y="T1"/>
                </a:cxn>
                <a:cxn ang="0">
                  <a:pos x="T2" y="T3"/>
                </a:cxn>
                <a:cxn ang="0">
                  <a:pos x="T4" y="T5"/>
                </a:cxn>
                <a:cxn ang="0">
                  <a:pos x="T6" y="T7"/>
                </a:cxn>
                <a:cxn ang="0">
                  <a:pos x="T8" y="T9"/>
                </a:cxn>
              </a:cxnLst>
              <a:rect l="0" t="0" r="r" b="b"/>
              <a:pathLst>
                <a:path w="47" h="2">
                  <a:moveTo>
                    <a:pt x="22" y="0"/>
                  </a:moveTo>
                  <a:lnTo>
                    <a:pt x="22" y="0"/>
                  </a:lnTo>
                  <a:cubicBezTo>
                    <a:pt x="19" y="1"/>
                    <a:pt x="11" y="1"/>
                    <a:pt x="0" y="2"/>
                  </a:cubicBezTo>
                  <a:lnTo>
                    <a:pt x="47" y="2"/>
                  </a:lnTo>
                  <a:cubicBezTo>
                    <a:pt x="47" y="1"/>
                    <a:pt x="41" y="0"/>
                    <a:pt x="2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6" name="フリーフォーム 104"/>
            <p:cNvSpPr>
              <a:spLocks/>
            </p:cNvSpPr>
            <p:nvPr/>
          </p:nvSpPr>
          <p:spPr bwMode="invGray">
            <a:xfrm>
              <a:off x="2101850" y="2811463"/>
              <a:ext cx="71438" cy="3175"/>
            </a:xfrm>
            <a:custGeom>
              <a:avLst/>
              <a:gdLst>
                <a:gd name="T0" fmla="*/ 37 w 37"/>
                <a:gd name="T1" fmla="*/ 0 h 1"/>
                <a:gd name="T2" fmla="*/ 37 w 37"/>
                <a:gd name="T3" fmla="*/ 0 h 1"/>
                <a:gd name="T4" fmla="*/ 22 w 37"/>
                <a:gd name="T5" fmla="*/ 1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lnTo>
                    <a:pt x="37" y="0"/>
                  </a:lnTo>
                  <a:lnTo>
                    <a:pt x="22" y="1"/>
                  </a:lnTo>
                  <a:lnTo>
                    <a:pt x="0" y="1"/>
                  </a:lnTo>
                  <a:lnTo>
                    <a:pt x="37"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7" name="フリーフォーム 105"/>
            <p:cNvSpPr>
              <a:spLocks/>
            </p:cNvSpPr>
            <p:nvPr/>
          </p:nvSpPr>
          <p:spPr bwMode="invGray">
            <a:xfrm>
              <a:off x="1724025" y="2805113"/>
              <a:ext cx="120650" cy="4762"/>
            </a:xfrm>
            <a:custGeom>
              <a:avLst/>
              <a:gdLst>
                <a:gd name="T0" fmla="*/ 0 w 63"/>
                <a:gd name="T1" fmla="*/ 0 h 2"/>
                <a:gd name="T2" fmla="*/ 0 w 63"/>
                <a:gd name="T3" fmla="*/ 0 h 2"/>
                <a:gd name="T4" fmla="*/ 63 w 63"/>
                <a:gd name="T5" fmla="*/ 0 h 2"/>
                <a:gd name="T6" fmla="*/ 0 w 63"/>
                <a:gd name="T7" fmla="*/ 0 h 2"/>
              </a:gdLst>
              <a:ahLst/>
              <a:cxnLst>
                <a:cxn ang="0">
                  <a:pos x="T0" y="T1"/>
                </a:cxn>
                <a:cxn ang="0">
                  <a:pos x="T2" y="T3"/>
                </a:cxn>
                <a:cxn ang="0">
                  <a:pos x="T4" y="T5"/>
                </a:cxn>
                <a:cxn ang="0">
                  <a:pos x="T6" y="T7"/>
                </a:cxn>
              </a:cxnLst>
              <a:rect l="0" t="0" r="r" b="b"/>
              <a:pathLst>
                <a:path w="63" h="2">
                  <a:moveTo>
                    <a:pt x="0" y="0"/>
                  </a:moveTo>
                  <a:lnTo>
                    <a:pt x="0" y="0"/>
                  </a:lnTo>
                  <a:cubicBezTo>
                    <a:pt x="18" y="2"/>
                    <a:pt x="52" y="1"/>
                    <a:pt x="63" y="0"/>
                  </a:cubicBezTo>
                  <a:cubicBezTo>
                    <a:pt x="24" y="0"/>
                    <a:pt x="41"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8" name="フリーフォーム 106"/>
            <p:cNvSpPr>
              <a:spLocks/>
            </p:cNvSpPr>
            <p:nvPr/>
          </p:nvSpPr>
          <p:spPr bwMode="invGray">
            <a:xfrm>
              <a:off x="1744662" y="2833688"/>
              <a:ext cx="73025" cy="3175"/>
            </a:xfrm>
            <a:custGeom>
              <a:avLst/>
              <a:gdLst>
                <a:gd name="T0" fmla="*/ 38 w 38"/>
                <a:gd name="T1" fmla="*/ 0 h 1"/>
                <a:gd name="T2" fmla="*/ 38 w 38"/>
                <a:gd name="T3" fmla="*/ 0 h 1"/>
                <a:gd name="T4" fmla="*/ 0 w 38"/>
                <a:gd name="T5" fmla="*/ 1 h 1"/>
                <a:gd name="T6" fmla="*/ 3 w 38"/>
                <a:gd name="T7" fmla="*/ 1 h 1"/>
                <a:gd name="T8" fmla="*/ 38 w 38"/>
                <a:gd name="T9" fmla="*/ 0 h 1"/>
              </a:gdLst>
              <a:ahLst/>
              <a:cxnLst>
                <a:cxn ang="0">
                  <a:pos x="T0" y="T1"/>
                </a:cxn>
                <a:cxn ang="0">
                  <a:pos x="T2" y="T3"/>
                </a:cxn>
                <a:cxn ang="0">
                  <a:pos x="T4" y="T5"/>
                </a:cxn>
                <a:cxn ang="0">
                  <a:pos x="T6" y="T7"/>
                </a:cxn>
                <a:cxn ang="0">
                  <a:pos x="T8" y="T9"/>
                </a:cxn>
              </a:cxnLst>
              <a:rect l="0" t="0" r="r" b="b"/>
              <a:pathLst>
                <a:path w="38" h="1">
                  <a:moveTo>
                    <a:pt x="38" y="0"/>
                  </a:moveTo>
                  <a:lnTo>
                    <a:pt x="38" y="0"/>
                  </a:lnTo>
                  <a:lnTo>
                    <a:pt x="0" y="1"/>
                  </a:lnTo>
                  <a:lnTo>
                    <a:pt x="3" y="1"/>
                  </a:lnTo>
                  <a:lnTo>
                    <a:pt x="3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29" name="フリーフォーム 107"/>
            <p:cNvSpPr>
              <a:spLocks/>
            </p:cNvSpPr>
            <p:nvPr/>
          </p:nvSpPr>
          <p:spPr bwMode="invGray">
            <a:xfrm>
              <a:off x="-474663" y="2741613"/>
              <a:ext cx="34925" cy="0"/>
            </a:xfrm>
            <a:custGeom>
              <a:avLst/>
              <a:gdLst>
                <a:gd name="T0" fmla="*/ 18 w 18"/>
                <a:gd name="T1" fmla="*/ 18 w 18"/>
                <a:gd name="T2" fmla="*/ 0 w 18"/>
                <a:gd name="T3" fmla="*/ 18 w 18"/>
              </a:gdLst>
              <a:ahLst/>
              <a:cxnLst>
                <a:cxn ang="0">
                  <a:pos x="T0" y="0"/>
                </a:cxn>
                <a:cxn ang="0">
                  <a:pos x="T1" y="0"/>
                </a:cxn>
                <a:cxn ang="0">
                  <a:pos x="T2" y="0"/>
                </a:cxn>
                <a:cxn ang="0">
                  <a:pos x="T3" y="0"/>
                </a:cxn>
              </a:cxnLst>
              <a:rect l="0" t="0" r="r" b="b"/>
              <a:pathLst>
                <a:path w="18">
                  <a:moveTo>
                    <a:pt x="18" y="0"/>
                  </a:moveTo>
                  <a:lnTo>
                    <a:pt x="18" y="0"/>
                  </a:lnTo>
                  <a:lnTo>
                    <a:pt x="0" y="0"/>
                  </a:lnTo>
                  <a:lnTo>
                    <a:pt x="1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0" name="フリーフォーム 108"/>
            <p:cNvSpPr>
              <a:spLocks/>
            </p:cNvSpPr>
            <p:nvPr/>
          </p:nvSpPr>
          <p:spPr bwMode="invGray">
            <a:xfrm>
              <a:off x="-947738" y="2725738"/>
              <a:ext cx="1239838" cy="19050"/>
            </a:xfrm>
            <a:custGeom>
              <a:avLst/>
              <a:gdLst>
                <a:gd name="T0" fmla="*/ 588 w 647"/>
                <a:gd name="T1" fmla="*/ 5 h 8"/>
                <a:gd name="T2" fmla="*/ 588 w 647"/>
                <a:gd name="T3" fmla="*/ 5 h 8"/>
                <a:gd name="T4" fmla="*/ 619 w 647"/>
                <a:gd name="T5" fmla="*/ 0 h 8"/>
                <a:gd name="T6" fmla="*/ 570 w 647"/>
                <a:gd name="T7" fmla="*/ 1 h 8"/>
                <a:gd name="T8" fmla="*/ 574 w 647"/>
                <a:gd name="T9" fmla="*/ 0 h 8"/>
                <a:gd name="T10" fmla="*/ 515 w 647"/>
                <a:gd name="T11" fmla="*/ 1 h 8"/>
                <a:gd name="T12" fmla="*/ 533 w 647"/>
                <a:gd name="T13" fmla="*/ 3 h 8"/>
                <a:gd name="T14" fmla="*/ 450 w 647"/>
                <a:gd name="T15" fmla="*/ 0 h 8"/>
                <a:gd name="T16" fmla="*/ 361 w 647"/>
                <a:gd name="T17" fmla="*/ 0 h 8"/>
                <a:gd name="T18" fmla="*/ 368 w 647"/>
                <a:gd name="T19" fmla="*/ 0 h 8"/>
                <a:gd name="T20" fmla="*/ 355 w 647"/>
                <a:gd name="T21" fmla="*/ 0 h 8"/>
                <a:gd name="T22" fmla="*/ 55 w 647"/>
                <a:gd name="T23" fmla="*/ 1 h 8"/>
                <a:gd name="T24" fmla="*/ 45 w 647"/>
                <a:gd name="T25" fmla="*/ 6 h 8"/>
                <a:gd name="T26" fmla="*/ 207 w 647"/>
                <a:gd name="T27" fmla="*/ 5 h 8"/>
                <a:gd name="T28" fmla="*/ 214 w 647"/>
                <a:gd name="T29" fmla="*/ 6 h 8"/>
                <a:gd name="T30" fmla="*/ 250 w 647"/>
                <a:gd name="T31" fmla="*/ 4 h 8"/>
                <a:gd name="T32" fmla="*/ 216 w 647"/>
                <a:gd name="T33" fmla="*/ 3 h 8"/>
                <a:gd name="T34" fmla="*/ 393 w 647"/>
                <a:gd name="T35" fmla="*/ 3 h 8"/>
                <a:gd name="T36" fmla="*/ 265 w 647"/>
                <a:gd name="T37" fmla="*/ 5 h 8"/>
                <a:gd name="T38" fmla="*/ 265 w 647"/>
                <a:gd name="T39" fmla="*/ 7 h 8"/>
                <a:gd name="T40" fmla="*/ 588 w 647"/>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7" h="8">
                  <a:moveTo>
                    <a:pt x="588" y="5"/>
                  </a:moveTo>
                  <a:lnTo>
                    <a:pt x="588" y="5"/>
                  </a:lnTo>
                  <a:cubicBezTo>
                    <a:pt x="499" y="3"/>
                    <a:pt x="647" y="3"/>
                    <a:pt x="619" y="0"/>
                  </a:cubicBezTo>
                  <a:lnTo>
                    <a:pt x="570" y="1"/>
                  </a:lnTo>
                  <a:lnTo>
                    <a:pt x="574" y="0"/>
                  </a:lnTo>
                  <a:lnTo>
                    <a:pt x="515" y="1"/>
                  </a:lnTo>
                  <a:cubicBezTo>
                    <a:pt x="527" y="2"/>
                    <a:pt x="536" y="2"/>
                    <a:pt x="533" y="3"/>
                  </a:cubicBezTo>
                  <a:cubicBezTo>
                    <a:pt x="454" y="3"/>
                    <a:pt x="508" y="2"/>
                    <a:pt x="450" y="0"/>
                  </a:cubicBezTo>
                  <a:lnTo>
                    <a:pt x="361" y="0"/>
                  </a:lnTo>
                  <a:lnTo>
                    <a:pt x="368" y="0"/>
                  </a:lnTo>
                  <a:cubicBezTo>
                    <a:pt x="361" y="0"/>
                    <a:pt x="357" y="0"/>
                    <a:pt x="355" y="0"/>
                  </a:cubicBezTo>
                  <a:lnTo>
                    <a:pt x="55" y="1"/>
                  </a:lnTo>
                  <a:cubicBezTo>
                    <a:pt x="0" y="3"/>
                    <a:pt x="85" y="4"/>
                    <a:pt x="45" y="6"/>
                  </a:cubicBezTo>
                  <a:cubicBezTo>
                    <a:pt x="108" y="6"/>
                    <a:pt x="202" y="8"/>
                    <a:pt x="207" y="5"/>
                  </a:cubicBezTo>
                  <a:cubicBezTo>
                    <a:pt x="205" y="5"/>
                    <a:pt x="201" y="6"/>
                    <a:pt x="214" y="6"/>
                  </a:cubicBezTo>
                  <a:lnTo>
                    <a:pt x="250" y="4"/>
                  </a:lnTo>
                  <a:lnTo>
                    <a:pt x="216" y="3"/>
                  </a:lnTo>
                  <a:cubicBezTo>
                    <a:pt x="252" y="1"/>
                    <a:pt x="371" y="1"/>
                    <a:pt x="393" y="3"/>
                  </a:cubicBezTo>
                  <a:cubicBezTo>
                    <a:pt x="325" y="4"/>
                    <a:pt x="359" y="6"/>
                    <a:pt x="265" y="5"/>
                  </a:cubicBezTo>
                  <a:cubicBezTo>
                    <a:pt x="269" y="6"/>
                    <a:pt x="286" y="7"/>
                    <a:pt x="265" y="7"/>
                  </a:cubicBezTo>
                  <a:cubicBezTo>
                    <a:pt x="375" y="6"/>
                    <a:pt x="474" y="8"/>
                    <a:pt x="588"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1" name="フリーフォーム 109"/>
            <p:cNvSpPr>
              <a:spLocks/>
            </p:cNvSpPr>
            <p:nvPr/>
          </p:nvSpPr>
          <p:spPr bwMode="invGray">
            <a:xfrm>
              <a:off x="-1944688" y="2741613"/>
              <a:ext cx="4763" cy="0"/>
            </a:xfrm>
            <a:custGeom>
              <a:avLst/>
              <a:gdLst>
                <a:gd name="T0" fmla="*/ 1 w 2"/>
                <a:gd name="T1" fmla="*/ 1 w 2"/>
                <a:gd name="T2" fmla="*/ 2 w 2"/>
                <a:gd name="T3" fmla="*/ 1 w 2"/>
              </a:gdLst>
              <a:ahLst/>
              <a:cxnLst>
                <a:cxn ang="0">
                  <a:pos x="T0" y="0"/>
                </a:cxn>
                <a:cxn ang="0">
                  <a:pos x="T1" y="0"/>
                </a:cxn>
                <a:cxn ang="0">
                  <a:pos x="T2" y="0"/>
                </a:cxn>
                <a:cxn ang="0">
                  <a:pos x="T3" y="0"/>
                </a:cxn>
              </a:cxnLst>
              <a:rect l="0" t="0" r="r" b="b"/>
              <a:pathLst>
                <a:path w="2">
                  <a:moveTo>
                    <a:pt x="1" y="0"/>
                  </a:moveTo>
                  <a:lnTo>
                    <a:pt x="1" y="0"/>
                  </a:lnTo>
                  <a:lnTo>
                    <a:pt x="2" y="0"/>
                  </a:lnTo>
                  <a:cubicBezTo>
                    <a:pt x="0" y="0"/>
                    <a:pt x="0"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2" name="フリーフォーム 110"/>
            <p:cNvSpPr>
              <a:spLocks/>
            </p:cNvSpPr>
            <p:nvPr/>
          </p:nvSpPr>
          <p:spPr bwMode="invGray">
            <a:xfrm>
              <a:off x="-1939925" y="2735263"/>
              <a:ext cx="173038" cy="6350"/>
            </a:xfrm>
            <a:custGeom>
              <a:avLst/>
              <a:gdLst>
                <a:gd name="T0" fmla="*/ 36 w 90"/>
                <a:gd name="T1" fmla="*/ 3 h 3"/>
                <a:gd name="T2" fmla="*/ 36 w 90"/>
                <a:gd name="T3" fmla="*/ 3 h 3"/>
                <a:gd name="T4" fmla="*/ 90 w 90"/>
                <a:gd name="T5" fmla="*/ 0 h 3"/>
                <a:gd name="T6" fmla="*/ 6 w 90"/>
                <a:gd name="T7" fmla="*/ 1 h 3"/>
                <a:gd name="T8" fmla="*/ 0 w 90"/>
                <a:gd name="T9" fmla="*/ 3 h 3"/>
                <a:gd name="T10" fmla="*/ 48 w 90"/>
                <a:gd name="T11" fmla="*/ 2 h 3"/>
                <a:gd name="T12" fmla="*/ 36 w 9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0" h="3">
                  <a:moveTo>
                    <a:pt x="36" y="3"/>
                  </a:moveTo>
                  <a:lnTo>
                    <a:pt x="36" y="3"/>
                  </a:lnTo>
                  <a:lnTo>
                    <a:pt x="90" y="0"/>
                  </a:lnTo>
                  <a:lnTo>
                    <a:pt x="6" y="1"/>
                  </a:lnTo>
                  <a:lnTo>
                    <a:pt x="0" y="3"/>
                  </a:lnTo>
                  <a:cubicBezTo>
                    <a:pt x="8" y="2"/>
                    <a:pt x="37" y="1"/>
                    <a:pt x="48" y="2"/>
                  </a:cubicBezTo>
                  <a:lnTo>
                    <a:pt x="36"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3" name="フリーフォーム 111"/>
            <p:cNvSpPr>
              <a:spLocks/>
            </p:cNvSpPr>
            <p:nvPr/>
          </p:nvSpPr>
          <p:spPr bwMode="invGray">
            <a:xfrm>
              <a:off x="-1773238" y="2733675"/>
              <a:ext cx="123825" cy="12700"/>
            </a:xfrm>
            <a:custGeom>
              <a:avLst/>
              <a:gdLst>
                <a:gd name="T0" fmla="*/ 65 w 65"/>
                <a:gd name="T1" fmla="*/ 0 h 6"/>
                <a:gd name="T2" fmla="*/ 65 w 65"/>
                <a:gd name="T3" fmla="*/ 0 h 6"/>
                <a:gd name="T4" fmla="*/ 48 w 65"/>
                <a:gd name="T5" fmla="*/ 4 h 6"/>
                <a:gd name="T6" fmla="*/ 0 w 65"/>
                <a:gd name="T7" fmla="*/ 4 h 6"/>
                <a:gd name="T8" fmla="*/ 61 w 65"/>
                <a:gd name="T9" fmla="*/ 4 h 6"/>
                <a:gd name="T10" fmla="*/ 65 w 65"/>
                <a:gd name="T11" fmla="*/ 0 h 6"/>
              </a:gdLst>
              <a:ahLst/>
              <a:cxnLst>
                <a:cxn ang="0">
                  <a:pos x="T0" y="T1"/>
                </a:cxn>
                <a:cxn ang="0">
                  <a:pos x="T2" y="T3"/>
                </a:cxn>
                <a:cxn ang="0">
                  <a:pos x="T4" y="T5"/>
                </a:cxn>
                <a:cxn ang="0">
                  <a:pos x="T6" y="T7"/>
                </a:cxn>
                <a:cxn ang="0">
                  <a:pos x="T8" y="T9"/>
                </a:cxn>
                <a:cxn ang="0">
                  <a:pos x="T10" y="T11"/>
                </a:cxn>
              </a:cxnLst>
              <a:rect l="0" t="0" r="r" b="b"/>
              <a:pathLst>
                <a:path w="65" h="6">
                  <a:moveTo>
                    <a:pt x="65" y="0"/>
                  </a:moveTo>
                  <a:lnTo>
                    <a:pt x="65" y="0"/>
                  </a:lnTo>
                  <a:cubicBezTo>
                    <a:pt x="22" y="1"/>
                    <a:pt x="25" y="3"/>
                    <a:pt x="48" y="4"/>
                  </a:cubicBezTo>
                  <a:cubicBezTo>
                    <a:pt x="8" y="5"/>
                    <a:pt x="27" y="1"/>
                    <a:pt x="0" y="4"/>
                  </a:cubicBezTo>
                  <a:cubicBezTo>
                    <a:pt x="1" y="6"/>
                    <a:pt x="50" y="5"/>
                    <a:pt x="61" y="4"/>
                  </a:cubicBezTo>
                  <a:lnTo>
                    <a:pt x="6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4" name="フリーフォーム 112"/>
            <p:cNvSpPr>
              <a:spLocks/>
            </p:cNvSpPr>
            <p:nvPr/>
          </p:nvSpPr>
          <p:spPr bwMode="invGray">
            <a:xfrm>
              <a:off x="-1057275" y="2735263"/>
              <a:ext cx="57150" cy="3175"/>
            </a:xfrm>
            <a:custGeom>
              <a:avLst/>
              <a:gdLst>
                <a:gd name="T0" fmla="*/ 12 w 30"/>
                <a:gd name="T1" fmla="*/ 0 h 1"/>
                <a:gd name="T2" fmla="*/ 12 w 30"/>
                <a:gd name="T3" fmla="*/ 0 h 1"/>
                <a:gd name="T4" fmla="*/ 0 w 30"/>
                <a:gd name="T5" fmla="*/ 1 h 1"/>
                <a:gd name="T6" fmla="*/ 30 w 30"/>
                <a:gd name="T7" fmla="*/ 1 h 1"/>
                <a:gd name="T8" fmla="*/ 12 w 30"/>
                <a:gd name="T9" fmla="*/ 0 h 1"/>
              </a:gdLst>
              <a:ahLst/>
              <a:cxnLst>
                <a:cxn ang="0">
                  <a:pos x="T0" y="T1"/>
                </a:cxn>
                <a:cxn ang="0">
                  <a:pos x="T2" y="T3"/>
                </a:cxn>
                <a:cxn ang="0">
                  <a:pos x="T4" y="T5"/>
                </a:cxn>
                <a:cxn ang="0">
                  <a:pos x="T6" y="T7"/>
                </a:cxn>
                <a:cxn ang="0">
                  <a:pos x="T8" y="T9"/>
                </a:cxn>
              </a:cxnLst>
              <a:rect l="0" t="0" r="r" b="b"/>
              <a:pathLst>
                <a:path w="30" h="1">
                  <a:moveTo>
                    <a:pt x="12" y="0"/>
                  </a:moveTo>
                  <a:lnTo>
                    <a:pt x="12" y="0"/>
                  </a:lnTo>
                  <a:lnTo>
                    <a:pt x="0" y="1"/>
                  </a:lnTo>
                  <a:lnTo>
                    <a:pt x="3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5" name="フリーフォーム 113"/>
            <p:cNvSpPr>
              <a:spLocks/>
            </p:cNvSpPr>
            <p:nvPr/>
          </p:nvSpPr>
          <p:spPr bwMode="invGray">
            <a:xfrm>
              <a:off x="-1116013" y="2738438"/>
              <a:ext cx="58738" cy="3175"/>
            </a:xfrm>
            <a:custGeom>
              <a:avLst/>
              <a:gdLst>
                <a:gd name="T0" fmla="*/ 30 w 30"/>
                <a:gd name="T1" fmla="*/ 0 h 2"/>
                <a:gd name="T2" fmla="*/ 30 w 30"/>
                <a:gd name="T3" fmla="*/ 0 h 2"/>
                <a:gd name="T4" fmla="*/ 0 w 30"/>
                <a:gd name="T5" fmla="*/ 0 h 2"/>
                <a:gd name="T6" fmla="*/ 9 w 30"/>
                <a:gd name="T7" fmla="*/ 2 h 2"/>
                <a:gd name="T8" fmla="*/ 30 w 30"/>
                <a:gd name="T9" fmla="*/ 0 h 2"/>
              </a:gdLst>
              <a:ahLst/>
              <a:cxnLst>
                <a:cxn ang="0">
                  <a:pos x="T0" y="T1"/>
                </a:cxn>
                <a:cxn ang="0">
                  <a:pos x="T2" y="T3"/>
                </a:cxn>
                <a:cxn ang="0">
                  <a:pos x="T4" y="T5"/>
                </a:cxn>
                <a:cxn ang="0">
                  <a:pos x="T6" y="T7"/>
                </a:cxn>
                <a:cxn ang="0">
                  <a:pos x="T8" y="T9"/>
                </a:cxn>
              </a:cxnLst>
              <a:rect l="0" t="0" r="r" b="b"/>
              <a:pathLst>
                <a:path w="30" h="2">
                  <a:moveTo>
                    <a:pt x="30" y="0"/>
                  </a:moveTo>
                  <a:lnTo>
                    <a:pt x="30" y="0"/>
                  </a:lnTo>
                  <a:lnTo>
                    <a:pt x="0" y="0"/>
                  </a:lnTo>
                  <a:cubicBezTo>
                    <a:pt x="2" y="0"/>
                    <a:pt x="4" y="1"/>
                    <a:pt x="9" y="2"/>
                  </a:cubicBezTo>
                  <a:lnTo>
                    <a:pt x="3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6" name="フリーフォーム 114"/>
            <p:cNvSpPr>
              <a:spLocks/>
            </p:cNvSpPr>
            <p:nvPr/>
          </p:nvSpPr>
          <p:spPr bwMode="invGray">
            <a:xfrm>
              <a:off x="-1349375" y="2735263"/>
              <a:ext cx="84138" cy="0"/>
            </a:xfrm>
            <a:custGeom>
              <a:avLst/>
              <a:gdLst>
                <a:gd name="T0" fmla="*/ 44 w 44"/>
                <a:gd name="T1" fmla="*/ 44 w 44"/>
                <a:gd name="T2" fmla="*/ 0 w 44"/>
                <a:gd name="T3" fmla="*/ 44 w 44"/>
              </a:gdLst>
              <a:ahLst/>
              <a:cxnLst>
                <a:cxn ang="0">
                  <a:pos x="T0" y="0"/>
                </a:cxn>
                <a:cxn ang="0">
                  <a:pos x="T1" y="0"/>
                </a:cxn>
                <a:cxn ang="0">
                  <a:pos x="T2" y="0"/>
                </a:cxn>
                <a:cxn ang="0">
                  <a:pos x="T3" y="0"/>
                </a:cxn>
              </a:cxnLst>
              <a:rect l="0" t="0" r="r" b="b"/>
              <a:pathLst>
                <a:path w="44">
                  <a:moveTo>
                    <a:pt x="44" y="0"/>
                  </a:moveTo>
                  <a:lnTo>
                    <a:pt x="44" y="0"/>
                  </a:lnTo>
                  <a:lnTo>
                    <a:pt x="0" y="0"/>
                  </a:lnTo>
                  <a:lnTo>
                    <a:pt x="4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7" name="フリーフォーム 115"/>
            <p:cNvSpPr>
              <a:spLocks/>
            </p:cNvSpPr>
            <p:nvPr/>
          </p:nvSpPr>
          <p:spPr bwMode="invGray">
            <a:xfrm>
              <a:off x="-1265238" y="2735263"/>
              <a:ext cx="65088" cy="3175"/>
            </a:xfrm>
            <a:custGeom>
              <a:avLst/>
              <a:gdLst>
                <a:gd name="T0" fmla="*/ 34 w 34"/>
                <a:gd name="T1" fmla="*/ 1 h 1"/>
                <a:gd name="T2" fmla="*/ 34 w 34"/>
                <a:gd name="T3" fmla="*/ 1 h 1"/>
                <a:gd name="T4" fmla="*/ 33 w 34"/>
                <a:gd name="T5" fmla="*/ 0 h 1"/>
                <a:gd name="T6" fmla="*/ 0 w 34"/>
                <a:gd name="T7" fmla="*/ 0 h 1"/>
                <a:gd name="T8" fmla="*/ 34 w 34"/>
                <a:gd name="T9" fmla="*/ 1 h 1"/>
              </a:gdLst>
              <a:ahLst/>
              <a:cxnLst>
                <a:cxn ang="0">
                  <a:pos x="T0" y="T1"/>
                </a:cxn>
                <a:cxn ang="0">
                  <a:pos x="T2" y="T3"/>
                </a:cxn>
                <a:cxn ang="0">
                  <a:pos x="T4" y="T5"/>
                </a:cxn>
                <a:cxn ang="0">
                  <a:pos x="T6" y="T7"/>
                </a:cxn>
                <a:cxn ang="0">
                  <a:pos x="T8" y="T9"/>
                </a:cxn>
              </a:cxnLst>
              <a:rect l="0" t="0" r="r" b="b"/>
              <a:pathLst>
                <a:path w="34" h="1">
                  <a:moveTo>
                    <a:pt x="34" y="1"/>
                  </a:moveTo>
                  <a:lnTo>
                    <a:pt x="34" y="1"/>
                  </a:lnTo>
                  <a:lnTo>
                    <a:pt x="33" y="0"/>
                  </a:lnTo>
                  <a:lnTo>
                    <a:pt x="0" y="0"/>
                  </a:lnTo>
                  <a:lnTo>
                    <a:pt x="3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8" name="フリーフォーム 116"/>
            <p:cNvSpPr>
              <a:spLocks/>
            </p:cNvSpPr>
            <p:nvPr/>
          </p:nvSpPr>
          <p:spPr bwMode="invGray">
            <a:xfrm>
              <a:off x="-1219200" y="2728913"/>
              <a:ext cx="103188" cy="9525"/>
            </a:xfrm>
            <a:custGeom>
              <a:avLst/>
              <a:gdLst>
                <a:gd name="T0" fmla="*/ 54 w 54"/>
                <a:gd name="T1" fmla="*/ 4 h 4"/>
                <a:gd name="T2" fmla="*/ 54 w 54"/>
                <a:gd name="T3" fmla="*/ 4 h 4"/>
                <a:gd name="T4" fmla="*/ 0 w 54"/>
                <a:gd name="T5" fmla="*/ 1 h 4"/>
                <a:gd name="T6" fmla="*/ 9 w 54"/>
                <a:gd name="T7" fmla="*/ 3 h 4"/>
                <a:gd name="T8" fmla="*/ 54 w 54"/>
                <a:gd name="T9" fmla="*/ 4 h 4"/>
              </a:gdLst>
              <a:ahLst/>
              <a:cxnLst>
                <a:cxn ang="0">
                  <a:pos x="T0" y="T1"/>
                </a:cxn>
                <a:cxn ang="0">
                  <a:pos x="T2" y="T3"/>
                </a:cxn>
                <a:cxn ang="0">
                  <a:pos x="T4" y="T5"/>
                </a:cxn>
                <a:cxn ang="0">
                  <a:pos x="T6" y="T7"/>
                </a:cxn>
                <a:cxn ang="0">
                  <a:pos x="T8" y="T9"/>
                </a:cxn>
              </a:cxnLst>
              <a:rect l="0" t="0" r="r" b="b"/>
              <a:pathLst>
                <a:path w="54" h="4">
                  <a:moveTo>
                    <a:pt x="54" y="4"/>
                  </a:moveTo>
                  <a:lnTo>
                    <a:pt x="54" y="4"/>
                  </a:lnTo>
                  <a:cubicBezTo>
                    <a:pt x="49" y="2"/>
                    <a:pt x="43" y="0"/>
                    <a:pt x="0" y="1"/>
                  </a:cubicBezTo>
                  <a:lnTo>
                    <a:pt x="9" y="3"/>
                  </a:lnTo>
                  <a:lnTo>
                    <a:pt x="54"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39" name="フリーフォーム 117"/>
            <p:cNvSpPr>
              <a:spLocks/>
            </p:cNvSpPr>
            <p:nvPr/>
          </p:nvSpPr>
          <p:spPr bwMode="invGray">
            <a:xfrm>
              <a:off x="1225550" y="2830513"/>
              <a:ext cx="73025" cy="3175"/>
            </a:xfrm>
            <a:custGeom>
              <a:avLst/>
              <a:gdLst>
                <a:gd name="T0" fmla="*/ 34 w 38"/>
                <a:gd name="T1" fmla="*/ 0 h 2"/>
                <a:gd name="T2" fmla="*/ 34 w 38"/>
                <a:gd name="T3" fmla="*/ 0 h 2"/>
                <a:gd name="T4" fmla="*/ 0 w 38"/>
                <a:gd name="T5" fmla="*/ 1 h 2"/>
                <a:gd name="T6" fmla="*/ 4 w 38"/>
                <a:gd name="T7" fmla="*/ 2 h 2"/>
                <a:gd name="T8" fmla="*/ 38 w 38"/>
                <a:gd name="T9" fmla="*/ 1 h 2"/>
                <a:gd name="T10" fmla="*/ 34 w 38"/>
                <a:gd name="T11" fmla="*/ 0 h 2"/>
              </a:gdLst>
              <a:ahLst/>
              <a:cxnLst>
                <a:cxn ang="0">
                  <a:pos x="T0" y="T1"/>
                </a:cxn>
                <a:cxn ang="0">
                  <a:pos x="T2" y="T3"/>
                </a:cxn>
                <a:cxn ang="0">
                  <a:pos x="T4" y="T5"/>
                </a:cxn>
                <a:cxn ang="0">
                  <a:pos x="T6" y="T7"/>
                </a:cxn>
                <a:cxn ang="0">
                  <a:pos x="T8" y="T9"/>
                </a:cxn>
                <a:cxn ang="0">
                  <a:pos x="T10" y="T11"/>
                </a:cxn>
              </a:cxnLst>
              <a:rect l="0" t="0" r="r" b="b"/>
              <a:pathLst>
                <a:path w="38" h="2">
                  <a:moveTo>
                    <a:pt x="34" y="0"/>
                  </a:moveTo>
                  <a:lnTo>
                    <a:pt x="34" y="0"/>
                  </a:lnTo>
                  <a:lnTo>
                    <a:pt x="0" y="1"/>
                  </a:lnTo>
                  <a:lnTo>
                    <a:pt x="4" y="2"/>
                  </a:lnTo>
                  <a:lnTo>
                    <a:pt x="38" y="1"/>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0" name="フリーフォーム 118"/>
            <p:cNvSpPr>
              <a:spLocks/>
            </p:cNvSpPr>
            <p:nvPr/>
          </p:nvSpPr>
          <p:spPr bwMode="invGray">
            <a:xfrm>
              <a:off x="874712" y="2827338"/>
              <a:ext cx="39688" cy="3175"/>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9" y="1"/>
                    <a:pt x="16" y="1"/>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1" name="フリーフォーム 119"/>
            <p:cNvSpPr>
              <a:spLocks/>
            </p:cNvSpPr>
            <p:nvPr/>
          </p:nvSpPr>
          <p:spPr bwMode="invGray">
            <a:xfrm>
              <a:off x="417512" y="2827338"/>
              <a:ext cx="457200" cy="31750"/>
            </a:xfrm>
            <a:custGeom>
              <a:avLst/>
              <a:gdLst>
                <a:gd name="T0" fmla="*/ 113 w 238"/>
                <a:gd name="T1" fmla="*/ 12 h 14"/>
                <a:gd name="T2" fmla="*/ 113 w 238"/>
                <a:gd name="T3" fmla="*/ 12 h 14"/>
                <a:gd name="T4" fmla="*/ 94 w 238"/>
                <a:gd name="T5" fmla="*/ 9 h 14"/>
                <a:gd name="T6" fmla="*/ 157 w 238"/>
                <a:gd name="T7" fmla="*/ 6 h 14"/>
                <a:gd name="T8" fmla="*/ 145 w 238"/>
                <a:gd name="T9" fmla="*/ 8 h 14"/>
                <a:gd name="T10" fmla="*/ 169 w 238"/>
                <a:gd name="T11" fmla="*/ 6 h 14"/>
                <a:gd name="T12" fmla="*/ 238 w 238"/>
                <a:gd name="T13" fmla="*/ 1 h 14"/>
                <a:gd name="T14" fmla="*/ 32 w 238"/>
                <a:gd name="T15" fmla="*/ 3 h 14"/>
                <a:gd name="T16" fmla="*/ 19 w 238"/>
                <a:gd name="T17" fmla="*/ 13 h 14"/>
                <a:gd name="T18" fmla="*/ 113 w 238"/>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
                  <a:moveTo>
                    <a:pt x="113" y="12"/>
                  </a:moveTo>
                  <a:lnTo>
                    <a:pt x="113" y="12"/>
                  </a:lnTo>
                  <a:cubicBezTo>
                    <a:pt x="73" y="10"/>
                    <a:pt x="168" y="9"/>
                    <a:pt x="94" y="9"/>
                  </a:cubicBezTo>
                  <a:cubicBezTo>
                    <a:pt x="88" y="7"/>
                    <a:pt x="122" y="5"/>
                    <a:pt x="157" y="6"/>
                  </a:cubicBezTo>
                  <a:cubicBezTo>
                    <a:pt x="155" y="7"/>
                    <a:pt x="123" y="7"/>
                    <a:pt x="145" y="8"/>
                  </a:cubicBezTo>
                  <a:cubicBezTo>
                    <a:pt x="168" y="7"/>
                    <a:pt x="177" y="8"/>
                    <a:pt x="169" y="6"/>
                  </a:cubicBezTo>
                  <a:cubicBezTo>
                    <a:pt x="208" y="4"/>
                    <a:pt x="212" y="3"/>
                    <a:pt x="238" y="1"/>
                  </a:cubicBezTo>
                  <a:cubicBezTo>
                    <a:pt x="191" y="2"/>
                    <a:pt x="92" y="0"/>
                    <a:pt x="32" y="3"/>
                  </a:cubicBezTo>
                  <a:cubicBezTo>
                    <a:pt x="0" y="6"/>
                    <a:pt x="20" y="9"/>
                    <a:pt x="19" y="13"/>
                  </a:cubicBezTo>
                  <a:cubicBezTo>
                    <a:pt x="24" y="14"/>
                    <a:pt x="110" y="14"/>
                    <a:pt x="113" y="1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2" name="フリーフォーム 120"/>
            <p:cNvSpPr>
              <a:spLocks/>
            </p:cNvSpPr>
            <p:nvPr/>
          </p:nvSpPr>
          <p:spPr bwMode="invGray">
            <a:xfrm>
              <a:off x="755650" y="2859087"/>
              <a:ext cx="68263" cy="4762"/>
            </a:xfrm>
            <a:custGeom>
              <a:avLst/>
              <a:gdLst>
                <a:gd name="T0" fmla="*/ 0 w 36"/>
                <a:gd name="T1" fmla="*/ 1 h 2"/>
                <a:gd name="T2" fmla="*/ 0 w 36"/>
                <a:gd name="T3" fmla="*/ 1 h 2"/>
                <a:gd name="T4" fmla="*/ 36 w 36"/>
                <a:gd name="T5" fmla="*/ 1 h 2"/>
                <a:gd name="T6" fmla="*/ 0 w 36"/>
                <a:gd name="T7" fmla="*/ 1 h 2"/>
              </a:gdLst>
              <a:ahLst/>
              <a:cxnLst>
                <a:cxn ang="0">
                  <a:pos x="T0" y="T1"/>
                </a:cxn>
                <a:cxn ang="0">
                  <a:pos x="T2" y="T3"/>
                </a:cxn>
                <a:cxn ang="0">
                  <a:pos x="T4" y="T5"/>
                </a:cxn>
                <a:cxn ang="0">
                  <a:pos x="T6" y="T7"/>
                </a:cxn>
              </a:cxnLst>
              <a:rect l="0" t="0" r="r" b="b"/>
              <a:pathLst>
                <a:path w="36" h="2">
                  <a:moveTo>
                    <a:pt x="0" y="1"/>
                  </a:moveTo>
                  <a:lnTo>
                    <a:pt x="0" y="1"/>
                  </a:lnTo>
                  <a:cubicBezTo>
                    <a:pt x="19" y="2"/>
                    <a:pt x="24" y="1"/>
                    <a:pt x="36" y="1"/>
                  </a:cubicBezTo>
                  <a:cubicBezTo>
                    <a:pt x="33" y="0"/>
                    <a:pt x="15"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3" name="フリーフォーム 121"/>
            <p:cNvSpPr>
              <a:spLocks/>
            </p:cNvSpPr>
            <p:nvPr/>
          </p:nvSpPr>
          <p:spPr bwMode="invGray">
            <a:xfrm>
              <a:off x="-133350" y="2798763"/>
              <a:ext cx="111125" cy="4762"/>
            </a:xfrm>
            <a:custGeom>
              <a:avLst/>
              <a:gdLst>
                <a:gd name="T0" fmla="*/ 37 w 58"/>
                <a:gd name="T1" fmla="*/ 0 h 2"/>
                <a:gd name="T2" fmla="*/ 37 w 58"/>
                <a:gd name="T3" fmla="*/ 0 h 2"/>
                <a:gd name="T4" fmla="*/ 7 w 58"/>
                <a:gd name="T5" fmla="*/ 2 h 2"/>
                <a:gd name="T6" fmla="*/ 58 w 58"/>
                <a:gd name="T7" fmla="*/ 2 h 2"/>
                <a:gd name="T8" fmla="*/ 37 w 58"/>
                <a:gd name="T9" fmla="*/ 0 h 2"/>
              </a:gdLst>
              <a:ahLst/>
              <a:cxnLst>
                <a:cxn ang="0">
                  <a:pos x="T0" y="T1"/>
                </a:cxn>
                <a:cxn ang="0">
                  <a:pos x="T2" y="T3"/>
                </a:cxn>
                <a:cxn ang="0">
                  <a:pos x="T4" y="T5"/>
                </a:cxn>
                <a:cxn ang="0">
                  <a:pos x="T6" y="T7"/>
                </a:cxn>
                <a:cxn ang="0">
                  <a:pos x="T8" y="T9"/>
                </a:cxn>
              </a:cxnLst>
              <a:rect l="0" t="0" r="r" b="b"/>
              <a:pathLst>
                <a:path w="58" h="2">
                  <a:moveTo>
                    <a:pt x="37" y="0"/>
                  </a:moveTo>
                  <a:lnTo>
                    <a:pt x="37" y="0"/>
                  </a:lnTo>
                  <a:cubicBezTo>
                    <a:pt x="34" y="1"/>
                    <a:pt x="0" y="1"/>
                    <a:pt x="7" y="2"/>
                  </a:cubicBezTo>
                  <a:lnTo>
                    <a:pt x="58" y="2"/>
                  </a:lnTo>
                  <a:cubicBezTo>
                    <a:pt x="46" y="2"/>
                    <a:pt x="42" y="1"/>
                    <a:pt x="3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4" name="フリーフォーム 122"/>
            <p:cNvSpPr>
              <a:spLocks/>
            </p:cNvSpPr>
            <p:nvPr/>
          </p:nvSpPr>
          <p:spPr bwMode="invGray">
            <a:xfrm>
              <a:off x="-22225" y="2800350"/>
              <a:ext cx="44450" cy="3175"/>
            </a:xfrm>
            <a:custGeom>
              <a:avLst/>
              <a:gdLst>
                <a:gd name="T0" fmla="*/ 23 w 23"/>
                <a:gd name="T1" fmla="*/ 0 h 1"/>
                <a:gd name="T2" fmla="*/ 23 w 23"/>
                <a:gd name="T3" fmla="*/ 0 h 1"/>
                <a:gd name="T4" fmla="*/ 0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lnTo>
                    <a:pt x="23" y="0"/>
                  </a:lnTo>
                  <a:lnTo>
                    <a:pt x="0" y="1"/>
                  </a:lnTo>
                  <a:cubicBezTo>
                    <a:pt x="6" y="1"/>
                    <a:pt x="13"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5" name="フリーフォーム 123"/>
            <p:cNvSpPr>
              <a:spLocks/>
            </p:cNvSpPr>
            <p:nvPr/>
          </p:nvSpPr>
          <p:spPr bwMode="invGray">
            <a:xfrm>
              <a:off x="-66675" y="2798763"/>
              <a:ext cx="6350" cy="0"/>
            </a:xfrm>
            <a:custGeom>
              <a:avLst/>
              <a:gdLst>
                <a:gd name="T0" fmla="*/ 0 w 3"/>
                <a:gd name="T1" fmla="*/ 0 w 3"/>
                <a:gd name="T2" fmla="*/ 2 w 3"/>
                <a:gd name="T3" fmla="*/ 0 w 3"/>
              </a:gdLst>
              <a:ahLst/>
              <a:cxnLst>
                <a:cxn ang="0">
                  <a:pos x="T0" y="0"/>
                </a:cxn>
                <a:cxn ang="0">
                  <a:pos x="T1" y="0"/>
                </a:cxn>
                <a:cxn ang="0">
                  <a:pos x="T2" y="0"/>
                </a:cxn>
                <a:cxn ang="0">
                  <a:pos x="T3" y="0"/>
                </a:cxn>
              </a:cxnLst>
              <a:rect l="0" t="0" r="r" b="b"/>
              <a:pathLst>
                <a:path w="3">
                  <a:moveTo>
                    <a:pt x="0" y="0"/>
                  </a:moveTo>
                  <a:lnTo>
                    <a:pt x="0" y="0"/>
                  </a:lnTo>
                  <a:lnTo>
                    <a:pt x="2" y="0"/>
                  </a:lnTo>
                  <a:cubicBezTo>
                    <a:pt x="3" y="0"/>
                    <a:pt x="3"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6" name="フリーフォーム 124"/>
            <p:cNvSpPr>
              <a:spLocks/>
            </p:cNvSpPr>
            <p:nvPr/>
          </p:nvSpPr>
          <p:spPr bwMode="invGray">
            <a:xfrm>
              <a:off x="-1566863" y="2730500"/>
              <a:ext cx="65088" cy="3175"/>
            </a:xfrm>
            <a:custGeom>
              <a:avLst/>
              <a:gdLst>
                <a:gd name="T0" fmla="*/ 33 w 34"/>
                <a:gd name="T1" fmla="*/ 1 h 1"/>
                <a:gd name="T2" fmla="*/ 33 w 34"/>
                <a:gd name="T3" fmla="*/ 1 h 1"/>
                <a:gd name="T4" fmla="*/ 0 w 34"/>
                <a:gd name="T5" fmla="*/ 1 h 1"/>
                <a:gd name="T6" fmla="*/ 33 w 34"/>
                <a:gd name="T7" fmla="*/ 1 h 1"/>
              </a:gdLst>
              <a:ahLst/>
              <a:cxnLst>
                <a:cxn ang="0">
                  <a:pos x="T0" y="T1"/>
                </a:cxn>
                <a:cxn ang="0">
                  <a:pos x="T2" y="T3"/>
                </a:cxn>
                <a:cxn ang="0">
                  <a:pos x="T4" y="T5"/>
                </a:cxn>
                <a:cxn ang="0">
                  <a:pos x="T6" y="T7"/>
                </a:cxn>
              </a:cxnLst>
              <a:rect l="0" t="0" r="r" b="b"/>
              <a:pathLst>
                <a:path w="34" h="1">
                  <a:moveTo>
                    <a:pt x="33" y="1"/>
                  </a:moveTo>
                  <a:lnTo>
                    <a:pt x="33" y="1"/>
                  </a:lnTo>
                  <a:cubicBezTo>
                    <a:pt x="34" y="0"/>
                    <a:pt x="12" y="1"/>
                    <a:pt x="0" y="1"/>
                  </a:cubicBezTo>
                  <a:cubicBezTo>
                    <a:pt x="9" y="1"/>
                    <a:pt x="22" y="1"/>
                    <a:pt x="3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7" name="フリーフォーム 125"/>
            <p:cNvSpPr>
              <a:spLocks/>
            </p:cNvSpPr>
            <p:nvPr/>
          </p:nvSpPr>
          <p:spPr bwMode="invGray">
            <a:xfrm>
              <a:off x="-3175000" y="2740025"/>
              <a:ext cx="38100" cy="0"/>
            </a:xfrm>
            <a:custGeom>
              <a:avLst/>
              <a:gdLst>
                <a:gd name="T0" fmla="*/ 20 w 20"/>
                <a:gd name="T1" fmla="*/ 20 w 20"/>
                <a:gd name="T2" fmla="*/ 0 w 20"/>
                <a:gd name="T3" fmla="*/ 20 w 20"/>
              </a:gdLst>
              <a:ahLst/>
              <a:cxnLst>
                <a:cxn ang="0">
                  <a:pos x="T0" y="0"/>
                </a:cxn>
                <a:cxn ang="0">
                  <a:pos x="T1" y="0"/>
                </a:cxn>
                <a:cxn ang="0">
                  <a:pos x="T2" y="0"/>
                </a:cxn>
                <a:cxn ang="0">
                  <a:pos x="T3" y="0"/>
                </a:cxn>
              </a:cxnLst>
              <a:rect l="0" t="0" r="r" b="b"/>
              <a:pathLst>
                <a:path w="20">
                  <a:moveTo>
                    <a:pt x="20" y="0"/>
                  </a:moveTo>
                  <a:lnTo>
                    <a:pt x="20" y="0"/>
                  </a:lnTo>
                  <a:lnTo>
                    <a:pt x="0" y="0"/>
                  </a:lnTo>
                  <a:cubicBezTo>
                    <a:pt x="7" y="0"/>
                    <a:pt x="11" y="0"/>
                    <a:pt x="2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8" name="フリーフォーム 126"/>
            <p:cNvSpPr>
              <a:spLocks/>
            </p:cNvSpPr>
            <p:nvPr/>
          </p:nvSpPr>
          <p:spPr bwMode="invGray">
            <a:xfrm>
              <a:off x="-3735388" y="2803525"/>
              <a:ext cx="6350" cy="1587"/>
            </a:xfrm>
            <a:custGeom>
              <a:avLst/>
              <a:gdLst>
                <a:gd name="T0" fmla="*/ 4 w 4"/>
                <a:gd name="T1" fmla="*/ 0 h 1"/>
                <a:gd name="T2" fmla="*/ 4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4" y="0"/>
                  </a:lnTo>
                  <a:cubicBezTo>
                    <a:pt x="3" y="0"/>
                    <a:pt x="2" y="1"/>
                    <a:pt x="0" y="1"/>
                  </a:cubicBezTo>
                  <a:cubicBezTo>
                    <a:pt x="2" y="1"/>
                    <a:pt x="3"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49" name="フリーフォーム 127"/>
            <p:cNvSpPr>
              <a:spLocks/>
            </p:cNvSpPr>
            <p:nvPr/>
          </p:nvSpPr>
          <p:spPr bwMode="invGray">
            <a:xfrm>
              <a:off x="-3924300" y="2803525"/>
              <a:ext cx="188913" cy="3175"/>
            </a:xfrm>
            <a:custGeom>
              <a:avLst/>
              <a:gdLst>
                <a:gd name="T0" fmla="*/ 98 w 98"/>
                <a:gd name="T1" fmla="*/ 1 h 2"/>
                <a:gd name="T2" fmla="*/ 98 w 98"/>
                <a:gd name="T3" fmla="*/ 1 h 2"/>
                <a:gd name="T4" fmla="*/ 26 w 98"/>
                <a:gd name="T5" fmla="*/ 1 h 2"/>
                <a:gd name="T6" fmla="*/ 28 w 98"/>
                <a:gd name="T7" fmla="*/ 1 h 2"/>
                <a:gd name="T8" fmla="*/ 0 w 98"/>
                <a:gd name="T9" fmla="*/ 2 h 2"/>
                <a:gd name="T10" fmla="*/ 98 w 98"/>
                <a:gd name="T11" fmla="*/ 1 h 2"/>
              </a:gdLst>
              <a:ahLst/>
              <a:cxnLst>
                <a:cxn ang="0">
                  <a:pos x="T0" y="T1"/>
                </a:cxn>
                <a:cxn ang="0">
                  <a:pos x="T2" y="T3"/>
                </a:cxn>
                <a:cxn ang="0">
                  <a:pos x="T4" y="T5"/>
                </a:cxn>
                <a:cxn ang="0">
                  <a:pos x="T6" y="T7"/>
                </a:cxn>
                <a:cxn ang="0">
                  <a:pos x="T8" y="T9"/>
                </a:cxn>
                <a:cxn ang="0">
                  <a:pos x="T10" y="T11"/>
                </a:cxn>
              </a:cxnLst>
              <a:rect l="0" t="0" r="r" b="b"/>
              <a:pathLst>
                <a:path w="98" h="2">
                  <a:moveTo>
                    <a:pt x="98" y="1"/>
                  </a:moveTo>
                  <a:lnTo>
                    <a:pt x="98" y="1"/>
                  </a:lnTo>
                  <a:cubicBezTo>
                    <a:pt x="84" y="2"/>
                    <a:pt x="42" y="0"/>
                    <a:pt x="26" y="1"/>
                  </a:cubicBezTo>
                  <a:lnTo>
                    <a:pt x="28" y="1"/>
                  </a:lnTo>
                  <a:lnTo>
                    <a:pt x="0" y="2"/>
                  </a:lnTo>
                  <a:cubicBezTo>
                    <a:pt x="27" y="2"/>
                    <a:pt x="82" y="2"/>
                    <a:pt x="9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50" name="線"/>
          <p:cNvGrpSpPr/>
          <p:nvPr/>
        </p:nvGrpSpPr>
        <p:grpSpPr bwMode="invGray">
          <a:xfrm flipV="1">
            <a:off x="989012" y="2427514"/>
            <a:ext cx="5040000" cy="36000"/>
            <a:chOff x="-4110038" y="2703513"/>
            <a:chExt cx="17394239" cy="160336"/>
          </a:xfrm>
          <a:solidFill>
            <a:srgbClr val="FFFF00"/>
          </a:solidFill>
        </p:grpSpPr>
        <p:sp>
          <p:nvSpPr>
            <p:cNvPr id="751" name="フリーフォーム 5"/>
            <p:cNvSpPr>
              <a:spLocks/>
            </p:cNvSpPr>
            <p:nvPr/>
          </p:nvSpPr>
          <p:spPr bwMode="invGray">
            <a:xfrm>
              <a:off x="12815888" y="2768600"/>
              <a:ext cx="468313" cy="19050"/>
            </a:xfrm>
            <a:custGeom>
              <a:avLst/>
              <a:gdLst>
                <a:gd name="T0" fmla="*/ 21 w 244"/>
                <a:gd name="T1" fmla="*/ 5 h 8"/>
                <a:gd name="T2" fmla="*/ 21 w 244"/>
                <a:gd name="T3" fmla="*/ 5 h 8"/>
                <a:gd name="T4" fmla="*/ 52 w 244"/>
                <a:gd name="T5" fmla="*/ 7 h 8"/>
                <a:gd name="T6" fmla="*/ 100 w 244"/>
                <a:gd name="T7" fmla="*/ 5 h 8"/>
                <a:gd name="T8" fmla="*/ 125 w 244"/>
                <a:gd name="T9" fmla="*/ 7 h 8"/>
                <a:gd name="T10" fmla="*/ 202 w 244"/>
                <a:gd name="T11" fmla="*/ 6 h 8"/>
                <a:gd name="T12" fmla="*/ 156 w 244"/>
                <a:gd name="T13" fmla="*/ 5 h 8"/>
                <a:gd name="T14" fmla="*/ 244 w 244"/>
                <a:gd name="T15" fmla="*/ 3 h 8"/>
                <a:gd name="T16" fmla="*/ 161 w 244"/>
                <a:gd name="T17" fmla="*/ 3 h 8"/>
                <a:gd name="T18" fmla="*/ 165 w 244"/>
                <a:gd name="T19" fmla="*/ 2 h 8"/>
                <a:gd name="T20" fmla="*/ 96 w 244"/>
                <a:gd name="T21" fmla="*/ 2 h 8"/>
                <a:gd name="T22" fmla="*/ 111 w 244"/>
                <a:gd name="T23" fmla="*/ 1 h 8"/>
                <a:gd name="T24" fmla="*/ 0 w 244"/>
                <a:gd name="T25" fmla="*/ 5 h 8"/>
                <a:gd name="T26" fmla="*/ 21 w 24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8">
                  <a:moveTo>
                    <a:pt x="21" y="5"/>
                  </a:moveTo>
                  <a:lnTo>
                    <a:pt x="21" y="5"/>
                  </a:lnTo>
                  <a:cubicBezTo>
                    <a:pt x="42" y="5"/>
                    <a:pt x="59" y="7"/>
                    <a:pt x="52" y="7"/>
                  </a:cubicBezTo>
                  <a:cubicBezTo>
                    <a:pt x="94" y="6"/>
                    <a:pt x="94" y="8"/>
                    <a:pt x="100" y="5"/>
                  </a:cubicBezTo>
                  <a:cubicBezTo>
                    <a:pt x="127" y="4"/>
                    <a:pt x="155" y="6"/>
                    <a:pt x="125" y="7"/>
                  </a:cubicBezTo>
                  <a:lnTo>
                    <a:pt x="202" y="6"/>
                  </a:lnTo>
                  <a:lnTo>
                    <a:pt x="156" y="5"/>
                  </a:lnTo>
                  <a:cubicBezTo>
                    <a:pt x="168" y="2"/>
                    <a:pt x="230" y="6"/>
                    <a:pt x="244" y="3"/>
                  </a:cubicBezTo>
                  <a:lnTo>
                    <a:pt x="161" y="3"/>
                  </a:lnTo>
                  <a:lnTo>
                    <a:pt x="165" y="2"/>
                  </a:lnTo>
                  <a:cubicBezTo>
                    <a:pt x="146" y="3"/>
                    <a:pt x="109" y="2"/>
                    <a:pt x="96" y="2"/>
                  </a:cubicBezTo>
                  <a:cubicBezTo>
                    <a:pt x="98" y="1"/>
                    <a:pt x="97" y="1"/>
                    <a:pt x="111" y="1"/>
                  </a:cubicBezTo>
                  <a:cubicBezTo>
                    <a:pt x="10" y="0"/>
                    <a:pt x="84" y="5"/>
                    <a:pt x="0" y="5"/>
                  </a:cubicBezTo>
                  <a:cubicBezTo>
                    <a:pt x="5" y="5"/>
                    <a:pt x="12" y="5"/>
                    <a:pt x="21"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52" name="フリーフォーム 6"/>
            <p:cNvSpPr>
              <a:spLocks/>
            </p:cNvSpPr>
            <p:nvPr/>
          </p:nvSpPr>
          <p:spPr bwMode="invGray">
            <a:xfrm>
              <a:off x="12380913" y="2755900"/>
              <a:ext cx="461963" cy="26987"/>
            </a:xfrm>
            <a:custGeom>
              <a:avLst/>
              <a:gdLst>
                <a:gd name="T0" fmla="*/ 162 w 241"/>
                <a:gd name="T1" fmla="*/ 4 h 12"/>
                <a:gd name="T2" fmla="*/ 162 w 241"/>
                <a:gd name="T3" fmla="*/ 4 h 12"/>
                <a:gd name="T4" fmla="*/ 127 w 241"/>
                <a:gd name="T5" fmla="*/ 7 h 12"/>
                <a:gd name="T6" fmla="*/ 68 w 241"/>
                <a:gd name="T7" fmla="*/ 6 h 12"/>
                <a:gd name="T8" fmla="*/ 53 w 241"/>
                <a:gd name="T9" fmla="*/ 9 h 12"/>
                <a:gd name="T10" fmla="*/ 79 w 241"/>
                <a:gd name="T11" fmla="*/ 9 h 12"/>
                <a:gd name="T12" fmla="*/ 18 w 241"/>
                <a:gd name="T13" fmla="*/ 11 h 12"/>
                <a:gd name="T14" fmla="*/ 101 w 241"/>
                <a:gd name="T15" fmla="*/ 10 h 12"/>
                <a:gd name="T16" fmla="*/ 195 w 241"/>
                <a:gd name="T17" fmla="*/ 12 h 12"/>
                <a:gd name="T18" fmla="*/ 226 w 241"/>
                <a:gd name="T19" fmla="*/ 11 h 12"/>
                <a:gd name="T20" fmla="*/ 215 w 241"/>
                <a:gd name="T21" fmla="*/ 11 h 12"/>
                <a:gd name="T22" fmla="*/ 213 w 241"/>
                <a:gd name="T23" fmla="*/ 7 h 12"/>
                <a:gd name="T24" fmla="*/ 172 w 241"/>
                <a:gd name="T25" fmla="*/ 7 h 12"/>
                <a:gd name="T26" fmla="*/ 241 w 241"/>
                <a:gd name="T27" fmla="*/ 4 h 12"/>
                <a:gd name="T28" fmla="*/ 123 w 241"/>
                <a:gd name="T29" fmla="*/ 0 h 12"/>
                <a:gd name="T30" fmla="*/ 162 w 241"/>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12">
                  <a:moveTo>
                    <a:pt x="162" y="4"/>
                  </a:moveTo>
                  <a:lnTo>
                    <a:pt x="162" y="4"/>
                  </a:lnTo>
                  <a:lnTo>
                    <a:pt x="127" y="7"/>
                  </a:lnTo>
                  <a:lnTo>
                    <a:pt x="68" y="6"/>
                  </a:lnTo>
                  <a:cubicBezTo>
                    <a:pt x="67" y="7"/>
                    <a:pt x="24" y="8"/>
                    <a:pt x="53" y="9"/>
                  </a:cubicBezTo>
                  <a:cubicBezTo>
                    <a:pt x="59" y="9"/>
                    <a:pt x="70" y="8"/>
                    <a:pt x="79" y="9"/>
                  </a:cubicBezTo>
                  <a:cubicBezTo>
                    <a:pt x="73" y="11"/>
                    <a:pt x="0" y="9"/>
                    <a:pt x="18" y="11"/>
                  </a:cubicBezTo>
                  <a:cubicBezTo>
                    <a:pt x="65" y="11"/>
                    <a:pt x="72" y="12"/>
                    <a:pt x="101" y="10"/>
                  </a:cubicBezTo>
                  <a:cubicBezTo>
                    <a:pt x="144" y="11"/>
                    <a:pt x="175" y="11"/>
                    <a:pt x="195" y="12"/>
                  </a:cubicBezTo>
                  <a:cubicBezTo>
                    <a:pt x="208" y="12"/>
                    <a:pt x="209" y="11"/>
                    <a:pt x="226" y="11"/>
                  </a:cubicBezTo>
                  <a:lnTo>
                    <a:pt x="215" y="11"/>
                  </a:lnTo>
                  <a:lnTo>
                    <a:pt x="213" y="7"/>
                  </a:lnTo>
                  <a:cubicBezTo>
                    <a:pt x="199" y="8"/>
                    <a:pt x="187" y="7"/>
                    <a:pt x="172" y="7"/>
                  </a:cubicBezTo>
                  <a:lnTo>
                    <a:pt x="241" y="4"/>
                  </a:lnTo>
                  <a:cubicBezTo>
                    <a:pt x="219" y="1"/>
                    <a:pt x="151" y="2"/>
                    <a:pt x="123" y="0"/>
                  </a:cubicBezTo>
                  <a:cubicBezTo>
                    <a:pt x="157" y="4"/>
                    <a:pt x="96" y="2"/>
                    <a:pt x="162" y="4"/>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53" name="フリーフォーム 7"/>
            <p:cNvSpPr>
              <a:spLocks/>
            </p:cNvSpPr>
            <p:nvPr/>
          </p:nvSpPr>
          <p:spPr bwMode="invGray">
            <a:xfrm>
              <a:off x="12814300" y="2779713"/>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54" name="フリーフォーム 8"/>
            <p:cNvSpPr>
              <a:spLocks/>
            </p:cNvSpPr>
            <p:nvPr/>
          </p:nvSpPr>
          <p:spPr bwMode="invGray">
            <a:xfrm>
              <a:off x="2738437" y="2795588"/>
              <a:ext cx="425450" cy="15875"/>
            </a:xfrm>
            <a:custGeom>
              <a:avLst/>
              <a:gdLst>
                <a:gd name="T0" fmla="*/ 77 w 222"/>
                <a:gd name="T1" fmla="*/ 5 h 7"/>
                <a:gd name="T2" fmla="*/ 77 w 222"/>
                <a:gd name="T3" fmla="*/ 5 h 7"/>
                <a:gd name="T4" fmla="*/ 56 w 222"/>
                <a:gd name="T5" fmla="*/ 6 h 7"/>
                <a:gd name="T6" fmla="*/ 222 w 222"/>
                <a:gd name="T7" fmla="*/ 5 h 7"/>
                <a:gd name="T8" fmla="*/ 200 w 222"/>
                <a:gd name="T9" fmla="*/ 3 h 7"/>
                <a:gd name="T10" fmla="*/ 137 w 222"/>
                <a:gd name="T11" fmla="*/ 4 h 7"/>
                <a:gd name="T12" fmla="*/ 149 w 222"/>
                <a:gd name="T13" fmla="*/ 3 h 7"/>
                <a:gd name="T14" fmla="*/ 109 w 222"/>
                <a:gd name="T15" fmla="*/ 0 h 7"/>
                <a:gd name="T16" fmla="*/ 106 w 222"/>
                <a:gd name="T17" fmla="*/ 0 h 7"/>
                <a:gd name="T18" fmla="*/ 0 w 222"/>
                <a:gd name="T19" fmla="*/ 7 h 7"/>
                <a:gd name="T20" fmla="*/ 77 w 22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
                  <a:moveTo>
                    <a:pt x="77" y="5"/>
                  </a:moveTo>
                  <a:lnTo>
                    <a:pt x="77" y="5"/>
                  </a:lnTo>
                  <a:cubicBezTo>
                    <a:pt x="62" y="5"/>
                    <a:pt x="58" y="5"/>
                    <a:pt x="56" y="6"/>
                  </a:cubicBezTo>
                  <a:lnTo>
                    <a:pt x="222" y="5"/>
                  </a:lnTo>
                  <a:cubicBezTo>
                    <a:pt x="216" y="5"/>
                    <a:pt x="169" y="4"/>
                    <a:pt x="200" y="3"/>
                  </a:cubicBezTo>
                  <a:cubicBezTo>
                    <a:pt x="186" y="2"/>
                    <a:pt x="143" y="3"/>
                    <a:pt x="137" y="4"/>
                  </a:cubicBezTo>
                  <a:lnTo>
                    <a:pt x="149" y="3"/>
                  </a:lnTo>
                  <a:cubicBezTo>
                    <a:pt x="110" y="5"/>
                    <a:pt x="84" y="1"/>
                    <a:pt x="109" y="0"/>
                  </a:cubicBezTo>
                  <a:lnTo>
                    <a:pt x="106" y="0"/>
                  </a:lnTo>
                  <a:lnTo>
                    <a:pt x="0" y="7"/>
                  </a:lnTo>
                  <a:cubicBezTo>
                    <a:pt x="39" y="7"/>
                    <a:pt x="30" y="5"/>
                    <a:pt x="77"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55" name="フリーフォーム 9"/>
            <p:cNvSpPr>
              <a:spLocks/>
            </p:cNvSpPr>
            <p:nvPr/>
          </p:nvSpPr>
          <p:spPr bwMode="invGray">
            <a:xfrm>
              <a:off x="-3646488" y="2800350"/>
              <a:ext cx="46038" cy="3175"/>
            </a:xfrm>
            <a:custGeom>
              <a:avLst/>
              <a:gdLst>
                <a:gd name="T0" fmla="*/ 0 w 24"/>
                <a:gd name="T1" fmla="*/ 1 h 1"/>
                <a:gd name="T2" fmla="*/ 0 w 24"/>
                <a:gd name="T3" fmla="*/ 1 h 1"/>
                <a:gd name="T4" fmla="*/ 21 w 24"/>
                <a:gd name="T5" fmla="*/ 0 h 1"/>
                <a:gd name="T6" fmla="*/ 0 w 24"/>
                <a:gd name="T7" fmla="*/ 1 h 1"/>
              </a:gdLst>
              <a:ahLst/>
              <a:cxnLst>
                <a:cxn ang="0">
                  <a:pos x="T0" y="T1"/>
                </a:cxn>
                <a:cxn ang="0">
                  <a:pos x="T2" y="T3"/>
                </a:cxn>
                <a:cxn ang="0">
                  <a:pos x="T4" y="T5"/>
                </a:cxn>
                <a:cxn ang="0">
                  <a:pos x="T6" y="T7"/>
                </a:cxn>
              </a:cxnLst>
              <a:rect l="0" t="0" r="r" b="b"/>
              <a:pathLst>
                <a:path w="24" h="1">
                  <a:moveTo>
                    <a:pt x="0" y="1"/>
                  </a:moveTo>
                  <a:lnTo>
                    <a:pt x="0" y="1"/>
                  </a:lnTo>
                  <a:cubicBezTo>
                    <a:pt x="21" y="0"/>
                    <a:pt x="24" y="0"/>
                    <a:pt x="21" y="0"/>
                  </a:cubicBez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56" name="フリーフォーム 10"/>
            <p:cNvSpPr>
              <a:spLocks/>
            </p:cNvSpPr>
            <p:nvPr/>
          </p:nvSpPr>
          <p:spPr bwMode="invGray">
            <a:xfrm>
              <a:off x="2627312" y="2816225"/>
              <a:ext cx="63500" cy="4762"/>
            </a:xfrm>
            <a:custGeom>
              <a:avLst/>
              <a:gdLst>
                <a:gd name="T0" fmla="*/ 33 w 33"/>
                <a:gd name="T1" fmla="*/ 0 h 2"/>
                <a:gd name="T2" fmla="*/ 33 w 33"/>
                <a:gd name="T3" fmla="*/ 0 h 2"/>
                <a:gd name="T4" fmla="*/ 0 w 33"/>
                <a:gd name="T5" fmla="*/ 2 h 2"/>
                <a:gd name="T6" fmla="*/ 33 w 33"/>
                <a:gd name="T7" fmla="*/ 0 h 2"/>
              </a:gdLst>
              <a:ahLst/>
              <a:cxnLst>
                <a:cxn ang="0">
                  <a:pos x="T0" y="T1"/>
                </a:cxn>
                <a:cxn ang="0">
                  <a:pos x="T2" y="T3"/>
                </a:cxn>
                <a:cxn ang="0">
                  <a:pos x="T4" y="T5"/>
                </a:cxn>
                <a:cxn ang="0">
                  <a:pos x="T6" y="T7"/>
                </a:cxn>
              </a:cxnLst>
              <a:rect l="0" t="0" r="r" b="b"/>
              <a:pathLst>
                <a:path w="33" h="2">
                  <a:moveTo>
                    <a:pt x="33" y="0"/>
                  </a:moveTo>
                  <a:lnTo>
                    <a:pt x="33" y="0"/>
                  </a:lnTo>
                  <a:lnTo>
                    <a:pt x="0" y="2"/>
                  </a:lnTo>
                  <a:cubicBezTo>
                    <a:pt x="14" y="1"/>
                    <a:pt x="25" y="1"/>
                    <a:pt x="3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57" name="フリーフォーム 11"/>
            <p:cNvSpPr>
              <a:spLocks/>
            </p:cNvSpPr>
            <p:nvPr/>
          </p:nvSpPr>
          <p:spPr bwMode="invGray">
            <a:xfrm>
              <a:off x="3103562" y="2741613"/>
              <a:ext cx="28575" cy="3175"/>
            </a:xfrm>
            <a:custGeom>
              <a:avLst/>
              <a:gdLst>
                <a:gd name="T0" fmla="*/ 15 w 15"/>
                <a:gd name="T1" fmla="*/ 0 h 1"/>
                <a:gd name="T2" fmla="*/ 15 w 15"/>
                <a:gd name="T3" fmla="*/ 0 h 1"/>
                <a:gd name="T4" fmla="*/ 15 w 15"/>
                <a:gd name="T5" fmla="*/ 0 h 1"/>
                <a:gd name="T6" fmla="*/ 0 w 15"/>
                <a:gd name="T7" fmla="*/ 1 h 1"/>
                <a:gd name="T8" fmla="*/ 0 w 15"/>
                <a:gd name="T9" fmla="*/ 1 h 1"/>
                <a:gd name="T10" fmla="*/ 15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5" y="0"/>
                  </a:moveTo>
                  <a:lnTo>
                    <a:pt x="15" y="0"/>
                  </a:lnTo>
                  <a:cubicBezTo>
                    <a:pt x="15" y="0"/>
                    <a:pt x="15" y="0"/>
                    <a:pt x="15" y="0"/>
                  </a:cubicBezTo>
                  <a:lnTo>
                    <a:pt x="0" y="1"/>
                  </a:lnTo>
                  <a:lnTo>
                    <a:pt x="0" y="1"/>
                  </a:lnTo>
                  <a:lnTo>
                    <a:pt x="1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58" name="フリーフォーム 12"/>
            <p:cNvSpPr>
              <a:spLocks/>
            </p:cNvSpPr>
            <p:nvPr/>
          </p:nvSpPr>
          <p:spPr bwMode="invGray">
            <a:xfrm>
              <a:off x="1227137" y="2836863"/>
              <a:ext cx="20638" cy="0"/>
            </a:xfrm>
            <a:custGeom>
              <a:avLst/>
              <a:gdLst>
                <a:gd name="T0" fmla="*/ 11 w 11"/>
                <a:gd name="T1" fmla="*/ 11 w 11"/>
                <a:gd name="T2" fmla="*/ 0 w 11"/>
                <a:gd name="T3" fmla="*/ 11 w 11"/>
              </a:gdLst>
              <a:ahLst/>
              <a:cxnLst>
                <a:cxn ang="0">
                  <a:pos x="T0" y="0"/>
                </a:cxn>
                <a:cxn ang="0">
                  <a:pos x="T1" y="0"/>
                </a:cxn>
                <a:cxn ang="0">
                  <a:pos x="T2" y="0"/>
                </a:cxn>
                <a:cxn ang="0">
                  <a:pos x="T3" y="0"/>
                </a:cxn>
              </a:cxnLst>
              <a:rect l="0" t="0" r="r" b="b"/>
              <a:pathLst>
                <a:path w="11">
                  <a:moveTo>
                    <a:pt x="11" y="0"/>
                  </a:moveTo>
                  <a:lnTo>
                    <a:pt x="11" y="0"/>
                  </a:ln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59" name="フリーフォーム 13"/>
            <p:cNvSpPr>
              <a:spLocks/>
            </p:cNvSpPr>
            <p:nvPr/>
          </p:nvSpPr>
          <p:spPr bwMode="invGray">
            <a:xfrm>
              <a:off x="3660775" y="2713038"/>
              <a:ext cx="331788" cy="20637"/>
            </a:xfrm>
            <a:custGeom>
              <a:avLst/>
              <a:gdLst>
                <a:gd name="T0" fmla="*/ 173 w 173"/>
                <a:gd name="T1" fmla="*/ 0 h 9"/>
                <a:gd name="T2" fmla="*/ 173 w 173"/>
                <a:gd name="T3" fmla="*/ 0 h 9"/>
                <a:gd name="T4" fmla="*/ 99 w 173"/>
                <a:gd name="T5" fmla="*/ 2 h 9"/>
                <a:gd name="T6" fmla="*/ 89 w 173"/>
                <a:gd name="T7" fmla="*/ 1 h 9"/>
                <a:gd name="T8" fmla="*/ 64 w 173"/>
                <a:gd name="T9" fmla="*/ 2 h 9"/>
                <a:gd name="T10" fmla="*/ 79 w 173"/>
                <a:gd name="T11" fmla="*/ 2 h 9"/>
                <a:gd name="T12" fmla="*/ 0 w 173"/>
                <a:gd name="T13" fmla="*/ 8 h 9"/>
                <a:gd name="T14" fmla="*/ 78 w 173"/>
                <a:gd name="T15" fmla="*/ 7 h 9"/>
                <a:gd name="T16" fmla="*/ 98 w 173"/>
                <a:gd name="T17" fmla="*/ 6 h 9"/>
                <a:gd name="T18" fmla="*/ 159 w 173"/>
                <a:gd name="T19" fmla="*/ 2 h 9"/>
                <a:gd name="T20" fmla="*/ 173 w 17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
                  <a:moveTo>
                    <a:pt x="173" y="0"/>
                  </a:moveTo>
                  <a:lnTo>
                    <a:pt x="173" y="0"/>
                  </a:lnTo>
                  <a:lnTo>
                    <a:pt x="99" y="2"/>
                  </a:lnTo>
                  <a:cubicBezTo>
                    <a:pt x="109" y="2"/>
                    <a:pt x="74" y="2"/>
                    <a:pt x="89" y="1"/>
                  </a:cubicBezTo>
                  <a:cubicBezTo>
                    <a:pt x="84" y="1"/>
                    <a:pt x="57" y="1"/>
                    <a:pt x="64" y="2"/>
                  </a:cubicBezTo>
                  <a:lnTo>
                    <a:pt x="79" y="2"/>
                  </a:lnTo>
                  <a:cubicBezTo>
                    <a:pt x="41" y="5"/>
                    <a:pt x="64" y="6"/>
                    <a:pt x="0" y="8"/>
                  </a:cubicBezTo>
                  <a:cubicBezTo>
                    <a:pt x="40" y="9"/>
                    <a:pt x="57" y="8"/>
                    <a:pt x="78" y="7"/>
                  </a:cubicBezTo>
                  <a:lnTo>
                    <a:pt x="98" y="6"/>
                  </a:lnTo>
                  <a:lnTo>
                    <a:pt x="159" y="2"/>
                  </a:lnTo>
                  <a:lnTo>
                    <a:pt x="17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0" name="フリーフォーム 14"/>
            <p:cNvSpPr>
              <a:spLocks/>
            </p:cNvSpPr>
            <p:nvPr/>
          </p:nvSpPr>
          <p:spPr bwMode="invGray">
            <a:xfrm>
              <a:off x="-1674813" y="2768600"/>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1" name="フリーフォーム 15"/>
            <p:cNvSpPr>
              <a:spLocks/>
            </p:cNvSpPr>
            <p:nvPr/>
          </p:nvSpPr>
          <p:spPr bwMode="invGray">
            <a:xfrm>
              <a:off x="-1673225" y="2767013"/>
              <a:ext cx="36513" cy="1587"/>
            </a:xfrm>
            <a:custGeom>
              <a:avLst/>
              <a:gdLst>
                <a:gd name="T0" fmla="*/ 3 w 19"/>
                <a:gd name="T1" fmla="*/ 0 h 1"/>
                <a:gd name="T2" fmla="*/ 3 w 19"/>
                <a:gd name="T3" fmla="*/ 0 h 1"/>
                <a:gd name="T4" fmla="*/ 0 w 19"/>
                <a:gd name="T5" fmla="*/ 1 h 1"/>
                <a:gd name="T6" fmla="*/ 3 w 19"/>
                <a:gd name="T7" fmla="*/ 0 h 1"/>
              </a:gdLst>
              <a:ahLst/>
              <a:cxnLst>
                <a:cxn ang="0">
                  <a:pos x="T0" y="T1"/>
                </a:cxn>
                <a:cxn ang="0">
                  <a:pos x="T2" y="T3"/>
                </a:cxn>
                <a:cxn ang="0">
                  <a:pos x="T4" y="T5"/>
                </a:cxn>
                <a:cxn ang="0">
                  <a:pos x="T6" y="T7"/>
                </a:cxn>
              </a:cxnLst>
              <a:rect l="0" t="0" r="r" b="b"/>
              <a:pathLst>
                <a:path w="19" h="1">
                  <a:moveTo>
                    <a:pt x="3" y="0"/>
                  </a:moveTo>
                  <a:lnTo>
                    <a:pt x="3" y="0"/>
                  </a:lnTo>
                  <a:lnTo>
                    <a:pt x="0" y="1"/>
                  </a:lnTo>
                  <a:cubicBezTo>
                    <a:pt x="4" y="0"/>
                    <a:pt x="19" y="0"/>
                    <a:pt x="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2" name="フリーフォーム 16"/>
            <p:cNvSpPr>
              <a:spLocks/>
            </p:cNvSpPr>
            <p:nvPr/>
          </p:nvSpPr>
          <p:spPr bwMode="invGray">
            <a:xfrm>
              <a:off x="2690812" y="2811463"/>
              <a:ext cx="47625" cy="4762"/>
            </a:xfrm>
            <a:custGeom>
              <a:avLst/>
              <a:gdLst>
                <a:gd name="T0" fmla="*/ 13 w 25"/>
                <a:gd name="T1" fmla="*/ 0 h 2"/>
                <a:gd name="T2" fmla="*/ 13 w 25"/>
                <a:gd name="T3" fmla="*/ 0 h 2"/>
                <a:gd name="T4" fmla="*/ 0 w 25"/>
                <a:gd name="T5" fmla="*/ 2 h 2"/>
                <a:gd name="T6" fmla="*/ 25 w 25"/>
                <a:gd name="T7" fmla="*/ 0 h 2"/>
                <a:gd name="T8" fmla="*/ 13 w 25"/>
                <a:gd name="T9" fmla="*/ 0 h 2"/>
              </a:gdLst>
              <a:ahLst/>
              <a:cxnLst>
                <a:cxn ang="0">
                  <a:pos x="T0" y="T1"/>
                </a:cxn>
                <a:cxn ang="0">
                  <a:pos x="T2" y="T3"/>
                </a:cxn>
                <a:cxn ang="0">
                  <a:pos x="T4" y="T5"/>
                </a:cxn>
                <a:cxn ang="0">
                  <a:pos x="T6" y="T7"/>
                </a:cxn>
                <a:cxn ang="0">
                  <a:pos x="T8" y="T9"/>
                </a:cxn>
              </a:cxnLst>
              <a:rect l="0" t="0" r="r" b="b"/>
              <a:pathLst>
                <a:path w="25" h="2">
                  <a:moveTo>
                    <a:pt x="13" y="0"/>
                  </a:moveTo>
                  <a:lnTo>
                    <a:pt x="13" y="0"/>
                  </a:lnTo>
                  <a:cubicBezTo>
                    <a:pt x="12" y="0"/>
                    <a:pt x="7" y="1"/>
                    <a:pt x="0" y="2"/>
                  </a:cubicBezTo>
                  <a:lnTo>
                    <a:pt x="25"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3" name="フリーフォーム 17"/>
            <p:cNvSpPr>
              <a:spLocks/>
            </p:cNvSpPr>
            <p:nvPr/>
          </p:nvSpPr>
          <p:spPr bwMode="invGray">
            <a:xfrm>
              <a:off x="2822575" y="2794000"/>
              <a:ext cx="163513" cy="4762"/>
            </a:xfrm>
            <a:custGeom>
              <a:avLst/>
              <a:gdLst>
                <a:gd name="T0" fmla="*/ 0 w 85"/>
                <a:gd name="T1" fmla="*/ 2 h 2"/>
                <a:gd name="T2" fmla="*/ 0 w 85"/>
                <a:gd name="T3" fmla="*/ 2 h 2"/>
                <a:gd name="T4" fmla="*/ 62 w 85"/>
                <a:gd name="T5" fmla="*/ 1 h 2"/>
                <a:gd name="T6" fmla="*/ 85 w 85"/>
                <a:gd name="T7" fmla="*/ 0 h 2"/>
                <a:gd name="T8" fmla="*/ 0 w 85"/>
                <a:gd name="T9" fmla="*/ 2 h 2"/>
              </a:gdLst>
              <a:ahLst/>
              <a:cxnLst>
                <a:cxn ang="0">
                  <a:pos x="T0" y="T1"/>
                </a:cxn>
                <a:cxn ang="0">
                  <a:pos x="T2" y="T3"/>
                </a:cxn>
                <a:cxn ang="0">
                  <a:pos x="T4" y="T5"/>
                </a:cxn>
                <a:cxn ang="0">
                  <a:pos x="T6" y="T7"/>
                </a:cxn>
                <a:cxn ang="0">
                  <a:pos x="T8" y="T9"/>
                </a:cxn>
              </a:cxnLst>
              <a:rect l="0" t="0" r="r" b="b"/>
              <a:pathLst>
                <a:path w="85" h="2">
                  <a:moveTo>
                    <a:pt x="0" y="2"/>
                  </a:moveTo>
                  <a:lnTo>
                    <a:pt x="0" y="2"/>
                  </a:lnTo>
                  <a:lnTo>
                    <a:pt x="62" y="1"/>
                  </a:lnTo>
                  <a:lnTo>
                    <a:pt x="8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4" name="フリーフォーム 18"/>
            <p:cNvSpPr>
              <a:spLocks/>
            </p:cNvSpPr>
            <p:nvPr/>
          </p:nvSpPr>
          <p:spPr bwMode="invGray">
            <a:xfrm>
              <a:off x="715962" y="2809875"/>
              <a:ext cx="1911350" cy="50800"/>
            </a:xfrm>
            <a:custGeom>
              <a:avLst/>
              <a:gdLst>
                <a:gd name="T0" fmla="*/ 375 w 996"/>
                <a:gd name="T1" fmla="*/ 13 h 23"/>
                <a:gd name="T2" fmla="*/ 375 w 996"/>
                <a:gd name="T3" fmla="*/ 13 h 23"/>
                <a:gd name="T4" fmla="*/ 348 w 996"/>
                <a:gd name="T5" fmla="*/ 9 h 23"/>
                <a:gd name="T6" fmla="*/ 277 w 996"/>
                <a:gd name="T7" fmla="*/ 12 h 23"/>
                <a:gd name="T8" fmla="*/ 366 w 996"/>
                <a:gd name="T9" fmla="*/ 16 h 23"/>
                <a:gd name="T10" fmla="*/ 257 w 996"/>
                <a:gd name="T11" fmla="*/ 19 h 23"/>
                <a:gd name="T12" fmla="*/ 301 w 996"/>
                <a:gd name="T13" fmla="*/ 14 h 23"/>
                <a:gd name="T14" fmla="*/ 249 w 996"/>
                <a:gd name="T15" fmla="*/ 16 h 23"/>
                <a:gd name="T16" fmla="*/ 76 w 996"/>
                <a:gd name="T17" fmla="*/ 16 h 23"/>
                <a:gd name="T18" fmla="*/ 5 w 996"/>
                <a:gd name="T19" fmla="*/ 20 h 23"/>
                <a:gd name="T20" fmla="*/ 93 w 996"/>
                <a:gd name="T21" fmla="*/ 23 h 23"/>
                <a:gd name="T22" fmla="*/ 84 w 996"/>
                <a:gd name="T23" fmla="*/ 22 h 23"/>
                <a:gd name="T24" fmla="*/ 125 w 996"/>
                <a:gd name="T25" fmla="*/ 23 h 23"/>
                <a:gd name="T26" fmla="*/ 151 w 996"/>
                <a:gd name="T27" fmla="*/ 20 h 23"/>
                <a:gd name="T28" fmla="*/ 191 w 996"/>
                <a:gd name="T29" fmla="*/ 20 h 23"/>
                <a:gd name="T30" fmla="*/ 168 w 996"/>
                <a:gd name="T31" fmla="*/ 21 h 23"/>
                <a:gd name="T32" fmla="*/ 264 w 996"/>
                <a:gd name="T33" fmla="*/ 20 h 23"/>
                <a:gd name="T34" fmla="*/ 252 w 996"/>
                <a:gd name="T35" fmla="*/ 22 h 23"/>
                <a:gd name="T36" fmla="*/ 371 w 996"/>
                <a:gd name="T37" fmla="*/ 18 h 23"/>
                <a:gd name="T38" fmla="*/ 341 w 996"/>
                <a:gd name="T39" fmla="*/ 21 h 23"/>
                <a:gd name="T40" fmla="*/ 539 w 996"/>
                <a:gd name="T41" fmla="*/ 20 h 23"/>
                <a:gd name="T42" fmla="*/ 527 w 996"/>
                <a:gd name="T43" fmla="*/ 19 h 23"/>
                <a:gd name="T44" fmla="*/ 575 w 996"/>
                <a:gd name="T45" fmla="*/ 21 h 23"/>
                <a:gd name="T46" fmla="*/ 766 w 996"/>
                <a:gd name="T47" fmla="*/ 20 h 23"/>
                <a:gd name="T48" fmla="*/ 996 w 996"/>
                <a:gd name="T49" fmla="*/ 5 h 23"/>
                <a:gd name="T50" fmla="*/ 969 w 996"/>
                <a:gd name="T51" fmla="*/ 6 h 23"/>
                <a:gd name="T52" fmla="*/ 973 w 996"/>
                <a:gd name="T53" fmla="*/ 1 h 23"/>
                <a:gd name="T54" fmla="*/ 897 w 996"/>
                <a:gd name="T55" fmla="*/ 5 h 23"/>
                <a:gd name="T56" fmla="*/ 872 w 996"/>
                <a:gd name="T57" fmla="*/ 0 h 23"/>
                <a:gd name="T58" fmla="*/ 535 w 996"/>
                <a:gd name="T59" fmla="*/ 14 h 23"/>
                <a:gd name="T60" fmla="*/ 389 w 996"/>
                <a:gd name="T61" fmla="*/ 13 h 23"/>
                <a:gd name="T62" fmla="*/ 476 w 996"/>
                <a:gd name="T63" fmla="*/ 9 h 23"/>
                <a:gd name="T64" fmla="*/ 387 w 996"/>
                <a:gd name="T65" fmla="*/ 9 h 23"/>
                <a:gd name="T66" fmla="*/ 375 w 996"/>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6" h="23">
                  <a:moveTo>
                    <a:pt x="375" y="13"/>
                  </a:moveTo>
                  <a:lnTo>
                    <a:pt x="375" y="13"/>
                  </a:lnTo>
                  <a:cubicBezTo>
                    <a:pt x="247" y="14"/>
                    <a:pt x="407" y="10"/>
                    <a:pt x="348" y="9"/>
                  </a:cubicBezTo>
                  <a:cubicBezTo>
                    <a:pt x="312" y="10"/>
                    <a:pt x="299" y="11"/>
                    <a:pt x="277" y="12"/>
                  </a:cubicBezTo>
                  <a:cubicBezTo>
                    <a:pt x="379" y="10"/>
                    <a:pt x="263" y="17"/>
                    <a:pt x="366" y="16"/>
                  </a:cubicBezTo>
                  <a:cubicBezTo>
                    <a:pt x="352" y="19"/>
                    <a:pt x="292" y="19"/>
                    <a:pt x="257" y="19"/>
                  </a:cubicBezTo>
                  <a:cubicBezTo>
                    <a:pt x="218" y="16"/>
                    <a:pt x="292" y="17"/>
                    <a:pt x="301" y="14"/>
                  </a:cubicBezTo>
                  <a:cubicBezTo>
                    <a:pt x="259" y="14"/>
                    <a:pt x="267" y="15"/>
                    <a:pt x="249" y="16"/>
                  </a:cubicBezTo>
                  <a:cubicBezTo>
                    <a:pt x="184" y="16"/>
                    <a:pt x="115" y="20"/>
                    <a:pt x="76" y="16"/>
                  </a:cubicBezTo>
                  <a:cubicBezTo>
                    <a:pt x="29" y="17"/>
                    <a:pt x="32" y="18"/>
                    <a:pt x="5" y="20"/>
                  </a:cubicBezTo>
                  <a:cubicBezTo>
                    <a:pt x="0" y="23"/>
                    <a:pt x="75" y="21"/>
                    <a:pt x="93" y="23"/>
                  </a:cubicBezTo>
                  <a:cubicBezTo>
                    <a:pt x="89" y="23"/>
                    <a:pt x="82" y="23"/>
                    <a:pt x="84" y="22"/>
                  </a:cubicBezTo>
                  <a:lnTo>
                    <a:pt x="125" y="23"/>
                  </a:lnTo>
                  <a:cubicBezTo>
                    <a:pt x="86" y="22"/>
                    <a:pt x="130" y="20"/>
                    <a:pt x="151" y="20"/>
                  </a:cubicBezTo>
                  <a:cubicBezTo>
                    <a:pt x="165" y="20"/>
                    <a:pt x="195" y="19"/>
                    <a:pt x="191" y="20"/>
                  </a:cubicBezTo>
                  <a:lnTo>
                    <a:pt x="168" y="21"/>
                  </a:lnTo>
                  <a:cubicBezTo>
                    <a:pt x="198" y="22"/>
                    <a:pt x="233" y="19"/>
                    <a:pt x="264" y="20"/>
                  </a:cubicBezTo>
                  <a:cubicBezTo>
                    <a:pt x="265" y="21"/>
                    <a:pt x="254" y="21"/>
                    <a:pt x="252" y="22"/>
                  </a:cubicBezTo>
                  <a:cubicBezTo>
                    <a:pt x="286" y="20"/>
                    <a:pt x="320" y="20"/>
                    <a:pt x="371" y="18"/>
                  </a:cubicBezTo>
                  <a:lnTo>
                    <a:pt x="341" y="21"/>
                  </a:lnTo>
                  <a:cubicBezTo>
                    <a:pt x="382" y="18"/>
                    <a:pt x="475" y="19"/>
                    <a:pt x="539" y="20"/>
                  </a:cubicBezTo>
                  <a:cubicBezTo>
                    <a:pt x="532" y="20"/>
                    <a:pt x="519" y="19"/>
                    <a:pt x="527" y="19"/>
                  </a:cubicBezTo>
                  <a:cubicBezTo>
                    <a:pt x="564" y="18"/>
                    <a:pt x="593" y="20"/>
                    <a:pt x="575" y="21"/>
                  </a:cubicBezTo>
                  <a:cubicBezTo>
                    <a:pt x="612" y="19"/>
                    <a:pt x="716" y="23"/>
                    <a:pt x="766" y="20"/>
                  </a:cubicBezTo>
                  <a:lnTo>
                    <a:pt x="996" y="5"/>
                  </a:lnTo>
                  <a:cubicBezTo>
                    <a:pt x="988" y="5"/>
                    <a:pt x="978" y="6"/>
                    <a:pt x="969" y="6"/>
                  </a:cubicBezTo>
                  <a:cubicBezTo>
                    <a:pt x="948" y="3"/>
                    <a:pt x="937" y="4"/>
                    <a:pt x="973" y="1"/>
                  </a:cubicBezTo>
                  <a:cubicBezTo>
                    <a:pt x="937" y="3"/>
                    <a:pt x="951" y="5"/>
                    <a:pt x="897" y="5"/>
                  </a:cubicBezTo>
                  <a:cubicBezTo>
                    <a:pt x="918" y="3"/>
                    <a:pt x="924" y="0"/>
                    <a:pt x="872" y="0"/>
                  </a:cubicBezTo>
                  <a:cubicBezTo>
                    <a:pt x="742" y="3"/>
                    <a:pt x="656" y="10"/>
                    <a:pt x="535" y="14"/>
                  </a:cubicBezTo>
                  <a:cubicBezTo>
                    <a:pt x="530" y="12"/>
                    <a:pt x="435" y="13"/>
                    <a:pt x="389" y="13"/>
                  </a:cubicBezTo>
                  <a:cubicBezTo>
                    <a:pt x="406" y="11"/>
                    <a:pt x="441" y="10"/>
                    <a:pt x="476" y="9"/>
                  </a:cubicBezTo>
                  <a:lnTo>
                    <a:pt x="387" y="9"/>
                  </a:lnTo>
                  <a:lnTo>
                    <a:pt x="375" y="1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5" name="フリーフォーム 19"/>
            <p:cNvSpPr>
              <a:spLocks/>
            </p:cNvSpPr>
            <p:nvPr/>
          </p:nvSpPr>
          <p:spPr bwMode="invGray">
            <a:xfrm>
              <a:off x="1995487" y="2822575"/>
              <a:ext cx="20638" cy="0"/>
            </a:xfrm>
            <a:custGeom>
              <a:avLst/>
              <a:gdLst>
                <a:gd name="T0" fmla="*/ 10 w 10"/>
                <a:gd name="T1" fmla="*/ 10 w 10"/>
                <a:gd name="T2" fmla="*/ 0 w 10"/>
                <a:gd name="T3" fmla="*/ 10 w 10"/>
              </a:gdLst>
              <a:ahLst/>
              <a:cxnLst>
                <a:cxn ang="0">
                  <a:pos x="T0" y="0"/>
                </a:cxn>
                <a:cxn ang="0">
                  <a:pos x="T1" y="0"/>
                </a:cxn>
                <a:cxn ang="0">
                  <a:pos x="T2" y="0"/>
                </a:cxn>
                <a:cxn ang="0">
                  <a:pos x="T3" y="0"/>
                </a:cxn>
              </a:cxnLst>
              <a:rect l="0" t="0" r="r" b="b"/>
              <a:pathLst>
                <a:path w="10">
                  <a:moveTo>
                    <a:pt x="10" y="0"/>
                  </a:moveTo>
                  <a:lnTo>
                    <a:pt x="10" y="0"/>
                  </a:lnTo>
                  <a:lnTo>
                    <a:pt x="0" y="0"/>
                  </a:lnTo>
                  <a:cubicBezTo>
                    <a:pt x="1" y="0"/>
                    <a:pt x="4" y="0"/>
                    <a:pt x="1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6" name="フリーフォーム 20"/>
            <p:cNvSpPr>
              <a:spLocks/>
            </p:cNvSpPr>
            <p:nvPr/>
          </p:nvSpPr>
          <p:spPr bwMode="invGray">
            <a:xfrm>
              <a:off x="1630362" y="2830513"/>
              <a:ext cx="22225" cy="0"/>
            </a:xfrm>
            <a:custGeom>
              <a:avLst/>
              <a:gdLst>
                <a:gd name="T0" fmla="*/ 11 w 12"/>
                <a:gd name="T1" fmla="*/ 11 w 12"/>
                <a:gd name="T2" fmla="*/ 12 w 12"/>
                <a:gd name="T3" fmla="*/ 0 w 12"/>
                <a:gd name="T4" fmla="*/ 11 w 12"/>
              </a:gdLst>
              <a:ahLst/>
              <a:cxnLst>
                <a:cxn ang="0">
                  <a:pos x="T0" y="0"/>
                </a:cxn>
                <a:cxn ang="0">
                  <a:pos x="T1" y="0"/>
                </a:cxn>
                <a:cxn ang="0">
                  <a:pos x="T2" y="0"/>
                </a:cxn>
                <a:cxn ang="0">
                  <a:pos x="T3" y="0"/>
                </a:cxn>
                <a:cxn ang="0">
                  <a:pos x="T4" y="0"/>
                </a:cxn>
              </a:cxnLst>
              <a:rect l="0" t="0" r="r" b="b"/>
              <a:pathLst>
                <a:path w="12">
                  <a:moveTo>
                    <a:pt x="11" y="0"/>
                  </a:moveTo>
                  <a:lnTo>
                    <a:pt x="11" y="0"/>
                  </a:lnTo>
                  <a:cubicBezTo>
                    <a:pt x="12" y="0"/>
                    <a:pt x="11" y="0"/>
                    <a:pt x="12" y="0"/>
                  </a:cubicBezTo>
                  <a:lnTo>
                    <a:pt x="0" y="0"/>
                  </a:lnTo>
                  <a:lnTo>
                    <a:pt x="1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7" name="フリーフォーム 21"/>
            <p:cNvSpPr>
              <a:spLocks/>
            </p:cNvSpPr>
            <p:nvPr/>
          </p:nvSpPr>
          <p:spPr bwMode="invGray">
            <a:xfrm>
              <a:off x="2651125" y="2798763"/>
              <a:ext cx="46038" cy="1587"/>
            </a:xfrm>
            <a:custGeom>
              <a:avLst/>
              <a:gdLst>
                <a:gd name="T0" fmla="*/ 3 w 24"/>
                <a:gd name="T1" fmla="*/ 1 h 1"/>
                <a:gd name="T2" fmla="*/ 3 w 24"/>
                <a:gd name="T3" fmla="*/ 1 h 1"/>
                <a:gd name="T4" fmla="*/ 24 w 24"/>
                <a:gd name="T5" fmla="*/ 0 h 1"/>
                <a:gd name="T6" fmla="*/ 8 w 24"/>
                <a:gd name="T7" fmla="*/ 1 h 1"/>
                <a:gd name="T8" fmla="*/ 3 w 24"/>
                <a:gd name="T9" fmla="*/ 1 h 1"/>
              </a:gdLst>
              <a:ahLst/>
              <a:cxnLst>
                <a:cxn ang="0">
                  <a:pos x="T0" y="T1"/>
                </a:cxn>
                <a:cxn ang="0">
                  <a:pos x="T2" y="T3"/>
                </a:cxn>
                <a:cxn ang="0">
                  <a:pos x="T4" y="T5"/>
                </a:cxn>
                <a:cxn ang="0">
                  <a:pos x="T6" y="T7"/>
                </a:cxn>
                <a:cxn ang="0">
                  <a:pos x="T8" y="T9"/>
                </a:cxn>
              </a:cxnLst>
              <a:rect l="0" t="0" r="r" b="b"/>
              <a:pathLst>
                <a:path w="24" h="1">
                  <a:moveTo>
                    <a:pt x="3" y="1"/>
                  </a:moveTo>
                  <a:lnTo>
                    <a:pt x="3" y="1"/>
                  </a:lnTo>
                  <a:lnTo>
                    <a:pt x="24" y="0"/>
                  </a:lnTo>
                  <a:lnTo>
                    <a:pt x="8" y="1"/>
                  </a:lnTo>
                  <a:cubicBezTo>
                    <a:pt x="2" y="1"/>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8" name="フリーフォーム 22"/>
            <p:cNvSpPr>
              <a:spLocks/>
            </p:cNvSpPr>
            <p:nvPr/>
          </p:nvSpPr>
          <p:spPr bwMode="invGray">
            <a:xfrm>
              <a:off x="2698750" y="2809875"/>
              <a:ext cx="19050" cy="1587"/>
            </a:xfrm>
            <a:custGeom>
              <a:avLst/>
              <a:gdLst>
                <a:gd name="T0" fmla="*/ 4 w 10"/>
                <a:gd name="T1" fmla="*/ 0 h 1"/>
                <a:gd name="T2" fmla="*/ 4 w 10"/>
                <a:gd name="T3" fmla="*/ 0 h 1"/>
                <a:gd name="T4" fmla="*/ 0 w 10"/>
                <a:gd name="T5" fmla="*/ 1 h 1"/>
                <a:gd name="T6" fmla="*/ 9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lnTo>
                    <a:pt x="4" y="0"/>
                  </a:lnTo>
                  <a:lnTo>
                    <a:pt x="0" y="1"/>
                  </a:lnTo>
                  <a:lnTo>
                    <a:pt x="9" y="1"/>
                  </a:lnTo>
                  <a:cubicBezTo>
                    <a:pt x="10" y="0"/>
                    <a:pt x="9" y="0"/>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69" name="フリーフォーム 23"/>
            <p:cNvSpPr>
              <a:spLocks/>
            </p:cNvSpPr>
            <p:nvPr/>
          </p:nvSpPr>
          <p:spPr bwMode="invGray">
            <a:xfrm>
              <a:off x="469900" y="2800350"/>
              <a:ext cx="23813" cy="3175"/>
            </a:xfrm>
            <a:custGeom>
              <a:avLst/>
              <a:gdLst>
                <a:gd name="T0" fmla="*/ 13 w 13"/>
                <a:gd name="T1" fmla="*/ 0 h 1"/>
                <a:gd name="T2" fmla="*/ 13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lnTo>
                    <a:pt x="13" y="0"/>
                  </a:lnTo>
                  <a:lnTo>
                    <a:pt x="0" y="1"/>
                  </a:lnTo>
                  <a:cubicBezTo>
                    <a:pt x="8" y="1"/>
                    <a:pt x="11" y="1"/>
                    <a:pt x="1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0" name="フリーフォーム 24"/>
            <p:cNvSpPr>
              <a:spLocks/>
            </p:cNvSpPr>
            <p:nvPr/>
          </p:nvSpPr>
          <p:spPr bwMode="invGray">
            <a:xfrm>
              <a:off x="998537" y="2811463"/>
              <a:ext cx="1076325" cy="20637"/>
            </a:xfrm>
            <a:custGeom>
              <a:avLst/>
              <a:gdLst>
                <a:gd name="T0" fmla="*/ 85 w 561"/>
                <a:gd name="T1" fmla="*/ 9 h 9"/>
                <a:gd name="T2" fmla="*/ 85 w 561"/>
                <a:gd name="T3" fmla="*/ 9 h 9"/>
                <a:gd name="T4" fmla="*/ 154 w 561"/>
                <a:gd name="T5" fmla="*/ 6 h 9"/>
                <a:gd name="T6" fmla="*/ 135 w 561"/>
                <a:gd name="T7" fmla="*/ 6 h 9"/>
                <a:gd name="T8" fmla="*/ 314 w 561"/>
                <a:gd name="T9" fmla="*/ 5 h 9"/>
                <a:gd name="T10" fmla="*/ 341 w 561"/>
                <a:gd name="T11" fmla="*/ 8 h 9"/>
                <a:gd name="T12" fmla="*/ 433 w 561"/>
                <a:gd name="T13" fmla="*/ 5 h 9"/>
                <a:gd name="T14" fmla="*/ 520 w 561"/>
                <a:gd name="T15" fmla="*/ 5 h 9"/>
                <a:gd name="T16" fmla="*/ 490 w 561"/>
                <a:gd name="T17" fmla="*/ 3 h 9"/>
                <a:gd name="T18" fmla="*/ 498 w 561"/>
                <a:gd name="T19" fmla="*/ 2 h 9"/>
                <a:gd name="T20" fmla="*/ 395 w 561"/>
                <a:gd name="T21" fmla="*/ 3 h 9"/>
                <a:gd name="T22" fmla="*/ 411 w 561"/>
                <a:gd name="T23" fmla="*/ 1 h 9"/>
                <a:gd name="T24" fmla="*/ 261 w 561"/>
                <a:gd name="T25" fmla="*/ 4 h 9"/>
                <a:gd name="T26" fmla="*/ 210 w 561"/>
                <a:gd name="T27" fmla="*/ 3 h 9"/>
                <a:gd name="T28" fmla="*/ 1 w 561"/>
                <a:gd name="T29" fmla="*/ 7 h 9"/>
                <a:gd name="T30" fmla="*/ 85 w 561"/>
                <a:gd name="T31" fmla="*/ 6 h 9"/>
                <a:gd name="T32" fmla="*/ 85 w 561"/>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1" h="9">
                  <a:moveTo>
                    <a:pt x="85" y="9"/>
                  </a:moveTo>
                  <a:lnTo>
                    <a:pt x="85" y="9"/>
                  </a:lnTo>
                  <a:cubicBezTo>
                    <a:pt x="130" y="9"/>
                    <a:pt x="90" y="6"/>
                    <a:pt x="154" y="6"/>
                  </a:cubicBezTo>
                  <a:lnTo>
                    <a:pt x="135" y="6"/>
                  </a:lnTo>
                  <a:cubicBezTo>
                    <a:pt x="180" y="5"/>
                    <a:pt x="260" y="5"/>
                    <a:pt x="314" y="5"/>
                  </a:cubicBezTo>
                  <a:cubicBezTo>
                    <a:pt x="308" y="6"/>
                    <a:pt x="347" y="6"/>
                    <a:pt x="341" y="8"/>
                  </a:cubicBezTo>
                  <a:cubicBezTo>
                    <a:pt x="377" y="8"/>
                    <a:pt x="414" y="7"/>
                    <a:pt x="433" y="5"/>
                  </a:cubicBezTo>
                  <a:cubicBezTo>
                    <a:pt x="456" y="6"/>
                    <a:pt x="491" y="4"/>
                    <a:pt x="520" y="5"/>
                  </a:cubicBezTo>
                  <a:cubicBezTo>
                    <a:pt x="507" y="4"/>
                    <a:pt x="561" y="1"/>
                    <a:pt x="490" y="3"/>
                  </a:cubicBezTo>
                  <a:cubicBezTo>
                    <a:pt x="496" y="3"/>
                    <a:pt x="492" y="2"/>
                    <a:pt x="498" y="2"/>
                  </a:cubicBezTo>
                  <a:cubicBezTo>
                    <a:pt x="452" y="1"/>
                    <a:pt x="434" y="3"/>
                    <a:pt x="395" y="3"/>
                  </a:cubicBezTo>
                  <a:cubicBezTo>
                    <a:pt x="372" y="2"/>
                    <a:pt x="433" y="2"/>
                    <a:pt x="411" y="1"/>
                  </a:cubicBezTo>
                  <a:cubicBezTo>
                    <a:pt x="362" y="2"/>
                    <a:pt x="258" y="0"/>
                    <a:pt x="261" y="4"/>
                  </a:cubicBezTo>
                  <a:cubicBezTo>
                    <a:pt x="225" y="5"/>
                    <a:pt x="220" y="4"/>
                    <a:pt x="210" y="3"/>
                  </a:cubicBezTo>
                  <a:cubicBezTo>
                    <a:pt x="153" y="7"/>
                    <a:pt x="0" y="1"/>
                    <a:pt x="1" y="7"/>
                  </a:cubicBezTo>
                  <a:cubicBezTo>
                    <a:pt x="21" y="7"/>
                    <a:pt x="55" y="7"/>
                    <a:pt x="85" y="6"/>
                  </a:cubicBezTo>
                  <a:lnTo>
                    <a:pt x="85" y="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1" name="フリーフォーム 25"/>
            <p:cNvSpPr>
              <a:spLocks/>
            </p:cNvSpPr>
            <p:nvPr/>
          </p:nvSpPr>
          <p:spPr bwMode="invGray">
            <a:xfrm>
              <a:off x="2495550" y="2803525"/>
              <a:ext cx="17463"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2" name="フリーフォーム 26"/>
            <p:cNvSpPr>
              <a:spLocks noEditPoints="1"/>
            </p:cNvSpPr>
            <p:nvPr/>
          </p:nvSpPr>
          <p:spPr bwMode="invGray">
            <a:xfrm>
              <a:off x="2538412" y="2816225"/>
              <a:ext cx="1057275" cy="31750"/>
            </a:xfrm>
            <a:custGeom>
              <a:avLst/>
              <a:gdLst>
                <a:gd name="T0" fmla="*/ 495 w 551"/>
                <a:gd name="T1" fmla="*/ 10 h 14"/>
                <a:gd name="T2" fmla="*/ 495 w 551"/>
                <a:gd name="T3" fmla="*/ 10 h 14"/>
                <a:gd name="T4" fmla="*/ 461 w 551"/>
                <a:gd name="T5" fmla="*/ 9 h 14"/>
                <a:gd name="T6" fmla="*/ 495 w 551"/>
                <a:gd name="T7" fmla="*/ 10 h 14"/>
                <a:gd name="T8" fmla="*/ 551 w 551"/>
                <a:gd name="T9" fmla="*/ 9 h 14"/>
                <a:gd name="T10" fmla="*/ 551 w 551"/>
                <a:gd name="T11" fmla="*/ 9 h 14"/>
                <a:gd name="T12" fmla="*/ 532 w 551"/>
                <a:gd name="T13" fmla="*/ 13 h 14"/>
                <a:gd name="T14" fmla="*/ 294 w 551"/>
                <a:gd name="T15" fmla="*/ 13 h 14"/>
                <a:gd name="T16" fmla="*/ 304 w 551"/>
                <a:gd name="T17" fmla="*/ 12 h 14"/>
                <a:gd name="T18" fmla="*/ 93 w 551"/>
                <a:gd name="T19" fmla="*/ 14 h 14"/>
                <a:gd name="T20" fmla="*/ 38 w 551"/>
                <a:gd name="T21" fmla="*/ 12 h 14"/>
                <a:gd name="T22" fmla="*/ 4 w 551"/>
                <a:gd name="T23" fmla="*/ 12 h 14"/>
                <a:gd name="T24" fmla="*/ 31 w 551"/>
                <a:gd name="T25" fmla="*/ 11 h 14"/>
                <a:gd name="T26" fmla="*/ 16 w 551"/>
                <a:gd name="T27" fmla="*/ 11 h 14"/>
                <a:gd name="T28" fmla="*/ 73 w 551"/>
                <a:gd name="T29" fmla="*/ 6 h 14"/>
                <a:gd name="T30" fmla="*/ 39 w 551"/>
                <a:gd name="T31" fmla="*/ 10 h 14"/>
                <a:gd name="T32" fmla="*/ 62 w 551"/>
                <a:gd name="T33" fmla="*/ 8 h 14"/>
                <a:gd name="T34" fmla="*/ 90 w 551"/>
                <a:gd name="T35" fmla="*/ 10 h 14"/>
                <a:gd name="T36" fmla="*/ 157 w 551"/>
                <a:gd name="T37" fmla="*/ 9 h 14"/>
                <a:gd name="T38" fmla="*/ 193 w 551"/>
                <a:gd name="T39" fmla="*/ 11 h 14"/>
                <a:gd name="T40" fmla="*/ 215 w 551"/>
                <a:gd name="T41" fmla="*/ 8 h 14"/>
                <a:gd name="T42" fmla="*/ 280 w 551"/>
                <a:gd name="T43" fmla="*/ 8 h 14"/>
                <a:gd name="T44" fmla="*/ 373 w 551"/>
                <a:gd name="T45" fmla="*/ 0 h 14"/>
                <a:gd name="T46" fmla="*/ 452 w 551"/>
                <a:gd name="T47" fmla="*/ 6 h 14"/>
                <a:gd name="T48" fmla="*/ 329 w 551"/>
                <a:gd name="T49" fmla="*/ 7 h 14"/>
                <a:gd name="T50" fmla="*/ 282 w 551"/>
                <a:gd name="T51" fmla="*/ 11 h 14"/>
                <a:gd name="T52" fmla="*/ 389 w 551"/>
                <a:gd name="T53" fmla="*/ 9 h 14"/>
                <a:gd name="T54" fmla="*/ 377 w 551"/>
                <a:gd name="T55" fmla="*/ 10 h 14"/>
                <a:gd name="T56" fmla="*/ 494 w 551"/>
                <a:gd name="T57" fmla="*/ 8 h 14"/>
                <a:gd name="T58" fmla="*/ 510 w 551"/>
                <a:gd name="T59" fmla="*/ 9 h 14"/>
                <a:gd name="T60" fmla="*/ 551 w 551"/>
                <a:gd name="T6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 h="14">
                  <a:moveTo>
                    <a:pt x="495" y="10"/>
                  </a:moveTo>
                  <a:lnTo>
                    <a:pt x="495" y="10"/>
                  </a:lnTo>
                  <a:lnTo>
                    <a:pt x="461" y="9"/>
                  </a:lnTo>
                  <a:cubicBezTo>
                    <a:pt x="469" y="10"/>
                    <a:pt x="482" y="10"/>
                    <a:pt x="495" y="10"/>
                  </a:cubicBezTo>
                  <a:close/>
                  <a:moveTo>
                    <a:pt x="551" y="9"/>
                  </a:moveTo>
                  <a:lnTo>
                    <a:pt x="551" y="9"/>
                  </a:lnTo>
                  <a:lnTo>
                    <a:pt x="532" y="13"/>
                  </a:lnTo>
                  <a:cubicBezTo>
                    <a:pt x="425" y="14"/>
                    <a:pt x="387" y="13"/>
                    <a:pt x="294" y="13"/>
                  </a:cubicBezTo>
                  <a:cubicBezTo>
                    <a:pt x="287" y="12"/>
                    <a:pt x="298" y="12"/>
                    <a:pt x="304" y="12"/>
                  </a:cubicBezTo>
                  <a:cubicBezTo>
                    <a:pt x="238" y="13"/>
                    <a:pt x="140" y="12"/>
                    <a:pt x="93" y="14"/>
                  </a:cubicBezTo>
                  <a:cubicBezTo>
                    <a:pt x="72" y="14"/>
                    <a:pt x="17" y="13"/>
                    <a:pt x="38" y="12"/>
                  </a:cubicBezTo>
                  <a:cubicBezTo>
                    <a:pt x="28" y="12"/>
                    <a:pt x="16" y="12"/>
                    <a:pt x="4" y="12"/>
                  </a:cubicBezTo>
                  <a:cubicBezTo>
                    <a:pt x="1" y="11"/>
                    <a:pt x="30" y="12"/>
                    <a:pt x="31" y="11"/>
                  </a:cubicBezTo>
                  <a:cubicBezTo>
                    <a:pt x="22" y="11"/>
                    <a:pt x="18" y="10"/>
                    <a:pt x="16" y="11"/>
                  </a:cubicBezTo>
                  <a:cubicBezTo>
                    <a:pt x="32" y="10"/>
                    <a:pt x="0" y="6"/>
                    <a:pt x="73" y="6"/>
                  </a:cubicBezTo>
                  <a:cubicBezTo>
                    <a:pt x="101" y="9"/>
                    <a:pt x="22" y="7"/>
                    <a:pt x="39" y="10"/>
                  </a:cubicBezTo>
                  <a:cubicBezTo>
                    <a:pt x="63" y="10"/>
                    <a:pt x="60" y="9"/>
                    <a:pt x="62" y="8"/>
                  </a:cubicBezTo>
                  <a:cubicBezTo>
                    <a:pt x="93" y="8"/>
                    <a:pt x="92" y="9"/>
                    <a:pt x="90" y="10"/>
                  </a:cubicBezTo>
                  <a:cubicBezTo>
                    <a:pt x="102" y="9"/>
                    <a:pt x="141" y="10"/>
                    <a:pt x="157" y="9"/>
                  </a:cubicBezTo>
                  <a:cubicBezTo>
                    <a:pt x="216" y="8"/>
                    <a:pt x="154" y="11"/>
                    <a:pt x="193" y="11"/>
                  </a:cubicBezTo>
                  <a:lnTo>
                    <a:pt x="215" y="8"/>
                  </a:lnTo>
                  <a:lnTo>
                    <a:pt x="280" y="8"/>
                  </a:lnTo>
                  <a:cubicBezTo>
                    <a:pt x="373" y="7"/>
                    <a:pt x="266" y="2"/>
                    <a:pt x="373" y="0"/>
                  </a:cubicBezTo>
                  <a:cubicBezTo>
                    <a:pt x="359" y="2"/>
                    <a:pt x="402" y="5"/>
                    <a:pt x="452" y="6"/>
                  </a:cubicBezTo>
                  <a:cubicBezTo>
                    <a:pt x="422" y="6"/>
                    <a:pt x="367" y="8"/>
                    <a:pt x="329" y="7"/>
                  </a:cubicBezTo>
                  <a:cubicBezTo>
                    <a:pt x="383" y="10"/>
                    <a:pt x="254" y="8"/>
                    <a:pt x="282" y="11"/>
                  </a:cubicBezTo>
                  <a:cubicBezTo>
                    <a:pt x="309" y="9"/>
                    <a:pt x="354" y="9"/>
                    <a:pt x="389" y="9"/>
                  </a:cubicBezTo>
                  <a:lnTo>
                    <a:pt x="377" y="10"/>
                  </a:lnTo>
                  <a:cubicBezTo>
                    <a:pt x="414" y="10"/>
                    <a:pt x="442" y="7"/>
                    <a:pt x="494" y="8"/>
                  </a:cubicBezTo>
                  <a:cubicBezTo>
                    <a:pt x="519" y="8"/>
                    <a:pt x="514" y="9"/>
                    <a:pt x="510" y="9"/>
                  </a:cubicBezTo>
                  <a:cubicBezTo>
                    <a:pt x="531" y="9"/>
                    <a:pt x="551" y="8"/>
                    <a:pt x="551"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3" name="フリーフォーム 27"/>
            <p:cNvSpPr>
              <a:spLocks/>
            </p:cNvSpPr>
            <p:nvPr/>
          </p:nvSpPr>
          <p:spPr bwMode="invGray">
            <a:xfrm>
              <a:off x="11777663" y="2757488"/>
              <a:ext cx="19050" cy="3175"/>
            </a:xfrm>
            <a:custGeom>
              <a:avLst/>
              <a:gdLst>
                <a:gd name="T0" fmla="*/ 0 w 10"/>
                <a:gd name="T1" fmla="*/ 0 h 1"/>
                <a:gd name="T2" fmla="*/ 0 w 10"/>
                <a:gd name="T3" fmla="*/ 0 h 1"/>
                <a:gd name="T4" fmla="*/ 10 w 10"/>
                <a:gd name="T5" fmla="*/ 1 h 1"/>
                <a:gd name="T6" fmla="*/ 0 w 10"/>
                <a:gd name="T7" fmla="*/ 0 h 1"/>
              </a:gdLst>
              <a:ahLst/>
              <a:cxnLst>
                <a:cxn ang="0">
                  <a:pos x="T0" y="T1"/>
                </a:cxn>
                <a:cxn ang="0">
                  <a:pos x="T2" y="T3"/>
                </a:cxn>
                <a:cxn ang="0">
                  <a:pos x="T4" y="T5"/>
                </a:cxn>
                <a:cxn ang="0">
                  <a:pos x="T6" y="T7"/>
                </a:cxn>
              </a:cxnLst>
              <a:rect l="0" t="0" r="r" b="b"/>
              <a:pathLst>
                <a:path w="10" h="1">
                  <a:moveTo>
                    <a:pt x="0" y="0"/>
                  </a:moveTo>
                  <a:lnTo>
                    <a:pt x="0" y="0"/>
                  </a:lnTo>
                  <a:lnTo>
                    <a:pt x="10" y="1"/>
                  </a:lnTo>
                  <a:cubicBezTo>
                    <a:pt x="8" y="1"/>
                    <a:pt x="4"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4" name="フリーフォーム 28"/>
            <p:cNvSpPr>
              <a:spLocks/>
            </p:cNvSpPr>
            <p:nvPr/>
          </p:nvSpPr>
          <p:spPr bwMode="invGray">
            <a:xfrm>
              <a:off x="5983288" y="2741613"/>
              <a:ext cx="38100" cy="0"/>
            </a:xfrm>
            <a:custGeom>
              <a:avLst/>
              <a:gdLst>
                <a:gd name="T0" fmla="*/ 0 w 20"/>
                <a:gd name="T1" fmla="*/ 0 w 20"/>
                <a:gd name="T2" fmla="*/ 20 w 20"/>
                <a:gd name="T3" fmla="*/ 0 w 20"/>
              </a:gdLst>
              <a:ahLst/>
              <a:cxnLst>
                <a:cxn ang="0">
                  <a:pos x="T0" y="0"/>
                </a:cxn>
                <a:cxn ang="0">
                  <a:pos x="T1" y="0"/>
                </a:cxn>
                <a:cxn ang="0">
                  <a:pos x="T2" y="0"/>
                </a:cxn>
                <a:cxn ang="0">
                  <a:pos x="T3" y="0"/>
                </a:cxn>
              </a:cxnLst>
              <a:rect l="0" t="0" r="r" b="b"/>
              <a:pathLst>
                <a:path w="20">
                  <a:moveTo>
                    <a:pt x="0" y="0"/>
                  </a:moveTo>
                  <a:lnTo>
                    <a:pt x="0" y="0"/>
                  </a:lnTo>
                  <a:lnTo>
                    <a:pt x="20"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5" name="フリーフォーム 29"/>
            <p:cNvSpPr>
              <a:spLocks/>
            </p:cNvSpPr>
            <p:nvPr/>
          </p:nvSpPr>
          <p:spPr bwMode="invGray">
            <a:xfrm>
              <a:off x="6832600" y="2713038"/>
              <a:ext cx="53975" cy="1587"/>
            </a:xfrm>
            <a:custGeom>
              <a:avLst/>
              <a:gdLst>
                <a:gd name="T0" fmla="*/ 0 w 28"/>
                <a:gd name="T1" fmla="*/ 1 h 1"/>
                <a:gd name="T2" fmla="*/ 0 w 28"/>
                <a:gd name="T3" fmla="*/ 1 h 1"/>
                <a:gd name="T4" fmla="*/ 28 w 28"/>
                <a:gd name="T5" fmla="*/ 0 h 1"/>
                <a:gd name="T6" fmla="*/ 0 w 28"/>
                <a:gd name="T7" fmla="*/ 1 h 1"/>
              </a:gdLst>
              <a:ahLst/>
              <a:cxnLst>
                <a:cxn ang="0">
                  <a:pos x="T0" y="T1"/>
                </a:cxn>
                <a:cxn ang="0">
                  <a:pos x="T2" y="T3"/>
                </a:cxn>
                <a:cxn ang="0">
                  <a:pos x="T4" y="T5"/>
                </a:cxn>
                <a:cxn ang="0">
                  <a:pos x="T6" y="T7"/>
                </a:cxn>
              </a:cxnLst>
              <a:rect l="0" t="0" r="r" b="b"/>
              <a:pathLst>
                <a:path w="28" h="1">
                  <a:moveTo>
                    <a:pt x="0" y="1"/>
                  </a:moveTo>
                  <a:lnTo>
                    <a:pt x="0" y="1"/>
                  </a:lnTo>
                  <a:lnTo>
                    <a:pt x="28" y="0"/>
                  </a:lnTo>
                  <a:cubicBezTo>
                    <a:pt x="17" y="0"/>
                    <a:pt x="8"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6" name="フリーフォーム 30"/>
            <p:cNvSpPr>
              <a:spLocks/>
            </p:cNvSpPr>
            <p:nvPr/>
          </p:nvSpPr>
          <p:spPr bwMode="invGray">
            <a:xfrm>
              <a:off x="11317288" y="2755900"/>
              <a:ext cx="952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7" name="フリーフォーム 31"/>
            <p:cNvSpPr>
              <a:spLocks/>
            </p:cNvSpPr>
            <p:nvPr/>
          </p:nvSpPr>
          <p:spPr bwMode="invGray">
            <a:xfrm>
              <a:off x="8534400" y="2735263"/>
              <a:ext cx="30163" cy="0"/>
            </a:xfrm>
            <a:custGeom>
              <a:avLst/>
              <a:gdLst>
                <a:gd name="T0" fmla="*/ 0 w 16"/>
                <a:gd name="T1" fmla="*/ 0 w 16"/>
                <a:gd name="T2" fmla="*/ 16 w 16"/>
                <a:gd name="T3" fmla="*/ 0 w 16"/>
              </a:gdLst>
              <a:ahLst/>
              <a:cxnLst>
                <a:cxn ang="0">
                  <a:pos x="T0" y="0"/>
                </a:cxn>
                <a:cxn ang="0">
                  <a:pos x="T1" y="0"/>
                </a:cxn>
                <a:cxn ang="0">
                  <a:pos x="T2" y="0"/>
                </a:cxn>
                <a:cxn ang="0">
                  <a:pos x="T3" y="0"/>
                </a:cxn>
              </a:cxnLst>
              <a:rect l="0" t="0" r="r" b="b"/>
              <a:pathLst>
                <a:path w="16">
                  <a:moveTo>
                    <a:pt x="0" y="0"/>
                  </a:moveTo>
                  <a:lnTo>
                    <a:pt x="0" y="0"/>
                  </a:lnTo>
                  <a:cubicBezTo>
                    <a:pt x="4" y="0"/>
                    <a:pt x="9" y="0"/>
                    <a:pt x="16" y="0"/>
                  </a:cubicBezTo>
                  <a:cubicBezTo>
                    <a:pt x="15" y="0"/>
                    <a:pt x="9"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8" name="フリーフォーム 32"/>
            <p:cNvSpPr>
              <a:spLocks/>
            </p:cNvSpPr>
            <p:nvPr/>
          </p:nvSpPr>
          <p:spPr bwMode="invGray">
            <a:xfrm>
              <a:off x="6821488" y="2714625"/>
              <a:ext cx="9525" cy="0"/>
            </a:xfrm>
            <a:custGeom>
              <a:avLst/>
              <a:gdLst>
                <a:gd name="T0" fmla="*/ 0 w 5"/>
                <a:gd name="T1" fmla="*/ 0 w 5"/>
                <a:gd name="T2" fmla="*/ 2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2"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79" name="フリーフォーム 33"/>
            <p:cNvSpPr>
              <a:spLocks/>
            </p:cNvSpPr>
            <p:nvPr/>
          </p:nvSpPr>
          <p:spPr bwMode="invGray">
            <a:xfrm>
              <a:off x="5583238" y="2719388"/>
              <a:ext cx="25400" cy="0"/>
            </a:xfrm>
            <a:custGeom>
              <a:avLst/>
              <a:gdLst>
                <a:gd name="T0" fmla="*/ 13 w 13"/>
                <a:gd name="T1" fmla="*/ 13 w 13"/>
                <a:gd name="T2" fmla="*/ 0 w 13"/>
                <a:gd name="T3" fmla="*/ 13 w 13"/>
              </a:gdLst>
              <a:ahLst/>
              <a:cxnLst>
                <a:cxn ang="0">
                  <a:pos x="T0" y="0"/>
                </a:cxn>
                <a:cxn ang="0">
                  <a:pos x="T1" y="0"/>
                </a:cxn>
                <a:cxn ang="0">
                  <a:pos x="T2" y="0"/>
                </a:cxn>
                <a:cxn ang="0">
                  <a:pos x="T3" y="0"/>
                </a:cxn>
              </a:cxnLst>
              <a:rect l="0" t="0" r="r" b="b"/>
              <a:pathLst>
                <a:path w="13">
                  <a:moveTo>
                    <a:pt x="13" y="0"/>
                  </a:moveTo>
                  <a:lnTo>
                    <a:pt x="13" y="0"/>
                  </a:lnTo>
                  <a:lnTo>
                    <a:pt x="0" y="0"/>
                  </a:lnTo>
                  <a:lnTo>
                    <a:pt x="1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0" name="フリーフォーム 34"/>
            <p:cNvSpPr>
              <a:spLocks/>
            </p:cNvSpPr>
            <p:nvPr/>
          </p:nvSpPr>
          <p:spPr bwMode="invGray">
            <a:xfrm>
              <a:off x="5638800" y="2740025"/>
              <a:ext cx="23813" cy="1587"/>
            </a:xfrm>
            <a:custGeom>
              <a:avLst/>
              <a:gdLst>
                <a:gd name="T0" fmla="*/ 12 w 12"/>
                <a:gd name="T1" fmla="*/ 0 h 1"/>
                <a:gd name="T2" fmla="*/ 12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lnTo>
                    <a:pt x="12" y="0"/>
                  </a:lnTo>
                  <a:lnTo>
                    <a:pt x="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1" name="フリーフォーム 35"/>
            <p:cNvSpPr>
              <a:spLocks/>
            </p:cNvSpPr>
            <p:nvPr/>
          </p:nvSpPr>
          <p:spPr bwMode="invGray">
            <a:xfrm>
              <a:off x="4303712" y="2728913"/>
              <a:ext cx="50800" cy="0"/>
            </a:xfrm>
            <a:custGeom>
              <a:avLst/>
              <a:gdLst>
                <a:gd name="T0" fmla="*/ 26 w 26"/>
                <a:gd name="T1" fmla="*/ 26 w 26"/>
                <a:gd name="T2" fmla="*/ 0 w 26"/>
                <a:gd name="T3" fmla="*/ 26 w 26"/>
              </a:gdLst>
              <a:ahLst/>
              <a:cxnLst>
                <a:cxn ang="0">
                  <a:pos x="T0" y="0"/>
                </a:cxn>
                <a:cxn ang="0">
                  <a:pos x="T1" y="0"/>
                </a:cxn>
                <a:cxn ang="0">
                  <a:pos x="T2" y="0"/>
                </a:cxn>
                <a:cxn ang="0">
                  <a:pos x="T3" y="0"/>
                </a:cxn>
              </a:cxnLst>
              <a:rect l="0" t="0" r="r" b="b"/>
              <a:pathLst>
                <a:path w="26">
                  <a:moveTo>
                    <a:pt x="26" y="0"/>
                  </a:moveTo>
                  <a:lnTo>
                    <a:pt x="26" y="0"/>
                  </a:lnTo>
                  <a:lnTo>
                    <a:pt x="0" y="0"/>
                  </a:lnTo>
                  <a:cubicBezTo>
                    <a:pt x="13" y="0"/>
                    <a:pt x="20" y="0"/>
                    <a:pt x="2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2" name="フリーフォーム 36"/>
            <p:cNvSpPr>
              <a:spLocks/>
            </p:cNvSpPr>
            <p:nvPr/>
          </p:nvSpPr>
          <p:spPr bwMode="invGray">
            <a:xfrm>
              <a:off x="5519738" y="2735263"/>
              <a:ext cx="9525" cy="3175"/>
            </a:xfrm>
            <a:custGeom>
              <a:avLst/>
              <a:gdLst>
                <a:gd name="T0" fmla="*/ 4 w 5"/>
                <a:gd name="T1" fmla="*/ 0 h 1"/>
                <a:gd name="T2" fmla="*/ 4 w 5"/>
                <a:gd name="T3" fmla="*/ 0 h 1"/>
                <a:gd name="T4" fmla="*/ 0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4" y="0"/>
                  </a:lnTo>
                  <a:lnTo>
                    <a:pt x="0" y="1"/>
                  </a:lnTo>
                  <a:cubicBezTo>
                    <a:pt x="3" y="1"/>
                    <a:pt x="5"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3" name="フリーフォーム 37"/>
            <p:cNvSpPr>
              <a:spLocks/>
            </p:cNvSpPr>
            <p:nvPr/>
          </p:nvSpPr>
          <p:spPr bwMode="invGray">
            <a:xfrm>
              <a:off x="12096750" y="2784475"/>
              <a:ext cx="6350" cy="0"/>
            </a:xfrm>
            <a:custGeom>
              <a:avLst/>
              <a:gdLst>
                <a:gd name="T0" fmla="*/ 3 w 3"/>
                <a:gd name="T1" fmla="*/ 3 w 3"/>
                <a:gd name="T2" fmla="*/ 1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1"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4" name="フリーフォーム 38"/>
            <p:cNvSpPr>
              <a:spLocks/>
            </p:cNvSpPr>
            <p:nvPr/>
          </p:nvSpPr>
          <p:spPr bwMode="invGray">
            <a:xfrm>
              <a:off x="12225338" y="2773363"/>
              <a:ext cx="46038" cy="0"/>
            </a:xfrm>
            <a:custGeom>
              <a:avLst/>
              <a:gdLst>
                <a:gd name="T0" fmla="*/ 0 w 24"/>
                <a:gd name="T1" fmla="*/ 0 w 24"/>
                <a:gd name="T2" fmla="*/ 24 w 24"/>
                <a:gd name="T3" fmla="*/ 0 w 24"/>
              </a:gdLst>
              <a:ahLst/>
              <a:cxnLst>
                <a:cxn ang="0">
                  <a:pos x="T0" y="0"/>
                </a:cxn>
                <a:cxn ang="0">
                  <a:pos x="T1" y="0"/>
                </a:cxn>
                <a:cxn ang="0">
                  <a:pos x="T2" y="0"/>
                </a:cxn>
                <a:cxn ang="0">
                  <a:pos x="T3" y="0"/>
                </a:cxn>
              </a:cxnLst>
              <a:rect l="0" t="0" r="r" b="b"/>
              <a:pathLst>
                <a:path w="24">
                  <a:moveTo>
                    <a:pt x="0" y="0"/>
                  </a:moveTo>
                  <a:lnTo>
                    <a:pt x="0" y="0"/>
                  </a:lnTo>
                  <a:lnTo>
                    <a:pt x="24" y="0"/>
                  </a:lnTo>
                  <a:cubicBezTo>
                    <a:pt x="15" y="0"/>
                    <a:pt x="6"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5" name="フリーフォーム 39"/>
            <p:cNvSpPr>
              <a:spLocks/>
            </p:cNvSpPr>
            <p:nvPr/>
          </p:nvSpPr>
          <p:spPr bwMode="invGray">
            <a:xfrm>
              <a:off x="9274175" y="2746375"/>
              <a:ext cx="55563" cy="4762"/>
            </a:xfrm>
            <a:custGeom>
              <a:avLst/>
              <a:gdLst>
                <a:gd name="T0" fmla="*/ 0 w 29"/>
                <a:gd name="T1" fmla="*/ 1 h 2"/>
                <a:gd name="T2" fmla="*/ 0 w 29"/>
                <a:gd name="T3" fmla="*/ 1 h 2"/>
                <a:gd name="T4" fmla="*/ 15 w 29"/>
                <a:gd name="T5" fmla="*/ 2 h 2"/>
                <a:gd name="T6" fmla="*/ 0 w 29"/>
                <a:gd name="T7" fmla="*/ 1 h 2"/>
              </a:gdLst>
              <a:ahLst/>
              <a:cxnLst>
                <a:cxn ang="0">
                  <a:pos x="T0" y="T1"/>
                </a:cxn>
                <a:cxn ang="0">
                  <a:pos x="T2" y="T3"/>
                </a:cxn>
                <a:cxn ang="0">
                  <a:pos x="T4" y="T5"/>
                </a:cxn>
                <a:cxn ang="0">
                  <a:pos x="T6" y="T7"/>
                </a:cxn>
              </a:cxnLst>
              <a:rect l="0" t="0" r="r" b="b"/>
              <a:pathLst>
                <a:path w="29" h="2">
                  <a:moveTo>
                    <a:pt x="0" y="1"/>
                  </a:moveTo>
                  <a:lnTo>
                    <a:pt x="0" y="1"/>
                  </a:lnTo>
                  <a:cubicBezTo>
                    <a:pt x="7" y="1"/>
                    <a:pt x="23" y="2"/>
                    <a:pt x="15" y="2"/>
                  </a:cubicBezTo>
                  <a:cubicBezTo>
                    <a:pt x="29" y="2"/>
                    <a:pt x="2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6" name="フリーフォーム 40"/>
            <p:cNvSpPr>
              <a:spLocks/>
            </p:cNvSpPr>
            <p:nvPr/>
          </p:nvSpPr>
          <p:spPr bwMode="invGray">
            <a:xfrm>
              <a:off x="11847513" y="2827338"/>
              <a:ext cx="34925" cy="3175"/>
            </a:xfrm>
            <a:custGeom>
              <a:avLst/>
              <a:gdLst>
                <a:gd name="T0" fmla="*/ 3 w 18"/>
                <a:gd name="T1" fmla="*/ 1 h 1"/>
                <a:gd name="T2" fmla="*/ 3 w 18"/>
                <a:gd name="T3" fmla="*/ 1 h 1"/>
                <a:gd name="T4" fmla="*/ 18 w 18"/>
                <a:gd name="T5" fmla="*/ 0 h 1"/>
                <a:gd name="T6" fmla="*/ 3 w 18"/>
                <a:gd name="T7" fmla="*/ 1 h 1"/>
              </a:gdLst>
              <a:ahLst/>
              <a:cxnLst>
                <a:cxn ang="0">
                  <a:pos x="T0" y="T1"/>
                </a:cxn>
                <a:cxn ang="0">
                  <a:pos x="T2" y="T3"/>
                </a:cxn>
                <a:cxn ang="0">
                  <a:pos x="T4" y="T5"/>
                </a:cxn>
                <a:cxn ang="0">
                  <a:pos x="T6" y="T7"/>
                </a:cxn>
              </a:cxnLst>
              <a:rect l="0" t="0" r="r" b="b"/>
              <a:pathLst>
                <a:path w="18" h="1">
                  <a:moveTo>
                    <a:pt x="3" y="1"/>
                  </a:moveTo>
                  <a:lnTo>
                    <a:pt x="3" y="1"/>
                  </a:lnTo>
                  <a:cubicBezTo>
                    <a:pt x="7" y="1"/>
                    <a:pt x="13" y="0"/>
                    <a:pt x="18" y="0"/>
                  </a:cubicBezTo>
                  <a:cubicBezTo>
                    <a:pt x="8"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7" name="フリーフォーム 41"/>
            <p:cNvSpPr>
              <a:spLocks/>
            </p:cNvSpPr>
            <p:nvPr/>
          </p:nvSpPr>
          <p:spPr bwMode="invGray">
            <a:xfrm>
              <a:off x="11882438" y="2825750"/>
              <a:ext cx="25400" cy="1587"/>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lnTo>
                    <a:pt x="0" y="1"/>
                  </a:lnTo>
                  <a:lnTo>
                    <a:pt x="14"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8" name="フリーフォーム 42"/>
            <p:cNvSpPr>
              <a:spLocks/>
            </p:cNvSpPr>
            <p:nvPr/>
          </p:nvSpPr>
          <p:spPr bwMode="invGray">
            <a:xfrm>
              <a:off x="8915400" y="2809875"/>
              <a:ext cx="15875" cy="1587"/>
            </a:xfrm>
            <a:custGeom>
              <a:avLst/>
              <a:gdLst>
                <a:gd name="T0" fmla="*/ 8 w 8"/>
                <a:gd name="T1" fmla="*/ 1 h 1"/>
                <a:gd name="T2" fmla="*/ 8 w 8"/>
                <a:gd name="T3" fmla="*/ 1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cubicBezTo>
                    <a:pt x="6" y="0"/>
                    <a:pt x="3" y="0"/>
                    <a:pt x="0" y="0"/>
                  </a:cubicBezTo>
                  <a:cubicBezTo>
                    <a:pt x="1" y="0"/>
                    <a:pt x="4"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89" name="フリーフォーム 43"/>
            <p:cNvSpPr>
              <a:spLocks/>
            </p:cNvSpPr>
            <p:nvPr/>
          </p:nvSpPr>
          <p:spPr bwMode="invGray">
            <a:xfrm>
              <a:off x="12109452" y="2776537"/>
              <a:ext cx="454024" cy="0"/>
            </a:xfrm>
            <a:custGeom>
              <a:avLst/>
              <a:gdLst>
                <a:gd name="T0" fmla="*/ 102 w 236"/>
                <a:gd name="T1" fmla="*/ 10 h 10"/>
                <a:gd name="T2" fmla="*/ 102 w 236"/>
                <a:gd name="T3" fmla="*/ 10 h 10"/>
                <a:gd name="T4" fmla="*/ 123 w 236"/>
                <a:gd name="T5" fmla="*/ 7 h 10"/>
                <a:gd name="T6" fmla="*/ 200 w 236"/>
                <a:gd name="T7" fmla="*/ 6 h 10"/>
                <a:gd name="T8" fmla="*/ 203 w 236"/>
                <a:gd name="T9" fmla="*/ 3 h 10"/>
                <a:gd name="T10" fmla="*/ 160 w 236"/>
                <a:gd name="T11" fmla="*/ 4 h 10"/>
                <a:gd name="T12" fmla="*/ 202 w 236"/>
                <a:gd name="T13" fmla="*/ 3 h 10"/>
                <a:gd name="T14" fmla="*/ 198 w 236"/>
                <a:gd name="T15" fmla="*/ 0 h 10"/>
                <a:gd name="T16" fmla="*/ 0 w 236"/>
                <a:gd name="T17" fmla="*/ 4 h 10"/>
                <a:gd name="T18" fmla="*/ 137 w 236"/>
                <a:gd name="T19" fmla="*/ 4 h 10"/>
                <a:gd name="T20" fmla="*/ 121 w 236"/>
                <a:gd name="T21" fmla="*/ 6 h 10"/>
                <a:gd name="T22" fmla="*/ 8 w 236"/>
                <a:gd name="T23" fmla="*/ 5 h 10"/>
                <a:gd name="T24" fmla="*/ 104 w 236"/>
                <a:gd name="T25" fmla="*/ 7 h 10"/>
                <a:gd name="T26" fmla="*/ 84 w 236"/>
                <a:gd name="T27" fmla="*/ 9 h 10"/>
                <a:gd name="T28" fmla="*/ 102 w 23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0">
                  <a:moveTo>
                    <a:pt x="102" y="10"/>
                  </a:moveTo>
                  <a:lnTo>
                    <a:pt x="102" y="10"/>
                  </a:lnTo>
                  <a:cubicBezTo>
                    <a:pt x="107" y="9"/>
                    <a:pt x="208" y="8"/>
                    <a:pt x="123" y="7"/>
                  </a:cubicBezTo>
                  <a:cubicBezTo>
                    <a:pt x="126" y="4"/>
                    <a:pt x="177" y="6"/>
                    <a:pt x="200" y="6"/>
                  </a:cubicBezTo>
                  <a:cubicBezTo>
                    <a:pt x="184" y="5"/>
                    <a:pt x="208" y="4"/>
                    <a:pt x="203" y="3"/>
                  </a:cubicBezTo>
                  <a:cubicBezTo>
                    <a:pt x="192" y="4"/>
                    <a:pt x="179" y="4"/>
                    <a:pt x="160" y="4"/>
                  </a:cubicBezTo>
                  <a:cubicBezTo>
                    <a:pt x="152" y="3"/>
                    <a:pt x="180" y="2"/>
                    <a:pt x="202" y="3"/>
                  </a:cubicBezTo>
                  <a:cubicBezTo>
                    <a:pt x="175" y="1"/>
                    <a:pt x="236" y="1"/>
                    <a:pt x="198" y="0"/>
                  </a:cubicBezTo>
                  <a:cubicBezTo>
                    <a:pt x="116" y="0"/>
                    <a:pt x="57" y="0"/>
                    <a:pt x="0" y="4"/>
                  </a:cubicBezTo>
                  <a:cubicBezTo>
                    <a:pt x="46" y="3"/>
                    <a:pt x="99" y="3"/>
                    <a:pt x="137" y="4"/>
                  </a:cubicBezTo>
                  <a:lnTo>
                    <a:pt x="121" y="6"/>
                  </a:lnTo>
                  <a:cubicBezTo>
                    <a:pt x="78" y="4"/>
                    <a:pt x="51" y="5"/>
                    <a:pt x="8" y="5"/>
                  </a:cubicBezTo>
                  <a:lnTo>
                    <a:pt x="104" y="7"/>
                  </a:lnTo>
                  <a:cubicBezTo>
                    <a:pt x="149" y="9"/>
                    <a:pt x="119" y="9"/>
                    <a:pt x="84" y="9"/>
                  </a:cubicBezTo>
                  <a:cubicBezTo>
                    <a:pt x="92" y="9"/>
                    <a:pt x="100" y="9"/>
                    <a:pt x="102" y="1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0" name="フリーフォーム 44"/>
            <p:cNvSpPr>
              <a:spLocks/>
            </p:cNvSpPr>
            <p:nvPr/>
          </p:nvSpPr>
          <p:spPr bwMode="invGray">
            <a:xfrm>
              <a:off x="12182475" y="2816225"/>
              <a:ext cx="9525" cy="0"/>
            </a:xfrm>
            <a:custGeom>
              <a:avLst/>
              <a:gdLst>
                <a:gd name="T0" fmla="*/ 0 w 5"/>
                <a:gd name="T1" fmla="*/ 0 w 5"/>
                <a:gd name="T2" fmla="*/ 1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1" y="0"/>
                  </a:lnTo>
                  <a:lnTo>
                    <a:pt x="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1" name="フリーフォーム 45"/>
            <p:cNvSpPr>
              <a:spLocks/>
            </p:cNvSpPr>
            <p:nvPr/>
          </p:nvSpPr>
          <p:spPr bwMode="invGray">
            <a:xfrm>
              <a:off x="4348162" y="2827338"/>
              <a:ext cx="17463" cy="3175"/>
            </a:xfrm>
            <a:custGeom>
              <a:avLst/>
              <a:gdLst>
                <a:gd name="T0" fmla="*/ 8 w 9"/>
                <a:gd name="T1" fmla="*/ 0 h 1"/>
                <a:gd name="T2" fmla="*/ 8 w 9"/>
                <a:gd name="T3" fmla="*/ 0 h 1"/>
                <a:gd name="T4" fmla="*/ 0 w 9"/>
                <a:gd name="T5" fmla="*/ 1 h 1"/>
                <a:gd name="T6" fmla="*/ 8 w 9"/>
                <a:gd name="T7" fmla="*/ 0 h 1"/>
              </a:gdLst>
              <a:ahLst/>
              <a:cxnLst>
                <a:cxn ang="0">
                  <a:pos x="T0" y="T1"/>
                </a:cxn>
                <a:cxn ang="0">
                  <a:pos x="T2" y="T3"/>
                </a:cxn>
                <a:cxn ang="0">
                  <a:pos x="T4" y="T5"/>
                </a:cxn>
                <a:cxn ang="0">
                  <a:pos x="T6" y="T7"/>
                </a:cxn>
              </a:cxnLst>
              <a:rect l="0" t="0" r="r" b="b"/>
              <a:pathLst>
                <a:path w="9" h="1">
                  <a:moveTo>
                    <a:pt x="8" y="0"/>
                  </a:moveTo>
                  <a:lnTo>
                    <a:pt x="8" y="0"/>
                  </a:lnTo>
                  <a:lnTo>
                    <a:pt x="0" y="1"/>
                  </a:lnTo>
                  <a:cubicBezTo>
                    <a:pt x="7" y="0"/>
                    <a:pt x="9" y="0"/>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2" name="フリーフォーム 46"/>
            <p:cNvSpPr>
              <a:spLocks/>
            </p:cNvSpPr>
            <p:nvPr/>
          </p:nvSpPr>
          <p:spPr bwMode="invGray">
            <a:xfrm>
              <a:off x="12071350" y="2790825"/>
              <a:ext cx="0" cy="0"/>
            </a:xfrm>
            <a:custGeom>
              <a:avLst/>
              <a:gdLst/>
              <a:ahLst/>
              <a:cxnLst>
                <a:cxn ang="0">
                  <a:pos x="0" y="0"/>
                </a:cxn>
                <a:cxn ang="0">
                  <a:pos x="0" y="0"/>
                </a:cxn>
                <a:cxn ang="0">
                  <a:pos x="0" y="0"/>
                </a:cxn>
                <a:cxn ang="0">
                  <a:pos x="0" y="0"/>
                </a:cxn>
              </a:cxnLst>
              <a:rect l="0" t="0" r="r" b="b"/>
              <a:pathLst>
                <a:path>
                  <a:moveTo>
                    <a:pt x="0" y="0"/>
                  </a:moveTo>
                  <a:lnTo>
                    <a:pt x="0" y="0"/>
                  </a:lnTo>
                  <a:lnTo>
                    <a:pt x="0" y="0"/>
                  </a:ln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3" name="フリーフォーム 47"/>
            <p:cNvSpPr>
              <a:spLocks/>
            </p:cNvSpPr>
            <p:nvPr/>
          </p:nvSpPr>
          <p:spPr bwMode="invGray">
            <a:xfrm>
              <a:off x="4754563" y="2827338"/>
              <a:ext cx="47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cubicBezTo>
                    <a:pt x="1" y="0"/>
                    <a:pt x="1" y="0"/>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4" name="フリーフォーム 48"/>
            <p:cNvSpPr>
              <a:spLocks/>
            </p:cNvSpPr>
            <p:nvPr/>
          </p:nvSpPr>
          <p:spPr bwMode="invGray">
            <a:xfrm>
              <a:off x="4852988" y="2719388"/>
              <a:ext cx="9525" cy="3175"/>
            </a:xfrm>
            <a:custGeom>
              <a:avLst/>
              <a:gdLst>
                <a:gd name="T0" fmla="*/ 5 w 5"/>
                <a:gd name="T1" fmla="*/ 1 h 1"/>
                <a:gd name="T2" fmla="*/ 5 w 5"/>
                <a:gd name="T3" fmla="*/ 1 h 1"/>
                <a:gd name="T4" fmla="*/ 4 w 5"/>
                <a:gd name="T5" fmla="*/ 0 h 1"/>
                <a:gd name="T6" fmla="*/ 5 w 5"/>
                <a:gd name="T7" fmla="*/ 1 h 1"/>
              </a:gdLst>
              <a:ahLst/>
              <a:cxnLst>
                <a:cxn ang="0">
                  <a:pos x="T0" y="T1"/>
                </a:cxn>
                <a:cxn ang="0">
                  <a:pos x="T2" y="T3"/>
                </a:cxn>
                <a:cxn ang="0">
                  <a:pos x="T4" y="T5"/>
                </a:cxn>
                <a:cxn ang="0">
                  <a:pos x="T6" y="T7"/>
                </a:cxn>
              </a:cxnLst>
              <a:rect l="0" t="0" r="r" b="b"/>
              <a:pathLst>
                <a:path w="5" h="1">
                  <a:moveTo>
                    <a:pt x="5" y="1"/>
                  </a:moveTo>
                  <a:lnTo>
                    <a:pt x="5" y="1"/>
                  </a:lnTo>
                  <a:cubicBezTo>
                    <a:pt x="5" y="1"/>
                    <a:pt x="5" y="1"/>
                    <a:pt x="4" y="0"/>
                  </a:cubicBezTo>
                  <a:cubicBezTo>
                    <a:pt x="0" y="1"/>
                    <a:pt x="2" y="1"/>
                    <a:pt x="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5" name="フリーフォーム 49"/>
            <p:cNvSpPr>
              <a:spLocks/>
            </p:cNvSpPr>
            <p:nvPr/>
          </p:nvSpPr>
          <p:spPr bwMode="invGray">
            <a:xfrm>
              <a:off x="4759325" y="2827338"/>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cubicBezTo>
                    <a:pt x="0" y="0"/>
                    <a:pt x="0"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6" name="フリーフォーム 50"/>
            <p:cNvSpPr>
              <a:spLocks/>
            </p:cNvSpPr>
            <p:nvPr/>
          </p:nvSpPr>
          <p:spPr bwMode="invGray">
            <a:xfrm>
              <a:off x="6654800" y="2805113"/>
              <a:ext cx="19050" cy="1587"/>
            </a:xfrm>
            <a:custGeom>
              <a:avLst/>
              <a:gdLst>
                <a:gd name="T0" fmla="*/ 10 w 10"/>
                <a:gd name="T1" fmla="*/ 1 h 1"/>
                <a:gd name="T2" fmla="*/ 10 w 10"/>
                <a:gd name="T3" fmla="*/ 1 h 1"/>
                <a:gd name="T4" fmla="*/ 2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lnTo>
                    <a:pt x="10" y="1"/>
                  </a:lnTo>
                  <a:lnTo>
                    <a:pt x="2" y="0"/>
                  </a:lnTo>
                  <a:cubicBezTo>
                    <a:pt x="0" y="0"/>
                    <a:pt x="2" y="0"/>
                    <a:pt x="1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7" name="フリーフォーム 51"/>
            <p:cNvSpPr>
              <a:spLocks/>
            </p:cNvSpPr>
            <p:nvPr/>
          </p:nvSpPr>
          <p:spPr bwMode="invGray">
            <a:xfrm>
              <a:off x="6289675" y="2798763"/>
              <a:ext cx="6350"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8" name="フリーフォーム 52"/>
            <p:cNvSpPr>
              <a:spLocks/>
            </p:cNvSpPr>
            <p:nvPr/>
          </p:nvSpPr>
          <p:spPr bwMode="invGray">
            <a:xfrm>
              <a:off x="9140825" y="2725738"/>
              <a:ext cx="44450" cy="0"/>
            </a:xfrm>
            <a:custGeom>
              <a:avLst/>
              <a:gdLst>
                <a:gd name="T0" fmla="*/ 23 w 23"/>
                <a:gd name="T1" fmla="*/ 23 w 23"/>
                <a:gd name="T2" fmla="*/ 0 w 23"/>
                <a:gd name="T3" fmla="*/ 23 w 23"/>
              </a:gdLst>
              <a:ahLst/>
              <a:cxnLst>
                <a:cxn ang="0">
                  <a:pos x="T0" y="0"/>
                </a:cxn>
                <a:cxn ang="0">
                  <a:pos x="T1" y="0"/>
                </a:cxn>
                <a:cxn ang="0">
                  <a:pos x="T2" y="0"/>
                </a:cxn>
                <a:cxn ang="0">
                  <a:pos x="T3" y="0"/>
                </a:cxn>
              </a:cxnLst>
              <a:rect l="0" t="0" r="r" b="b"/>
              <a:pathLst>
                <a:path w="23">
                  <a:moveTo>
                    <a:pt x="23" y="0"/>
                  </a:moveTo>
                  <a:lnTo>
                    <a:pt x="23" y="0"/>
                  </a:lnTo>
                  <a:lnTo>
                    <a:pt x="0" y="0"/>
                  </a:lnTo>
                  <a:lnTo>
                    <a:pt x="23"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799" name="フリーフォーム 53"/>
            <p:cNvSpPr>
              <a:spLocks/>
            </p:cNvSpPr>
            <p:nvPr/>
          </p:nvSpPr>
          <p:spPr bwMode="invGray">
            <a:xfrm>
              <a:off x="4737100" y="2827338"/>
              <a:ext cx="17463" cy="3175"/>
            </a:xfrm>
            <a:custGeom>
              <a:avLst/>
              <a:gdLst>
                <a:gd name="T0" fmla="*/ 9 w 9"/>
                <a:gd name="T1" fmla="*/ 0 h 1"/>
                <a:gd name="T2" fmla="*/ 9 w 9"/>
                <a:gd name="T3" fmla="*/ 0 h 1"/>
                <a:gd name="T4" fmla="*/ 0 w 9"/>
                <a:gd name="T5" fmla="*/ 1 h 1"/>
                <a:gd name="T6" fmla="*/ 9 w 9"/>
                <a:gd name="T7" fmla="*/ 0 h 1"/>
              </a:gdLst>
              <a:ahLst/>
              <a:cxnLst>
                <a:cxn ang="0">
                  <a:pos x="T0" y="T1"/>
                </a:cxn>
                <a:cxn ang="0">
                  <a:pos x="T2" y="T3"/>
                </a:cxn>
                <a:cxn ang="0">
                  <a:pos x="T4" y="T5"/>
                </a:cxn>
                <a:cxn ang="0">
                  <a:pos x="T6" y="T7"/>
                </a:cxn>
              </a:cxnLst>
              <a:rect l="0" t="0" r="r" b="b"/>
              <a:pathLst>
                <a:path w="9" h="1">
                  <a:moveTo>
                    <a:pt x="9" y="0"/>
                  </a:moveTo>
                  <a:lnTo>
                    <a:pt x="9" y="0"/>
                  </a:lnTo>
                  <a:lnTo>
                    <a:pt x="0" y="1"/>
                  </a:lnTo>
                  <a:cubicBezTo>
                    <a:pt x="5" y="0"/>
                    <a:pt x="8" y="0"/>
                    <a:pt x="9"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0" name="フリーフォーム 54"/>
            <p:cNvSpPr>
              <a:spLocks/>
            </p:cNvSpPr>
            <p:nvPr/>
          </p:nvSpPr>
          <p:spPr bwMode="invGray">
            <a:xfrm>
              <a:off x="7239000" y="2779713"/>
              <a:ext cx="11113" cy="3175"/>
            </a:xfrm>
            <a:custGeom>
              <a:avLst/>
              <a:gdLst>
                <a:gd name="T0" fmla="*/ 6 w 6"/>
                <a:gd name="T1" fmla="*/ 0 h 1"/>
                <a:gd name="T2" fmla="*/ 6 w 6"/>
                <a:gd name="T3" fmla="*/ 0 h 1"/>
                <a:gd name="T4" fmla="*/ 0 w 6"/>
                <a:gd name="T5" fmla="*/ 1 h 1"/>
                <a:gd name="T6" fmla="*/ 4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6" y="0"/>
                  </a:lnTo>
                  <a:lnTo>
                    <a:pt x="0" y="1"/>
                  </a:lnTo>
                  <a:lnTo>
                    <a:pt x="4" y="1"/>
                  </a:lnTo>
                  <a:lnTo>
                    <a:pt x="6"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1" name="フリーフォーム 55"/>
            <p:cNvSpPr>
              <a:spLocks/>
            </p:cNvSpPr>
            <p:nvPr/>
          </p:nvSpPr>
          <p:spPr bwMode="invGray">
            <a:xfrm>
              <a:off x="7181850" y="2773363"/>
              <a:ext cx="468313" cy="15875"/>
            </a:xfrm>
            <a:custGeom>
              <a:avLst/>
              <a:gdLst>
                <a:gd name="T0" fmla="*/ 139 w 244"/>
                <a:gd name="T1" fmla="*/ 5 h 7"/>
                <a:gd name="T2" fmla="*/ 139 w 244"/>
                <a:gd name="T3" fmla="*/ 5 h 7"/>
                <a:gd name="T4" fmla="*/ 132 w 244"/>
                <a:gd name="T5" fmla="*/ 6 h 7"/>
                <a:gd name="T6" fmla="*/ 244 w 244"/>
                <a:gd name="T7" fmla="*/ 4 h 7"/>
                <a:gd name="T8" fmla="*/ 178 w 244"/>
                <a:gd name="T9" fmla="*/ 1 h 7"/>
                <a:gd name="T10" fmla="*/ 101 w 244"/>
                <a:gd name="T11" fmla="*/ 0 h 7"/>
                <a:gd name="T12" fmla="*/ 77 w 244"/>
                <a:gd name="T13" fmla="*/ 3 h 7"/>
                <a:gd name="T14" fmla="*/ 60 w 244"/>
                <a:gd name="T15" fmla="*/ 1 h 7"/>
                <a:gd name="T16" fmla="*/ 0 w 244"/>
                <a:gd name="T17" fmla="*/ 1 h 7"/>
                <a:gd name="T18" fmla="*/ 52 w 244"/>
                <a:gd name="T19" fmla="*/ 1 h 7"/>
                <a:gd name="T20" fmla="*/ 36 w 244"/>
                <a:gd name="T21" fmla="*/ 3 h 7"/>
                <a:gd name="T22" fmla="*/ 41 w 244"/>
                <a:gd name="T23" fmla="*/ 3 h 7"/>
                <a:gd name="T24" fmla="*/ 139 w 24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7">
                  <a:moveTo>
                    <a:pt x="139" y="5"/>
                  </a:moveTo>
                  <a:lnTo>
                    <a:pt x="139" y="5"/>
                  </a:lnTo>
                  <a:cubicBezTo>
                    <a:pt x="135" y="5"/>
                    <a:pt x="134" y="6"/>
                    <a:pt x="132" y="6"/>
                  </a:cubicBezTo>
                  <a:cubicBezTo>
                    <a:pt x="169" y="5"/>
                    <a:pt x="236" y="6"/>
                    <a:pt x="244" y="4"/>
                  </a:cubicBezTo>
                  <a:cubicBezTo>
                    <a:pt x="232" y="4"/>
                    <a:pt x="167" y="2"/>
                    <a:pt x="178" y="1"/>
                  </a:cubicBezTo>
                  <a:cubicBezTo>
                    <a:pt x="152" y="2"/>
                    <a:pt x="115" y="0"/>
                    <a:pt x="101" y="0"/>
                  </a:cubicBezTo>
                  <a:cubicBezTo>
                    <a:pt x="143" y="2"/>
                    <a:pt x="105" y="2"/>
                    <a:pt x="77" y="3"/>
                  </a:cubicBezTo>
                  <a:cubicBezTo>
                    <a:pt x="51" y="2"/>
                    <a:pt x="82" y="1"/>
                    <a:pt x="60" y="1"/>
                  </a:cubicBezTo>
                  <a:lnTo>
                    <a:pt x="0" y="1"/>
                  </a:lnTo>
                  <a:lnTo>
                    <a:pt x="52" y="1"/>
                  </a:lnTo>
                  <a:lnTo>
                    <a:pt x="36" y="3"/>
                  </a:lnTo>
                  <a:lnTo>
                    <a:pt x="41" y="3"/>
                  </a:lnTo>
                  <a:cubicBezTo>
                    <a:pt x="129" y="2"/>
                    <a:pt x="49" y="7"/>
                    <a:pt x="139"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2" name="フリーフォーム 56"/>
            <p:cNvSpPr>
              <a:spLocks/>
            </p:cNvSpPr>
            <p:nvPr/>
          </p:nvSpPr>
          <p:spPr bwMode="invGray">
            <a:xfrm>
              <a:off x="7407275" y="2787650"/>
              <a:ext cx="26988" cy="0"/>
            </a:xfrm>
            <a:custGeom>
              <a:avLst/>
              <a:gdLst>
                <a:gd name="T0" fmla="*/ 14 w 14"/>
                <a:gd name="T1" fmla="*/ 14 w 14"/>
                <a:gd name="T2" fmla="*/ 0 w 14"/>
                <a:gd name="T3" fmla="*/ 14 w 14"/>
              </a:gdLst>
              <a:ahLst/>
              <a:cxnLst>
                <a:cxn ang="0">
                  <a:pos x="T0" y="0"/>
                </a:cxn>
                <a:cxn ang="0">
                  <a:pos x="T1" y="0"/>
                </a:cxn>
                <a:cxn ang="0">
                  <a:pos x="T2" y="0"/>
                </a:cxn>
                <a:cxn ang="0">
                  <a:pos x="T3" y="0"/>
                </a:cxn>
              </a:cxnLst>
              <a:rect l="0" t="0" r="r" b="b"/>
              <a:pathLst>
                <a:path w="14">
                  <a:moveTo>
                    <a:pt x="14" y="0"/>
                  </a:moveTo>
                  <a:lnTo>
                    <a:pt x="14" y="0"/>
                  </a:lnTo>
                  <a:lnTo>
                    <a:pt x="0" y="0"/>
                  </a:lnTo>
                  <a:cubicBezTo>
                    <a:pt x="8" y="0"/>
                    <a:pt x="11" y="0"/>
                    <a:pt x="1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3" name="フリーフォーム 57"/>
            <p:cNvSpPr>
              <a:spLocks/>
            </p:cNvSpPr>
            <p:nvPr/>
          </p:nvSpPr>
          <p:spPr bwMode="invGray">
            <a:xfrm>
              <a:off x="8123238" y="2794000"/>
              <a:ext cx="31750" cy="1587"/>
            </a:xfrm>
            <a:custGeom>
              <a:avLst/>
              <a:gdLst>
                <a:gd name="T0" fmla="*/ 0 w 16"/>
                <a:gd name="T1" fmla="*/ 1 h 1"/>
                <a:gd name="T2" fmla="*/ 0 w 16"/>
                <a:gd name="T3" fmla="*/ 1 h 1"/>
                <a:gd name="T4" fmla="*/ 16 w 16"/>
                <a:gd name="T5" fmla="*/ 0 h 1"/>
                <a:gd name="T6" fmla="*/ 0 w 16"/>
                <a:gd name="T7" fmla="*/ 1 h 1"/>
              </a:gdLst>
              <a:ahLst/>
              <a:cxnLst>
                <a:cxn ang="0">
                  <a:pos x="T0" y="T1"/>
                </a:cxn>
                <a:cxn ang="0">
                  <a:pos x="T2" y="T3"/>
                </a:cxn>
                <a:cxn ang="0">
                  <a:pos x="T4" y="T5"/>
                </a:cxn>
                <a:cxn ang="0">
                  <a:pos x="T6" y="T7"/>
                </a:cxn>
              </a:cxnLst>
              <a:rect l="0" t="0" r="r" b="b"/>
              <a:pathLst>
                <a:path w="16" h="1">
                  <a:moveTo>
                    <a:pt x="0" y="1"/>
                  </a:moveTo>
                  <a:lnTo>
                    <a:pt x="0" y="1"/>
                  </a:lnTo>
                  <a:lnTo>
                    <a:pt x="16"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4" name="フリーフォーム 58"/>
            <p:cNvSpPr>
              <a:spLocks/>
            </p:cNvSpPr>
            <p:nvPr/>
          </p:nvSpPr>
          <p:spPr bwMode="invGray">
            <a:xfrm>
              <a:off x="3070225" y="2794000"/>
              <a:ext cx="101600" cy="4762"/>
            </a:xfrm>
            <a:custGeom>
              <a:avLst/>
              <a:gdLst>
                <a:gd name="T0" fmla="*/ 0 w 53"/>
                <a:gd name="T1" fmla="*/ 0 h 2"/>
                <a:gd name="T2" fmla="*/ 0 w 53"/>
                <a:gd name="T3" fmla="*/ 0 h 2"/>
                <a:gd name="T4" fmla="*/ 52 w 53"/>
                <a:gd name="T5" fmla="*/ 0 h 2"/>
                <a:gd name="T6" fmla="*/ 6 w 53"/>
                <a:gd name="T7" fmla="*/ 0 h 2"/>
                <a:gd name="T8" fmla="*/ 0 w 53"/>
                <a:gd name="T9" fmla="*/ 0 h 2"/>
              </a:gdLst>
              <a:ahLst/>
              <a:cxnLst>
                <a:cxn ang="0">
                  <a:pos x="T0" y="T1"/>
                </a:cxn>
                <a:cxn ang="0">
                  <a:pos x="T2" y="T3"/>
                </a:cxn>
                <a:cxn ang="0">
                  <a:pos x="T4" y="T5"/>
                </a:cxn>
                <a:cxn ang="0">
                  <a:pos x="T6" y="T7"/>
                </a:cxn>
                <a:cxn ang="0">
                  <a:pos x="T8" y="T9"/>
                </a:cxn>
              </a:cxnLst>
              <a:rect l="0" t="0" r="r" b="b"/>
              <a:pathLst>
                <a:path w="53" h="2">
                  <a:moveTo>
                    <a:pt x="0" y="0"/>
                  </a:moveTo>
                  <a:lnTo>
                    <a:pt x="0" y="0"/>
                  </a:lnTo>
                  <a:cubicBezTo>
                    <a:pt x="2" y="1"/>
                    <a:pt x="53" y="2"/>
                    <a:pt x="52" y="0"/>
                  </a:cubicBez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5" name="フリーフォーム 59"/>
            <p:cNvSpPr>
              <a:spLocks/>
            </p:cNvSpPr>
            <p:nvPr/>
          </p:nvSpPr>
          <p:spPr bwMode="invGray">
            <a:xfrm>
              <a:off x="9963150" y="2778125"/>
              <a:ext cx="41275" cy="0"/>
            </a:xfrm>
            <a:custGeom>
              <a:avLst/>
              <a:gdLst>
                <a:gd name="T0" fmla="*/ 21 w 21"/>
                <a:gd name="T1" fmla="*/ 21 w 21"/>
                <a:gd name="T2" fmla="*/ 3 w 21"/>
                <a:gd name="T3" fmla="*/ 0 w 21"/>
                <a:gd name="T4" fmla="*/ 21 w 21"/>
              </a:gdLst>
              <a:ahLst/>
              <a:cxnLst>
                <a:cxn ang="0">
                  <a:pos x="T0" y="0"/>
                </a:cxn>
                <a:cxn ang="0">
                  <a:pos x="T1" y="0"/>
                </a:cxn>
                <a:cxn ang="0">
                  <a:pos x="T2" y="0"/>
                </a:cxn>
                <a:cxn ang="0">
                  <a:pos x="T3" y="0"/>
                </a:cxn>
                <a:cxn ang="0">
                  <a:pos x="T4" y="0"/>
                </a:cxn>
              </a:cxnLst>
              <a:rect l="0" t="0" r="r" b="b"/>
              <a:pathLst>
                <a:path w="21">
                  <a:moveTo>
                    <a:pt x="21" y="0"/>
                  </a:moveTo>
                  <a:lnTo>
                    <a:pt x="21" y="0"/>
                  </a:lnTo>
                  <a:lnTo>
                    <a:pt x="3" y="0"/>
                  </a:lnTo>
                  <a:lnTo>
                    <a:pt x="0" y="0"/>
                  </a:lnTo>
                  <a:cubicBezTo>
                    <a:pt x="4" y="0"/>
                    <a:pt x="15"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6" name="フリーフォーム 60"/>
            <p:cNvSpPr>
              <a:spLocks/>
            </p:cNvSpPr>
            <p:nvPr/>
          </p:nvSpPr>
          <p:spPr bwMode="invGray">
            <a:xfrm>
              <a:off x="7523163" y="2773363"/>
              <a:ext cx="30163" cy="3175"/>
            </a:xfrm>
            <a:custGeom>
              <a:avLst/>
              <a:gdLst>
                <a:gd name="T0" fmla="*/ 16 w 16"/>
                <a:gd name="T1" fmla="*/ 0 h 1"/>
                <a:gd name="T2" fmla="*/ 16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lnTo>
                    <a:pt x="16" y="0"/>
                  </a:lnTo>
                  <a:cubicBezTo>
                    <a:pt x="6" y="0"/>
                    <a:pt x="2" y="1"/>
                    <a:pt x="0" y="1"/>
                  </a:cubicBezTo>
                  <a:cubicBezTo>
                    <a:pt x="6" y="1"/>
                    <a:pt x="12" y="1"/>
                    <a:pt x="1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7" name="フリーフォーム 61"/>
            <p:cNvSpPr>
              <a:spLocks/>
            </p:cNvSpPr>
            <p:nvPr/>
          </p:nvSpPr>
          <p:spPr bwMode="invGray">
            <a:xfrm>
              <a:off x="10009188" y="2787650"/>
              <a:ext cx="115888" cy="3175"/>
            </a:xfrm>
            <a:custGeom>
              <a:avLst/>
              <a:gdLst>
                <a:gd name="T0" fmla="*/ 0 w 60"/>
                <a:gd name="T1" fmla="*/ 0 h 2"/>
                <a:gd name="T2" fmla="*/ 0 w 60"/>
                <a:gd name="T3" fmla="*/ 0 h 2"/>
                <a:gd name="T4" fmla="*/ 19 w 60"/>
                <a:gd name="T5" fmla="*/ 2 h 2"/>
                <a:gd name="T6" fmla="*/ 60 w 60"/>
                <a:gd name="T7" fmla="*/ 1 h 2"/>
                <a:gd name="T8" fmla="*/ 0 w 60"/>
                <a:gd name="T9" fmla="*/ 0 h 2"/>
              </a:gdLst>
              <a:ahLst/>
              <a:cxnLst>
                <a:cxn ang="0">
                  <a:pos x="T0" y="T1"/>
                </a:cxn>
                <a:cxn ang="0">
                  <a:pos x="T2" y="T3"/>
                </a:cxn>
                <a:cxn ang="0">
                  <a:pos x="T4" y="T5"/>
                </a:cxn>
                <a:cxn ang="0">
                  <a:pos x="T6" y="T7"/>
                </a:cxn>
                <a:cxn ang="0">
                  <a:pos x="T8" y="T9"/>
                </a:cxn>
              </a:cxnLst>
              <a:rect l="0" t="0" r="r" b="b"/>
              <a:pathLst>
                <a:path w="60" h="2">
                  <a:moveTo>
                    <a:pt x="0" y="0"/>
                  </a:moveTo>
                  <a:lnTo>
                    <a:pt x="0" y="0"/>
                  </a:lnTo>
                  <a:cubicBezTo>
                    <a:pt x="7" y="0"/>
                    <a:pt x="18" y="1"/>
                    <a:pt x="19" y="2"/>
                  </a:cubicBezTo>
                  <a:cubicBezTo>
                    <a:pt x="34" y="2"/>
                    <a:pt x="45" y="1"/>
                    <a:pt x="60" y="1"/>
                  </a:cubicBezTo>
                  <a:cubicBezTo>
                    <a:pt x="43" y="1"/>
                    <a:pt x="23" y="1"/>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8" name="フリーフォーム 62"/>
            <p:cNvSpPr>
              <a:spLocks/>
            </p:cNvSpPr>
            <p:nvPr/>
          </p:nvSpPr>
          <p:spPr bwMode="invGray">
            <a:xfrm>
              <a:off x="10125075" y="2789238"/>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09" name="フリーフォーム 63"/>
            <p:cNvSpPr>
              <a:spLocks noEditPoints="1"/>
            </p:cNvSpPr>
            <p:nvPr/>
          </p:nvSpPr>
          <p:spPr bwMode="invGray">
            <a:xfrm>
              <a:off x="-4110038" y="2703513"/>
              <a:ext cx="16486188" cy="134937"/>
            </a:xfrm>
            <a:custGeom>
              <a:avLst/>
              <a:gdLst>
                <a:gd name="T0" fmla="*/ 5206 w 8594"/>
                <a:gd name="T1" fmla="*/ 34 h 60"/>
                <a:gd name="T2" fmla="*/ 4851 w 8594"/>
                <a:gd name="T3" fmla="*/ 37 h 60"/>
                <a:gd name="T4" fmla="*/ 5322 w 8594"/>
                <a:gd name="T5" fmla="*/ 35 h 60"/>
                <a:gd name="T6" fmla="*/ 5841 w 8594"/>
                <a:gd name="T7" fmla="*/ 43 h 60"/>
                <a:gd name="T8" fmla="*/ 5952 w 8594"/>
                <a:gd name="T9" fmla="*/ 46 h 60"/>
                <a:gd name="T10" fmla="*/ 6323 w 8594"/>
                <a:gd name="T11" fmla="*/ 40 h 60"/>
                <a:gd name="T12" fmla="*/ 6806 w 8594"/>
                <a:gd name="T13" fmla="*/ 32 h 60"/>
                <a:gd name="T14" fmla="*/ 6211 w 8594"/>
                <a:gd name="T15" fmla="*/ 34 h 60"/>
                <a:gd name="T16" fmla="*/ 5558 w 8594"/>
                <a:gd name="T17" fmla="*/ 29 h 60"/>
                <a:gd name="T18" fmla="*/ 7046 w 8594"/>
                <a:gd name="T19" fmla="*/ 41 h 60"/>
                <a:gd name="T20" fmla="*/ 7472 w 8594"/>
                <a:gd name="T21" fmla="*/ 40 h 60"/>
                <a:gd name="T22" fmla="*/ 7784 w 8594"/>
                <a:gd name="T23" fmla="*/ 39 h 60"/>
                <a:gd name="T24" fmla="*/ 4392 w 8594"/>
                <a:gd name="T25" fmla="*/ 36 h 60"/>
                <a:gd name="T26" fmla="*/ 4053 w 8594"/>
                <a:gd name="T27" fmla="*/ 35 h 60"/>
                <a:gd name="T28" fmla="*/ 4729 w 8594"/>
                <a:gd name="T29" fmla="*/ 29 h 60"/>
                <a:gd name="T30" fmla="*/ 348 w 8594"/>
                <a:gd name="T31" fmla="*/ 40 h 60"/>
                <a:gd name="T32" fmla="*/ 3365 w 8594"/>
                <a:gd name="T33" fmla="*/ 41 h 60"/>
                <a:gd name="T34" fmla="*/ 2626 w 8594"/>
                <a:gd name="T35" fmla="*/ 45 h 60"/>
                <a:gd name="T36" fmla="*/ 1989 w 8594"/>
                <a:gd name="T37" fmla="*/ 45 h 60"/>
                <a:gd name="T38" fmla="*/ 1241 w 8594"/>
                <a:gd name="T39" fmla="*/ 44 h 60"/>
                <a:gd name="T40" fmla="*/ 260 w 8594"/>
                <a:gd name="T41" fmla="*/ 41 h 60"/>
                <a:gd name="T42" fmla="*/ 403 w 8594"/>
                <a:gd name="T43" fmla="*/ 29 h 60"/>
                <a:gd name="T44" fmla="*/ 1235 w 8594"/>
                <a:gd name="T45" fmla="*/ 30 h 60"/>
                <a:gd name="T46" fmla="*/ 1695 w 8594"/>
                <a:gd name="T47" fmla="*/ 28 h 60"/>
                <a:gd name="T48" fmla="*/ 2516 w 8594"/>
                <a:gd name="T49" fmla="*/ 20 h 60"/>
                <a:gd name="T50" fmla="*/ 3096 w 8594"/>
                <a:gd name="T51" fmla="*/ 21 h 60"/>
                <a:gd name="T52" fmla="*/ 3775 w 8594"/>
                <a:gd name="T53" fmla="*/ 17 h 60"/>
                <a:gd name="T54" fmla="*/ 3608 w 8594"/>
                <a:gd name="T55" fmla="*/ 13 h 60"/>
                <a:gd name="T56" fmla="*/ 3472 w 8594"/>
                <a:gd name="T57" fmla="*/ 9 h 60"/>
                <a:gd name="T58" fmla="*/ 4061 w 8594"/>
                <a:gd name="T59" fmla="*/ 4 h 60"/>
                <a:gd name="T60" fmla="*/ 4257 w 8594"/>
                <a:gd name="T61" fmla="*/ 12 h 60"/>
                <a:gd name="T62" fmla="*/ 4645 w 8594"/>
                <a:gd name="T63" fmla="*/ 16 h 60"/>
                <a:gd name="T64" fmla="*/ 4373 w 8594"/>
                <a:gd name="T65" fmla="*/ 10 h 60"/>
                <a:gd name="T66" fmla="*/ 5119 w 8594"/>
                <a:gd name="T67" fmla="*/ 4 h 60"/>
                <a:gd name="T68" fmla="*/ 5193 w 8594"/>
                <a:gd name="T69" fmla="*/ 5 h 60"/>
                <a:gd name="T70" fmla="*/ 5134 w 8594"/>
                <a:gd name="T71" fmla="*/ 16 h 60"/>
                <a:gd name="T72" fmla="*/ 5438 w 8594"/>
                <a:gd name="T73" fmla="*/ 15 h 60"/>
                <a:gd name="T74" fmla="*/ 5834 w 8594"/>
                <a:gd name="T75" fmla="*/ 5 h 60"/>
                <a:gd name="T76" fmla="*/ 5843 w 8594"/>
                <a:gd name="T77" fmla="*/ 16 h 60"/>
                <a:gd name="T78" fmla="*/ 5967 w 8594"/>
                <a:gd name="T79" fmla="*/ 11 h 60"/>
                <a:gd name="T80" fmla="*/ 6226 w 8594"/>
                <a:gd name="T81" fmla="*/ 10 h 60"/>
                <a:gd name="T82" fmla="*/ 6261 w 8594"/>
                <a:gd name="T83" fmla="*/ 13 h 60"/>
                <a:gd name="T84" fmla="*/ 6697 w 8594"/>
                <a:gd name="T85" fmla="*/ 10 h 60"/>
                <a:gd name="T86" fmla="*/ 6837 w 8594"/>
                <a:gd name="T87" fmla="*/ 16 h 60"/>
                <a:gd name="T88" fmla="*/ 7682 w 8594"/>
                <a:gd name="T89" fmla="*/ 14 h 60"/>
                <a:gd name="T90" fmla="*/ 7802 w 8594"/>
                <a:gd name="T91" fmla="*/ 24 h 60"/>
                <a:gd name="T92" fmla="*/ 8182 w 8594"/>
                <a:gd name="T93" fmla="*/ 23 h 60"/>
                <a:gd name="T94" fmla="*/ 8315 w 8594"/>
                <a:gd name="T95" fmla="*/ 27 h 60"/>
                <a:gd name="T96" fmla="*/ 8441 w 8594"/>
                <a:gd name="T97" fmla="*/ 38 h 60"/>
                <a:gd name="T98" fmla="*/ 8077 w 8594"/>
                <a:gd name="T99" fmla="*/ 45 h 60"/>
                <a:gd name="T100" fmla="*/ 8594 w 8594"/>
                <a:gd name="T101" fmla="*/ 47 h 60"/>
                <a:gd name="T102" fmla="*/ 8205 w 8594"/>
                <a:gd name="T103" fmla="*/ 53 h 60"/>
                <a:gd name="T104" fmla="*/ 7779 w 8594"/>
                <a:gd name="T105" fmla="*/ 58 h 60"/>
                <a:gd name="T106" fmla="*/ 7358 w 8594"/>
                <a:gd name="T107" fmla="*/ 54 h 60"/>
                <a:gd name="T108" fmla="*/ 6692 w 8594"/>
                <a:gd name="T109" fmla="*/ 49 h 60"/>
                <a:gd name="T110" fmla="*/ 5792 w 8594"/>
                <a:gd name="T111" fmla="*/ 53 h 60"/>
                <a:gd name="T112" fmla="*/ 5390 w 8594"/>
                <a:gd name="T113" fmla="*/ 47 h 60"/>
                <a:gd name="T114" fmla="*/ 5194 w 8594"/>
                <a:gd name="T115" fmla="*/ 51 h 60"/>
                <a:gd name="T116" fmla="*/ 4559 w 8594"/>
                <a:gd name="T117" fmla="*/ 53 h 60"/>
                <a:gd name="T118" fmla="*/ 4226 w 8594"/>
                <a:gd name="T119" fmla="*/ 58 h 60"/>
                <a:gd name="T120" fmla="*/ 4010 w 8594"/>
                <a:gd name="T121" fmla="*/ 60 h 60"/>
                <a:gd name="T122" fmla="*/ 3858 w 8594"/>
                <a:gd name="T123"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94" h="60">
                  <a:moveTo>
                    <a:pt x="4248" y="14"/>
                  </a:moveTo>
                  <a:lnTo>
                    <a:pt x="4248" y="14"/>
                  </a:lnTo>
                  <a:lnTo>
                    <a:pt x="4246" y="14"/>
                  </a:lnTo>
                  <a:lnTo>
                    <a:pt x="4248" y="14"/>
                  </a:lnTo>
                  <a:lnTo>
                    <a:pt x="4248" y="14"/>
                  </a:lnTo>
                  <a:close/>
                  <a:moveTo>
                    <a:pt x="5299" y="30"/>
                  </a:moveTo>
                  <a:lnTo>
                    <a:pt x="5299" y="30"/>
                  </a:lnTo>
                  <a:lnTo>
                    <a:pt x="5241" y="31"/>
                  </a:lnTo>
                  <a:lnTo>
                    <a:pt x="5247" y="31"/>
                  </a:lnTo>
                  <a:lnTo>
                    <a:pt x="5190" y="32"/>
                  </a:lnTo>
                  <a:cubicBezTo>
                    <a:pt x="5225" y="33"/>
                    <a:pt x="5248" y="35"/>
                    <a:pt x="5199" y="36"/>
                  </a:cubicBezTo>
                  <a:cubicBezTo>
                    <a:pt x="5203" y="36"/>
                    <a:pt x="5189" y="35"/>
                    <a:pt x="5206" y="34"/>
                  </a:cubicBezTo>
                  <a:cubicBezTo>
                    <a:pt x="5173" y="33"/>
                    <a:pt x="5101" y="32"/>
                    <a:pt x="5120" y="35"/>
                  </a:cubicBezTo>
                  <a:cubicBezTo>
                    <a:pt x="5183" y="32"/>
                    <a:pt x="5134" y="39"/>
                    <a:pt x="5184" y="36"/>
                  </a:cubicBezTo>
                  <a:cubicBezTo>
                    <a:pt x="5157" y="38"/>
                    <a:pt x="5131" y="38"/>
                    <a:pt x="5106" y="38"/>
                  </a:cubicBezTo>
                  <a:cubicBezTo>
                    <a:pt x="5132" y="37"/>
                    <a:pt x="5100" y="35"/>
                    <a:pt x="5061" y="34"/>
                  </a:cubicBezTo>
                  <a:cubicBezTo>
                    <a:pt x="5044" y="35"/>
                    <a:pt x="4997" y="34"/>
                    <a:pt x="4969" y="35"/>
                  </a:cubicBezTo>
                  <a:cubicBezTo>
                    <a:pt x="4979" y="37"/>
                    <a:pt x="4954" y="38"/>
                    <a:pt x="5001" y="38"/>
                  </a:cubicBezTo>
                  <a:cubicBezTo>
                    <a:pt x="4984" y="39"/>
                    <a:pt x="4957" y="39"/>
                    <a:pt x="4928" y="38"/>
                  </a:cubicBezTo>
                  <a:cubicBezTo>
                    <a:pt x="4940" y="38"/>
                    <a:pt x="4960" y="38"/>
                    <a:pt x="4959" y="37"/>
                  </a:cubicBezTo>
                  <a:cubicBezTo>
                    <a:pt x="4940" y="35"/>
                    <a:pt x="4917" y="35"/>
                    <a:pt x="4905" y="35"/>
                  </a:cubicBezTo>
                  <a:lnTo>
                    <a:pt x="4876" y="35"/>
                  </a:lnTo>
                  <a:cubicBezTo>
                    <a:pt x="4879" y="35"/>
                    <a:pt x="4881" y="35"/>
                    <a:pt x="4883" y="36"/>
                  </a:cubicBezTo>
                  <a:lnTo>
                    <a:pt x="4851" y="37"/>
                  </a:lnTo>
                  <a:cubicBezTo>
                    <a:pt x="4894" y="36"/>
                    <a:pt x="4871" y="38"/>
                    <a:pt x="4870" y="39"/>
                  </a:cubicBezTo>
                  <a:cubicBezTo>
                    <a:pt x="4871" y="37"/>
                    <a:pt x="4842" y="39"/>
                    <a:pt x="4827" y="39"/>
                  </a:cubicBezTo>
                  <a:lnTo>
                    <a:pt x="4860" y="41"/>
                  </a:lnTo>
                  <a:cubicBezTo>
                    <a:pt x="4844" y="42"/>
                    <a:pt x="4805" y="40"/>
                    <a:pt x="4813" y="42"/>
                  </a:cubicBezTo>
                  <a:cubicBezTo>
                    <a:pt x="4881" y="43"/>
                    <a:pt x="4907" y="42"/>
                    <a:pt x="4969" y="42"/>
                  </a:cubicBezTo>
                  <a:lnTo>
                    <a:pt x="4944" y="40"/>
                  </a:lnTo>
                  <a:cubicBezTo>
                    <a:pt x="5014" y="39"/>
                    <a:pt x="4987" y="43"/>
                    <a:pt x="5065" y="43"/>
                  </a:cubicBezTo>
                  <a:cubicBezTo>
                    <a:pt x="5098" y="41"/>
                    <a:pt x="5183" y="42"/>
                    <a:pt x="5184" y="39"/>
                  </a:cubicBezTo>
                  <a:cubicBezTo>
                    <a:pt x="5174" y="40"/>
                    <a:pt x="5233" y="42"/>
                    <a:pt x="5260" y="40"/>
                  </a:cubicBezTo>
                  <a:cubicBezTo>
                    <a:pt x="5289" y="38"/>
                    <a:pt x="5379" y="37"/>
                    <a:pt x="5352" y="36"/>
                  </a:cubicBezTo>
                  <a:cubicBezTo>
                    <a:pt x="5328" y="36"/>
                    <a:pt x="5295" y="37"/>
                    <a:pt x="5276" y="36"/>
                  </a:cubicBezTo>
                  <a:lnTo>
                    <a:pt x="5322" y="35"/>
                  </a:lnTo>
                  <a:lnTo>
                    <a:pt x="5292" y="33"/>
                  </a:lnTo>
                  <a:cubicBezTo>
                    <a:pt x="5308" y="34"/>
                    <a:pt x="5306" y="32"/>
                    <a:pt x="5299" y="30"/>
                  </a:cubicBezTo>
                  <a:close/>
                  <a:moveTo>
                    <a:pt x="5493" y="27"/>
                  </a:moveTo>
                  <a:lnTo>
                    <a:pt x="5493" y="27"/>
                  </a:lnTo>
                  <a:cubicBezTo>
                    <a:pt x="5524" y="32"/>
                    <a:pt x="5557" y="36"/>
                    <a:pt x="5700" y="35"/>
                  </a:cubicBezTo>
                  <a:lnTo>
                    <a:pt x="5689" y="35"/>
                  </a:lnTo>
                  <a:cubicBezTo>
                    <a:pt x="5761" y="38"/>
                    <a:pt x="5829" y="32"/>
                    <a:pt x="5916" y="35"/>
                  </a:cubicBezTo>
                  <a:cubicBezTo>
                    <a:pt x="5874" y="36"/>
                    <a:pt x="5876" y="36"/>
                    <a:pt x="5829" y="40"/>
                  </a:cubicBezTo>
                  <a:lnTo>
                    <a:pt x="5875" y="39"/>
                  </a:lnTo>
                  <a:cubicBezTo>
                    <a:pt x="5862" y="41"/>
                    <a:pt x="5907" y="40"/>
                    <a:pt x="5941" y="40"/>
                  </a:cubicBezTo>
                  <a:lnTo>
                    <a:pt x="5911" y="43"/>
                  </a:lnTo>
                  <a:cubicBezTo>
                    <a:pt x="5891" y="42"/>
                    <a:pt x="5839" y="42"/>
                    <a:pt x="5841" y="43"/>
                  </a:cubicBezTo>
                  <a:cubicBezTo>
                    <a:pt x="5852" y="42"/>
                    <a:pt x="5772" y="39"/>
                    <a:pt x="5729" y="40"/>
                  </a:cubicBezTo>
                  <a:cubicBezTo>
                    <a:pt x="5733" y="42"/>
                    <a:pt x="5825" y="41"/>
                    <a:pt x="5784" y="44"/>
                  </a:cubicBezTo>
                  <a:cubicBezTo>
                    <a:pt x="5820" y="43"/>
                    <a:pt x="5825" y="45"/>
                    <a:pt x="5862" y="44"/>
                  </a:cubicBezTo>
                  <a:cubicBezTo>
                    <a:pt x="5826" y="45"/>
                    <a:pt x="5853" y="47"/>
                    <a:pt x="5827" y="48"/>
                  </a:cubicBezTo>
                  <a:lnTo>
                    <a:pt x="5888" y="47"/>
                  </a:lnTo>
                  <a:cubicBezTo>
                    <a:pt x="5890" y="48"/>
                    <a:pt x="5798" y="49"/>
                    <a:pt x="5849" y="51"/>
                  </a:cubicBezTo>
                  <a:cubicBezTo>
                    <a:pt x="5874" y="50"/>
                    <a:pt x="5940" y="52"/>
                    <a:pt x="5941" y="49"/>
                  </a:cubicBezTo>
                  <a:lnTo>
                    <a:pt x="5943" y="50"/>
                  </a:lnTo>
                  <a:cubicBezTo>
                    <a:pt x="5989" y="51"/>
                    <a:pt x="5963" y="47"/>
                    <a:pt x="6020" y="48"/>
                  </a:cubicBezTo>
                  <a:cubicBezTo>
                    <a:pt x="6021" y="47"/>
                    <a:pt x="6010" y="47"/>
                    <a:pt x="5989" y="47"/>
                  </a:cubicBezTo>
                  <a:cubicBezTo>
                    <a:pt x="5972" y="47"/>
                    <a:pt x="5969" y="49"/>
                    <a:pt x="5934" y="49"/>
                  </a:cubicBezTo>
                  <a:cubicBezTo>
                    <a:pt x="5918" y="47"/>
                    <a:pt x="5977" y="49"/>
                    <a:pt x="5952" y="46"/>
                  </a:cubicBezTo>
                  <a:cubicBezTo>
                    <a:pt x="5940" y="45"/>
                    <a:pt x="5858" y="48"/>
                    <a:pt x="5884" y="44"/>
                  </a:cubicBezTo>
                  <a:lnTo>
                    <a:pt x="5931" y="45"/>
                  </a:lnTo>
                  <a:cubicBezTo>
                    <a:pt x="5932" y="43"/>
                    <a:pt x="5965" y="43"/>
                    <a:pt x="5964" y="41"/>
                  </a:cubicBezTo>
                  <a:cubicBezTo>
                    <a:pt x="5993" y="40"/>
                    <a:pt x="6019" y="43"/>
                    <a:pt x="6048" y="41"/>
                  </a:cubicBezTo>
                  <a:cubicBezTo>
                    <a:pt x="6060" y="40"/>
                    <a:pt x="6039" y="37"/>
                    <a:pt x="6087" y="38"/>
                  </a:cubicBezTo>
                  <a:cubicBezTo>
                    <a:pt x="6124" y="41"/>
                    <a:pt x="6234" y="41"/>
                    <a:pt x="6276" y="40"/>
                  </a:cubicBezTo>
                  <a:lnTo>
                    <a:pt x="6312" y="39"/>
                  </a:lnTo>
                  <a:cubicBezTo>
                    <a:pt x="6309" y="38"/>
                    <a:pt x="6243" y="39"/>
                    <a:pt x="6266" y="38"/>
                  </a:cubicBezTo>
                  <a:lnTo>
                    <a:pt x="6322" y="37"/>
                  </a:lnTo>
                  <a:lnTo>
                    <a:pt x="6318" y="38"/>
                  </a:lnTo>
                  <a:cubicBezTo>
                    <a:pt x="6337" y="38"/>
                    <a:pt x="6356" y="37"/>
                    <a:pt x="6373" y="37"/>
                  </a:cubicBezTo>
                  <a:cubicBezTo>
                    <a:pt x="6355" y="38"/>
                    <a:pt x="6315" y="38"/>
                    <a:pt x="6323" y="40"/>
                  </a:cubicBezTo>
                  <a:cubicBezTo>
                    <a:pt x="6349" y="40"/>
                    <a:pt x="6353" y="41"/>
                    <a:pt x="6377" y="41"/>
                  </a:cubicBezTo>
                  <a:cubicBezTo>
                    <a:pt x="6372" y="41"/>
                    <a:pt x="6368" y="41"/>
                    <a:pt x="6368" y="41"/>
                  </a:cubicBezTo>
                  <a:cubicBezTo>
                    <a:pt x="6422" y="42"/>
                    <a:pt x="6420" y="39"/>
                    <a:pt x="6433" y="38"/>
                  </a:cubicBezTo>
                  <a:cubicBezTo>
                    <a:pt x="6487" y="36"/>
                    <a:pt x="6379" y="36"/>
                    <a:pt x="6386" y="33"/>
                  </a:cubicBezTo>
                  <a:lnTo>
                    <a:pt x="6543" y="32"/>
                  </a:lnTo>
                  <a:cubicBezTo>
                    <a:pt x="6529" y="33"/>
                    <a:pt x="6516" y="34"/>
                    <a:pt x="6521" y="35"/>
                  </a:cubicBezTo>
                  <a:cubicBezTo>
                    <a:pt x="6559" y="36"/>
                    <a:pt x="6522" y="36"/>
                    <a:pt x="6576" y="36"/>
                  </a:cubicBezTo>
                  <a:cubicBezTo>
                    <a:pt x="6572" y="33"/>
                    <a:pt x="6644" y="35"/>
                    <a:pt x="6682" y="33"/>
                  </a:cubicBezTo>
                  <a:cubicBezTo>
                    <a:pt x="6700" y="34"/>
                    <a:pt x="6704" y="34"/>
                    <a:pt x="6665" y="34"/>
                  </a:cubicBezTo>
                  <a:cubicBezTo>
                    <a:pt x="6669" y="36"/>
                    <a:pt x="6721" y="36"/>
                    <a:pt x="6740" y="36"/>
                  </a:cubicBezTo>
                  <a:lnTo>
                    <a:pt x="6781" y="35"/>
                  </a:lnTo>
                  <a:cubicBezTo>
                    <a:pt x="6765" y="34"/>
                    <a:pt x="6772" y="32"/>
                    <a:pt x="6806" y="32"/>
                  </a:cubicBezTo>
                  <a:lnTo>
                    <a:pt x="6808" y="31"/>
                  </a:lnTo>
                  <a:cubicBezTo>
                    <a:pt x="6752" y="31"/>
                    <a:pt x="6666" y="28"/>
                    <a:pt x="6631" y="30"/>
                  </a:cubicBezTo>
                  <a:lnTo>
                    <a:pt x="6641" y="29"/>
                  </a:lnTo>
                  <a:cubicBezTo>
                    <a:pt x="6577" y="28"/>
                    <a:pt x="6502" y="33"/>
                    <a:pt x="6472" y="29"/>
                  </a:cubicBezTo>
                  <a:cubicBezTo>
                    <a:pt x="6475" y="28"/>
                    <a:pt x="6459" y="29"/>
                    <a:pt x="6460" y="27"/>
                  </a:cubicBezTo>
                  <a:lnTo>
                    <a:pt x="6413" y="28"/>
                  </a:lnTo>
                  <a:lnTo>
                    <a:pt x="6423" y="27"/>
                  </a:lnTo>
                  <a:lnTo>
                    <a:pt x="6343" y="28"/>
                  </a:lnTo>
                  <a:lnTo>
                    <a:pt x="6345" y="27"/>
                  </a:lnTo>
                  <a:lnTo>
                    <a:pt x="6253" y="32"/>
                  </a:lnTo>
                  <a:cubicBezTo>
                    <a:pt x="6253" y="33"/>
                    <a:pt x="6255" y="33"/>
                    <a:pt x="6242" y="34"/>
                  </a:cubicBezTo>
                  <a:cubicBezTo>
                    <a:pt x="6230" y="34"/>
                    <a:pt x="6220" y="34"/>
                    <a:pt x="6211" y="34"/>
                  </a:cubicBezTo>
                  <a:cubicBezTo>
                    <a:pt x="6211" y="34"/>
                    <a:pt x="6211" y="34"/>
                    <a:pt x="6211" y="34"/>
                  </a:cubicBezTo>
                  <a:lnTo>
                    <a:pt x="6211" y="34"/>
                  </a:lnTo>
                  <a:cubicBezTo>
                    <a:pt x="6191" y="34"/>
                    <a:pt x="6178" y="32"/>
                    <a:pt x="6154" y="32"/>
                  </a:cubicBezTo>
                  <a:lnTo>
                    <a:pt x="6229" y="32"/>
                  </a:lnTo>
                  <a:cubicBezTo>
                    <a:pt x="6235" y="30"/>
                    <a:pt x="6228" y="29"/>
                    <a:pt x="6192" y="27"/>
                  </a:cubicBezTo>
                  <a:cubicBezTo>
                    <a:pt x="6207" y="27"/>
                    <a:pt x="6213" y="26"/>
                    <a:pt x="6195" y="26"/>
                  </a:cubicBezTo>
                  <a:cubicBezTo>
                    <a:pt x="6192" y="26"/>
                    <a:pt x="6146" y="27"/>
                    <a:pt x="6163" y="28"/>
                  </a:cubicBezTo>
                  <a:cubicBezTo>
                    <a:pt x="6092" y="29"/>
                    <a:pt x="5978" y="25"/>
                    <a:pt x="5870" y="28"/>
                  </a:cubicBezTo>
                  <a:cubicBezTo>
                    <a:pt x="5947" y="26"/>
                    <a:pt x="5808" y="25"/>
                    <a:pt x="5894" y="25"/>
                  </a:cubicBezTo>
                  <a:cubicBezTo>
                    <a:pt x="5834" y="22"/>
                    <a:pt x="5842" y="27"/>
                    <a:pt x="5781" y="27"/>
                  </a:cubicBezTo>
                  <a:cubicBezTo>
                    <a:pt x="5776" y="26"/>
                    <a:pt x="5814" y="27"/>
                    <a:pt x="5828" y="25"/>
                  </a:cubicBezTo>
                  <a:cubicBezTo>
                    <a:pt x="5727" y="24"/>
                    <a:pt x="5657" y="29"/>
                    <a:pt x="5558" y="29"/>
                  </a:cubicBezTo>
                  <a:lnTo>
                    <a:pt x="5554" y="27"/>
                  </a:lnTo>
                  <a:lnTo>
                    <a:pt x="5493" y="27"/>
                  </a:lnTo>
                  <a:close/>
                  <a:moveTo>
                    <a:pt x="7145" y="32"/>
                  </a:moveTo>
                  <a:lnTo>
                    <a:pt x="7145" y="32"/>
                  </a:lnTo>
                  <a:cubicBezTo>
                    <a:pt x="7151" y="32"/>
                    <a:pt x="7153" y="31"/>
                    <a:pt x="7153" y="31"/>
                  </a:cubicBezTo>
                  <a:cubicBezTo>
                    <a:pt x="7028" y="36"/>
                    <a:pt x="6926" y="37"/>
                    <a:pt x="6859" y="36"/>
                  </a:cubicBezTo>
                  <a:cubicBezTo>
                    <a:pt x="6872" y="38"/>
                    <a:pt x="6932" y="40"/>
                    <a:pt x="6961" y="41"/>
                  </a:cubicBezTo>
                  <a:lnTo>
                    <a:pt x="6936" y="43"/>
                  </a:lnTo>
                  <a:lnTo>
                    <a:pt x="6920" y="41"/>
                  </a:lnTo>
                  <a:lnTo>
                    <a:pt x="6876" y="43"/>
                  </a:lnTo>
                  <a:cubicBezTo>
                    <a:pt x="6888" y="44"/>
                    <a:pt x="6924" y="44"/>
                    <a:pt x="6947" y="45"/>
                  </a:cubicBezTo>
                  <a:lnTo>
                    <a:pt x="7046" y="41"/>
                  </a:lnTo>
                  <a:lnTo>
                    <a:pt x="6986" y="40"/>
                  </a:lnTo>
                  <a:cubicBezTo>
                    <a:pt x="7002" y="40"/>
                    <a:pt x="7082" y="40"/>
                    <a:pt x="7114" y="40"/>
                  </a:cubicBezTo>
                  <a:cubicBezTo>
                    <a:pt x="7115" y="38"/>
                    <a:pt x="7060" y="37"/>
                    <a:pt x="7053" y="39"/>
                  </a:cubicBezTo>
                  <a:cubicBezTo>
                    <a:pt x="7047" y="37"/>
                    <a:pt x="7110" y="38"/>
                    <a:pt x="7070" y="36"/>
                  </a:cubicBezTo>
                  <a:cubicBezTo>
                    <a:pt x="7117" y="34"/>
                    <a:pt x="7193" y="36"/>
                    <a:pt x="7228" y="37"/>
                  </a:cubicBezTo>
                  <a:lnTo>
                    <a:pt x="7234" y="39"/>
                  </a:lnTo>
                  <a:cubicBezTo>
                    <a:pt x="7272" y="41"/>
                    <a:pt x="7260" y="36"/>
                    <a:pt x="7305" y="38"/>
                  </a:cubicBezTo>
                  <a:cubicBezTo>
                    <a:pt x="7249" y="38"/>
                    <a:pt x="7315" y="41"/>
                    <a:pt x="7270" y="41"/>
                  </a:cubicBezTo>
                  <a:cubicBezTo>
                    <a:pt x="7284" y="42"/>
                    <a:pt x="7270" y="44"/>
                    <a:pt x="7315" y="44"/>
                  </a:cubicBezTo>
                  <a:cubicBezTo>
                    <a:pt x="7352" y="40"/>
                    <a:pt x="7362" y="46"/>
                    <a:pt x="7398" y="43"/>
                  </a:cubicBezTo>
                  <a:cubicBezTo>
                    <a:pt x="7421" y="44"/>
                    <a:pt x="7372" y="45"/>
                    <a:pt x="7418" y="46"/>
                  </a:cubicBezTo>
                  <a:cubicBezTo>
                    <a:pt x="7472" y="44"/>
                    <a:pt x="7469" y="43"/>
                    <a:pt x="7472" y="40"/>
                  </a:cubicBezTo>
                  <a:cubicBezTo>
                    <a:pt x="7422" y="39"/>
                    <a:pt x="7416" y="43"/>
                    <a:pt x="7375" y="42"/>
                  </a:cubicBezTo>
                  <a:lnTo>
                    <a:pt x="7456" y="38"/>
                  </a:lnTo>
                  <a:cubicBezTo>
                    <a:pt x="7441" y="38"/>
                    <a:pt x="7430" y="38"/>
                    <a:pt x="7421" y="38"/>
                  </a:cubicBezTo>
                  <a:cubicBezTo>
                    <a:pt x="7437" y="38"/>
                    <a:pt x="7451" y="37"/>
                    <a:pt x="7463" y="36"/>
                  </a:cubicBezTo>
                  <a:lnTo>
                    <a:pt x="7482" y="35"/>
                  </a:lnTo>
                  <a:cubicBezTo>
                    <a:pt x="7436" y="35"/>
                    <a:pt x="7395" y="35"/>
                    <a:pt x="7388" y="34"/>
                  </a:cubicBezTo>
                  <a:lnTo>
                    <a:pt x="7394" y="32"/>
                  </a:lnTo>
                  <a:cubicBezTo>
                    <a:pt x="7378" y="31"/>
                    <a:pt x="7352" y="32"/>
                    <a:pt x="7339" y="33"/>
                  </a:cubicBezTo>
                  <a:cubicBezTo>
                    <a:pt x="7299" y="33"/>
                    <a:pt x="7258" y="34"/>
                    <a:pt x="7249" y="33"/>
                  </a:cubicBezTo>
                  <a:lnTo>
                    <a:pt x="7264" y="32"/>
                  </a:lnTo>
                  <a:lnTo>
                    <a:pt x="7145" y="32"/>
                  </a:lnTo>
                  <a:close/>
                  <a:moveTo>
                    <a:pt x="7784" y="39"/>
                  </a:moveTo>
                  <a:lnTo>
                    <a:pt x="7784" y="39"/>
                  </a:lnTo>
                  <a:lnTo>
                    <a:pt x="7795" y="40"/>
                  </a:lnTo>
                  <a:lnTo>
                    <a:pt x="7764" y="41"/>
                  </a:lnTo>
                  <a:cubicBezTo>
                    <a:pt x="7709" y="41"/>
                    <a:pt x="7664" y="37"/>
                    <a:pt x="7614" y="40"/>
                  </a:cubicBezTo>
                  <a:cubicBezTo>
                    <a:pt x="7591" y="39"/>
                    <a:pt x="7578" y="37"/>
                    <a:pt x="7566" y="36"/>
                  </a:cubicBezTo>
                  <a:lnTo>
                    <a:pt x="7597" y="36"/>
                  </a:lnTo>
                  <a:cubicBezTo>
                    <a:pt x="7737" y="32"/>
                    <a:pt x="7670" y="41"/>
                    <a:pt x="7784" y="39"/>
                  </a:cubicBezTo>
                  <a:close/>
                  <a:moveTo>
                    <a:pt x="4385" y="43"/>
                  </a:moveTo>
                  <a:lnTo>
                    <a:pt x="4385" y="43"/>
                  </a:lnTo>
                  <a:cubicBezTo>
                    <a:pt x="4401" y="40"/>
                    <a:pt x="4455" y="40"/>
                    <a:pt x="4458" y="38"/>
                  </a:cubicBezTo>
                  <a:cubicBezTo>
                    <a:pt x="4462" y="37"/>
                    <a:pt x="4450" y="37"/>
                    <a:pt x="4437" y="37"/>
                  </a:cubicBezTo>
                  <a:lnTo>
                    <a:pt x="4392" y="36"/>
                  </a:lnTo>
                  <a:cubicBezTo>
                    <a:pt x="4391" y="37"/>
                    <a:pt x="4388" y="37"/>
                    <a:pt x="4383" y="37"/>
                  </a:cubicBezTo>
                  <a:cubicBezTo>
                    <a:pt x="4399" y="38"/>
                    <a:pt x="4409" y="38"/>
                    <a:pt x="4403" y="40"/>
                  </a:cubicBezTo>
                  <a:cubicBezTo>
                    <a:pt x="4362" y="37"/>
                    <a:pt x="4366" y="42"/>
                    <a:pt x="4322" y="42"/>
                  </a:cubicBezTo>
                  <a:cubicBezTo>
                    <a:pt x="4308" y="43"/>
                    <a:pt x="4371" y="43"/>
                    <a:pt x="4385" y="43"/>
                  </a:cubicBezTo>
                  <a:close/>
                  <a:moveTo>
                    <a:pt x="4129" y="37"/>
                  </a:moveTo>
                  <a:lnTo>
                    <a:pt x="4129" y="37"/>
                  </a:lnTo>
                  <a:lnTo>
                    <a:pt x="4138" y="35"/>
                  </a:lnTo>
                  <a:lnTo>
                    <a:pt x="4112" y="35"/>
                  </a:lnTo>
                  <a:cubicBezTo>
                    <a:pt x="4115" y="36"/>
                    <a:pt x="4118" y="37"/>
                    <a:pt x="4129" y="37"/>
                  </a:cubicBezTo>
                  <a:close/>
                  <a:moveTo>
                    <a:pt x="4049" y="35"/>
                  </a:moveTo>
                  <a:lnTo>
                    <a:pt x="4049" y="35"/>
                  </a:lnTo>
                  <a:lnTo>
                    <a:pt x="4053" y="35"/>
                  </a:lnTo>
                  <a:lnTo>
                    <a:pt x="4025" y="34"/>
                  </a:lnTo>
                  <a:cubicBezTo>
                    <a:pt x="4029" y="35"/>
                    <a:pt x="4036" y="35"/>
                    <a:pt x="4049" y="35"/>
                  </a:cubicBezTo>
                  <a:close/>
                  <a:moveTo>
                    <a:pt x="4812" y="35"/>
                  </a:moveTo>
                  <a:lnTo>
                    <a:pt x="4812" y="35"/>
                  </a:lnTo>
                  <a:cubicBezTo>
                    <a:pt x="4808" y="35"/>
                    <a:pt x="4804" y="35"/>
                    <a:pt x="4802" y="35"/>
                  </a:cubicBezTo>
                  <a:lnTo>
                    <a:pt x="4812" y="35"/>
                  </a:lnTo>
                  <a:close/>
                  <a:moveTo>
                    <a:pt x="4778" y="37"/>
                  </a:moveTo>
                  <a:lnTo>
                    <a:pt x="4778" y="37"/>
                  </a:lnTo>
                  <a:cubicBezTo>
                    <a:pt x="4817" y="38"/>
                    <a:pt x="4808" y="37"/>
                    <a:pt x="4814" y="36"/>
                  </a:cubicBezTo>
                  <a:lnTo>
                    <a:pt x="4773" y="36"/>
                  </a:lnTo>
                  <a:cubicBezTo>
                    <a:pt x="4778" y="36"/>
                    <a:pt x="4781" y="37"/>
                    <a:pt x="4778" y="37"/>
                  </a:cubicBezTo>
                  <a:close/>
                  <a:moveTo>
                    <a:pt x="4729" y="29"/>
                  </a:moveTo>
                  <a:lnTo>
                    <a:pt x="4729" y="29"/>
                  </a:lnTo>
                  <a:lnTo>
                    <a:pt x="4523" y="28"/>
                  </a:lnTo>
                  <a:cubicBezTo>
                    <a:pt x="4643" y="33"/>
                    <a:pt x="4728" y="36"/>
                    <a:pt x="4527" y="37"/>
                  </a:cubicBezTo>
                  <a:lnTo>
                    <a:pt x="4514" y="37"/>
                  </a:lnTo>
                  <a:cubicBezTo>
                    <a:pt x="4540" y="38"/>
                    <a:pt x="4586" y="38"/>
                    <a:pt x="4628" y="37"/>
                  </a:cubicBezTo>
                  <a:cubicBezTo>
                    <a:pt x="4662" y="35"/>
                    <a:pt x="4773" y="29"/>
                    <a:pt x="4772" y="28"/>
                  </a:cubicBezTo>
                  <a:cubicBezTo>
                    <a:pt x="4760" y="27"/>
                    <a:pt x="4742" y="28"/>
                    <a:pt x="4720" y="28"/>
                  </a:cubicBezTo>
                  <a:lnTo>
                    <a:pt x="4729" y="29"/>
                  </a:lnTo>
                  <a:close/>
                  <a:moveTo>
                    <a:pt x="348" y="40"/>
                  </a:moveTo>
                  <a:lnTo>
                    <a:pt x="348" y="40"/>
                  </a:lnTo>
                  <a:cubicBezTo>
                    <a:pt x="352" y="40"/>
                    <a:pt x="354" y="40"/>
                    <a:pt x="356" y="40"/>
                  </a:cubicBezTo>
                  <a:cubicBezTo>
                    <a:pt x="354" y="40"/>
                    <a:pt x="356" y="40"/>
                    <a:pt x="348" y="40"/>
                  </a:cubicBezTo>
                  <a:close/>
                  <a:moveTo>
                    <a:pt x="3713" y="39"/>
                  </a:moveTo>
                  <a:lnTo>
                    <a:pt x="3713" y="39"/>
                  </a:lnTo>
                  <a:lnTo>
                    <a:pt x="3699" y="40"/>
                  </a:lnTo>
                  <a:lnTo>
                    <a:pt x="3706" y="39"/>
                  </a:lnTo>
                  <a:lnTo>
                    <a:pt x="3671" y="39"/>
                  </a:lnTo>
                  <a:lnTo>
                    <a:pt x="3656" y="39"/>
                  </a:lnTo>
                  <a:cubicBezTo>
                    <a:pt x="3658" y="39"/>
                    <a:pt x="3660" y="39"/>
                    <a:pt x="3661" y="39"/>
                  </a:cubicBezTo>
                  <a:lnTo>
                    <a:pt x="3650" y="38"/>
                  </a:lnTo>
                  <a:cubicBezTo>
                    <a:pt x="3622" y="40"/>
                    <a:pt x="3552" y="42"/>
                    <a:pt x="3532" y="43"/>
                  </a:cubicBezTo>
                  <a:cubicBezTo>
                    <a:pt x="3505" y="44"/>
                    <a:pt x="3473" y="44"/>
                    <a:pt x="3452" y="44"/>
                  </a:cubicBezTo>
                  <a:cubicBezTo>
                    <a:pt x="3471" y="44"/>
                    <a:pt x="3496" y="44"/>
                    <a:pt x="3489" y="43"/>
                  </a:cubicBezTo>
                  <a:cubicBezTo>
                    <a:pt x="3450" y="42"/>
                    <a:pt x="3431" y="39"/>
                    <a:pt x="3365" y="41"/>
                  </a:cubicBezTo>
                  <a:lnTo>
                    <a:pt x="3404" y="41"/>
                  </a:lnTo>
                  <a:lnTo>
                    <a:pt x="3316" y="45"/>
                  </a:lnTo>
                  <a:cubicBezTo>
                    <a:pt x="3286" y="44"/>
                    <a:pt x="3360" y="43"/>
                    <a:pt x="3372" y="42"/>
                  </a:cubicBezTo>
                  <a:cubicBezTo>
                    <a:pt x="3304" y="44"/>
                    <a:pt x="3247" y="39"/>
                    <a:pt x="3216" y="42"/>
                  </a:cubicBezTo>
                  <a:cubicBezTo>
                    <a:pt x="3211" y="40"/>
                    <a:pt x="3204" y="37"/>
                    <a:pt x="3159" y="37"/>
                  </a:cubicBezTo>
                  <a:cubicBezTo>
                    <a:pt x="3191" y="40"/>
                    <a:pt x="3132" y="39"/>
                    <a:pt x="3159" y="41"/>
                  </a:cubicBezTo>
                  <a:cubicBezTo>
                    <a:pt x="3143" y="42"/>
                    <a:pt x="3109" y="41"/>
                    <a:pt x="3106" y="42"/>
                  </a:cubicBezTo>
                  <a:lnTo>
                    <a:pt x="3110" y="41"/>
                  </a:lnTo>
                  <a:cubicBezTo>
                    <a:pt x="3034" y="38"/>
                    <a:pt x="3009" y="43"/>
                    <a:pt x="2976" y="45"/>
                  </a:cubicBezTo>
                  <a:cubicBezTo>
                    <a:pt x="2885" y="46"/>
                    <a:pt x="2843" y="45"/>
                    <a:pt x="2768" y="45"/>
                  </a:cubicBezTo>
                  <a:cubicBezTo>
                    <a:pt x="2765" y="44"/>
                    <a:pt x="2745" y="40"/>
                    <a:pt x="2715" y="40"/>
                  </a:cubicBezTo>
                  <a:cubicBezTo>
                    <a:pt x="2701" y="42"/>
                    <a:pt x="2633" y="43"/>
                    <a:pt x="2626" y="45"/>
                  </a:cubicBezTo>
                  <a:cubicBezTo>
                    <a:pt x="2680" y="46"/>
                    <a:pt x="2670" y="43"/>
                    <a:pt x="2702" y="43"/>
                  </a:cubicBezTo>
                  <a:cubicBezTo>
                    <a:pt x="2729" y="45"/>
                    <a:pt x="2705" y="45"/>
                    <a:pt x="2741" y="46"/>
                  </a:cubicBezTo>
                  <a:cubicBezTo>
                    <a:pt x="2712" y="46"/>
                    <a:pt x="2608" y="48"/>
                    <a:pt x="2576" y="46"/>
                  </a:cubicBezTo>
                  <a:lnTo>
                    <a:pt x="2587" y="45"/>
                  </a:lnTo>
                  <a:cubicBezTo>
                    <a:pt x="2536" y="44"/>
                    <a:pt x="2526" y="39"/>
                    <a:pt x="2441" y="42"/>
                  </a:cubicBezTo>
                  <a:lnTo>
                    <a:pt x="2400" y="43"/>
                  </a:lnTo>
                  <a:cubicBezTo>
                    <a:pt x="2402" y="43"/>
                    <a:pt x="2402" y="43"/>
                    <a:pt x="2403" y="43"/>
                  </a:cubicBezTo>
                  <a:cubicBezTo>
                    <a:pt x="2336" y="43"/>
                    <a:pt x="2354" y="40"/>
                    <a:pt x="2280" y="42"/>
                  </a:cubicBezTo>
                  <a:cubicBezTo>
                    <a:pt x="2286" y="42"/>
                    <a:pt x="2283" y="42"/>
                    <a:pt x="2288" y="42"/>
                  </a:cubicBezTo>
                  <a:cubicBezTo>
                    <a:pt x="2246" y="40"/>
                    <a:pt x="2204" y="43"/>
                    <a:pt x="2172" y="44"/>
                  </a:cubicBezTo>
                  <a:cubicBezTo>
                    <a:pt x="2153" y="42"/>
                    <a:pt x="2177" y="42"/>
                    <a:pt x="2189" y="40"/>
                  </a:cubicBezTo>
                  <a:cubicBezTo>
                    <a:pt x="2115" y="40"/>
                    <a:pt x="2035" y="43"/>
                    <a:pt x="1989" y="45"/>
                  </a:cubicBezTo>
                  <a:lnTo>
                    <a:pt x="1941" y="44"/>
                  </a:lnTo>
                  <a:cubicBezTo>
                    <a:pt x="1969" y="43"/>
                    <a:pt x="2004" y="41"/>
                    <a:pt x="1995" y="40"/>
                  </a:cubicBezTo>
                  <a:cubicBezTo>
                    <a:pt x="1969" y="41"/>
                    <a:pt x="1974" y="42"/>
                    <a:pt x="1937" y="41"/>
                  </a:cubicBezTo>
                  <a:cubicBezTo>
                    <a:pt x="1943" y="40"/>
                    <a:pt x="1959" y="39"/>
                    <a:pt x="1976" y="37"/>
                  </a:cubicBezTo>
                  <a:cubicBezTo>
                    <a:pt x="1900" y="35"/>
                    <a:pt x="1959" y="42"/>
                    <a:pt x="1905" y="38"/>
                  </a:cubicBezTo>
                  <a:cubicBezTo>
                    <a:pt x="1881" y="38"/>
                    <a:pt x="1867" y="40"/>
                    <a:pt x="1865" y="41"/>
                  </a:cubicBezTo>
                  <a:lnTo>
                    <a:pt x="1821" y="39"/>
                  </a:lnTo>
                  <a:cubicBezTo>
                    <a:pt x="1816" y="41"/>
                    <a:pt x="1762" y="41"/>
                    <a:pt x="1727" y="42"/>
                  </a:cubicBezTo>
                  <a:cubicBezTo>
                    <a:pt x="1722" y="42"/>
                    <a:pt x="1755" y="44"/>
                    <a:pt x="1769" y="43"/>
                  </a:cubicBezTo>
                  <a:cubicBezTo>
                    <a:pt x="1766" y="44"/>
                    <a:pt x="1728" y="45"/>
                    <a:pt x="1704" y="45"/>
                  </a:cubicBezTo>
                  <a:cubicBezTo>
                    <a:pt x="1695" y="41"/>
                    <a:pt x="1546" y="46"/>
                    <a:pt x="1574" y="41"/>
                  </a:cubicBezTo>
                  <a:cubicBezTo>
                    <a:pt x="1466" y="42"/>
                    <a:pt x="1313" y="43"/>
                    <a:pt x="1241" y="44"/>
                  </a:cubicBezTo>
                  <a:cubicBezTo>
                    <a:pt x="1218" y="43"/>
                    <a:pt x="1170" y="43"/>
                    <a:pt x="1198" y="41"/>
                  </a:cubicBezTo>
                  <a:cubicBezTo>
                    <a:pt x="1111" y="41"/>
                    <a:pt x="1066" y="45"/>
                    <a:pt x="979" y="44"/>
                  </a:cubicBezTo>
                  <a:cubicBezTo>
                    <a:pt x="972" y="44"/>
                    <a:pt x="1018" y="44"/>
                    <a:pt x="1015" y="43"/>
                  </a:cubicBezTo>
                  <a:cubicBezTo>
                    <a:pt x="958" y="44"/>
                    <a:pt x="912" y="41"/>
                    <a:pt x="824" y="42"/>
                  </a:cubicBezTo>
                  <a:cubicBezTo>
                    <a:pt x="839" y="42"/>
                    <a:pt x="843" y="41"/>
                    <a:pt x="845" y="41"/>
                  </a:cubicBezTo>
                  <a:cubicBezTo>
                    <a:pt x="847" y="41"/>
                    <a:pt x="809" y="42"/>
                    <a:pt x="786" y="43"/>
                  </a:cubicBezTo>
                  <a:cubicBezTo>
                    <a:pt x="773" y="42"/>
                    <a:pt x="803" y="42"/>
                    <a:pt x="796" y="42"/>
                  </a:cubicBezTo>
                  <a:cubicBezTo>
                    <a:pt x="626" y="40"/>
                    <a:pt x="496" y="45"/>
                    <a:pt x="327" y="44"/>
                  </a:cubicBezTo>
                  <a:cubicBezTo>
                    <a:pt x="376" y="44"/>
                    <a:pt x="394" y="42"/>
                    <a:pt x="394" y="41"/>
                  </a:cubicBezTo>
                  <a:lnTo>
                    <a:pt x="347" y="41"/>
                  </a:lnTo>
                  <a:cubicBezTo>
                    <a:pt x="329" y="42"/>
                    <a:pt x="293" y="42"/>
                    <a:pt x="263" y="43"/>
                  </a:cubicBezTo>
                  <a:cubicBezTo>
                    <a:pt x="260" y="42"/>
                    <a:pt x="245" y="42"/>
                    <a:pt x="260" y="41"/>
                  </a:cubicBezTo>
                  <a:cubicBezTo>
                    <a:pt x="167" y="38"/>
                    <a:pt x="114" y="45"/>
                    <a:pt x="0" y="44"/>
                  </a:cubicBezTo>
                  <a:lnTo>
                    <a:pt x="138" y="39"/>
                  </a:lnTo>
                  <a:lnTo>
                    <a:pt x="104" y="37"/>
                  </a:lnTo>
                  <a:lnTo>
                    <a:pt x="165" y="35"/>
                  </a:lnTo>
                  <a:cubicBezTo>
                    <a:pt x="129" y="33"/>
                    <a:pt x="97" y="36"/>
                    <a:pt x="92" y="34"/>
                  </a:cubicBezTo>
                  <a:cubicBezTo>
                    <a:pt x="100" y="34"/>
                    <a:pt x="119" y="34"/>
                    <a:pt x="119" y="33"/>
                  </a:cubicBezTo>
                  <a:cubicBezTo>
                    <a:pt x="84" y="32"/>
                    <a:pt x="82" y="34"/>
                    <a:pt x="55" y="34"/>
                  </a:cubicBezTo>
                  <a:cubicBezTo>
                    <a:pt x="125" y="30"/>
                    <a:pt x="260" y="31"/>
                    <a:pt x="333" y="30"/>
                  </a:cubicBezTo>
                  <a:cubicBezTo>
                    <a:pt x="345" y="30"/>
                    <a:pt x="324" y="31"/>
                    <a:pt x="322" y="31"/>
                  </a:cubicBezTo>
                  <a:cubicBezTo>
                    <a:pt x="351" y="31"/>
                    <a:pt x="369" y="32"/>
                    <a:pt x="407" y="32"/>
                  </a:cubicBezTo>
                  <a:cubicBezTo>
                    <a:pt x="430" y="30"/>
                    <a:pt x="389" y="30"/>
                    <a:pt x="371" y="30"/>
                  </a:cubicBezTo>
                  <a:cubicBezTo>
                    <a:pt x="373" y="29"/>
                    <a:pt x="382" y="29"/>
                    <a:pt x="403" y="29"/>
                  </a:cubicBezTo>
                  <a:cubicBezTo>
                    <a:pt x="408" y="31"/>
                    <a:pt x="516" y="30"/>
                    <a:pt x="543" y="32"/>
                  </a:cubicBezTo>
                  <a:cubicBezTo>
                    <a:pt x="653" y="32"/>
                    <a:pt x="525" y="27"/>
                    <a:pt x="633" y="28"/>
                  </a:cubicBezTo>
                  <a:lnTo>
                    <a:pt x="665" y="30"/>
                  </a:lnTo>
                  <a:cubicBezTo>
                    <a:pt x="727" y="29"/>
                    <a:pt x="808" y="27"/>
                    <a:pt x="878" y="28"/>
                  </a:cubicBezTo>
                  <a:lnTo>
                    <a:pt x="864" y="28"/>
                  </a:lnTo>
                  <a:cubicBezTo>
                    <a:pt x="854" y="29"/>
                    <a:pt x="870" y="29"/>
                    <a:pt x="877" y="30"/>
                  </a:cubicBezTo>
                  <a:cubicBezTo>
                    <a:pt x="931" y="31"/>
                    <a:pt x="979" y="28"/>
                    <a:pt x="1011" y="30"/>
                  </a:cubicBezTo>
                  <a:cubicBezTo>
                    <a:pt x="1072" y="28"/>
                    <a:pt x="1173" y="26"/>
                    <a:pt x="1243" y="25"/>
                  </a:cubicBezTo>
                  <a:cubicBezTo>
                    <a:pt x="1262" y="28"/>
                    <a:pt x="1152" y="28"/>
                    <a:pt x="1123" y="30"/>
                  </a:cubicBezTo>
                  <a:lnTo>
                    <a:pt x="1187" y="30"/>
                  </a:lnTo>
                  <a:cubicBezTo>
                    <a:pt x="1147" y="30"/>
                    <a:pt x="1132" y="31"/>
                    <a:pt x="1108" y="32"/>
                  </a:cubicBezTo>
                  <a:cubicBezTo>
                    <a:pt x="1164" y="33"/>
                    <a:pt x="1182" y="30"/>
                    <a:pt x="1235" y="30"/>
                  </a:cubicBezTo>
                  <a:cubicBezTo>
                    <a:pt x="1231" y="30"/>
                    <a:pt x="1238" y="31"/>
                    <a:pt x="1262" y="31"/>
                  </a:cubicBezTo>
                  <a:lnTo>
                    <a:pt x="1269" y="29"/>
                  </a:lnTo>
                  <a:cubicBezTo>
                    <a:pt x="1269" y="29"/>
                    <a:pt x="1272" y="29"/>
                    <a:pt x="1280" y="29"/>
                  </a:cubicBezTo>
                  <a:lnTo>
                    <a:pt x="1373" y="28"/>
                  </a:lnTo>
                  <a:cubicBezTo>
                    <a:pt x="1353" y="27"/>
                    <a:pt x="1352" y="26"/>
                    <a:pt x="1328" y="26"/>
                  </a:cubicBezTo>
                  <a:cubicBezTo>
                    <a:pt x="1337" y="27"/>
                    <a:pt x="1316" y="27"/>
                    <a:pt x="1292" y="27"/>
                  </a:cubicBezTo>
                  <a:cubicBezTo>
                    <a:pt x="1313" y="26"/>
                    <a:pt x="1269" y="26"/>
                    <a:pt x="1269" y="25"/>
                  </a:cubicBezTo>
                  <a:cubicBezTo>
                    <a:pt x="1318" y="25"/>
                    <a:pt x="1377" y="25"/>
                    <a:pt x="1409" y="24"/>
                  </a:cubicBezTo>
                  <a:lnTo>
                    <a:pt x="1419" y="26"/>
                  </a:lnTo>
                  <a:lnTo>
                    <a:pt x="1546" y="26"/>
                  </a:lnTo>
                  <a:lnTo>
                    <a:pt x="1536" y="27"/>
                  </a:lnTo>
                  <a:cubicBezTo>
                    <a:pt x="1591" y="27"/>
                    <a:pt x="1646" y="26"/>
                    <a:pt x="1695" y="28"/>
                  </a:cubicBezTo>
                  <a:cubicBezTo>
                    <a:pt x="1745" y="26"/>
                    <a:pt x="1807" y="24"/>
                    <a:pt x="1848" y="22"/>
                  </a:cubicBezTo>
                  <a:cubicBezTo>
                    <a:pt x="1869" y="20"/>
                    <a:pt x="1993" y="25"/>
                    <a:pt x="2049" y="21"/>
                  </a:cubicBezTo>
                  <a:cubicBezTo>
                    <a:pt x="2052" y="22"/>
                    <a:pt x="2010" y="23"/>
                    <a:pt x="1991" y="24"/>
                  </a:cubicBezTo>
                  <a:cubicBezTo>
                    <a:pt x="2028" y="24"/>
                    <a:pt x="2058" y="22"/>
                    <a:pt x="2070" y="24"/>
                  </a:cubicBezTo>
                  <a:cubicBezTo>
                    <a:pt x="1986" y="23"/>
                    <a:pt x="2074" y="26"/>
                    <a:pt x="2037" y="27"/>
                  </a:cubicBezTo>
                  <a:cubicBezTo>
                    <a:pt x="2076" y="27"/>
                    <a:pt x="2117" y="26"/>
                    <a:pt x="2136" y="25"/>
                  </a:cubicBezTo>
                  <a:cubicBezTo>
                    <a:pt x="2073" y="25"/>
                    <a:pt x="2158" y="22"/>
                    <a:pt x="2094" y="23"/>
                  </a:cubicBezTo>
                  <a:cubicBezTo>
                    <a:pt x="2144" y="21"/>
                    <a:pt x="2211" y="20"/>
                    <a:pt x="2270" y="21"/>
                  </a:cubicBezTo>
                  <a:cubicBezTo>
                    <a:pt x="2270" y="22"/>
                    <a:pt x="2277" y="22"/>
                    <a:pt x="2299" y="23"/>
                  </a:cubicBezTo>
                  <a:lnTo>
                    <a:pt x="2317" y="21"/>
                  </a:lnTo>
                  <a:cubicBezTo>
                    <a:pt x="2344" y="21"/>
                    <a:pt x="2263" y="23"/>
                    <a:pt x="2319" y="23"/>
                  </a:cubicBezTo>
                  <a:cubicBezTo>
                    <a:pt x="2376" y="21"/>
                    <a:pt x="2491" y="25"/>
                    <a:pt x="2516" y="20"/>
                  </a:cubicBezTo>
                  <a:cubicBezTo>
                    <a:pt x="2560" y="22"/>
                    <a:pt x="2433" y="22"/>
                    <a:pt x="2499" y="24"/>
                  </a:cubicBezTo>
                  <a:cubicBezTo>
                    <a:pt x="2461" y="26"/>
                    <a:pt x="2408" y="24"/>
                    <a:pt x="2396" y="26"/>
                  </a:cubicBezTo>
                  <a:cubicBezTo>
                    <a:pt x="2433" y="26"/>
                    <a:pt x="2409" y="28"/>
                    <a:pt x="2433" y="28"/>
                  </a:cubicBezTo>
                  <a:lnTo>
                    <a:pt x="2475" y="27"/>
                  </a:lnTo>
                  <a:lnTo>
                    <a:pt x="2466" y="27"/>
                  </a:lnTo>
                  <a:cubicBezTo>
                    <a:pt x="2536" y="24"/>
                    <a:pt x="2647" y="25"/>
                    <a:pt x="2737" y="25"/>
                  </a:cubicBezTo>
                  <a:cubicBezTo>
                    <a:pt x="2812" y="22"/>
                    <a:pt x="2865" y="19"/>
                    <a:pt x="2956" y="19"/>
                  </a:cubicBezTo>
                  <a:cubicBezTo>
                    <a:pt x="2929" y="20"/>
                    <a:pt x="3031" y="20"/>
                    <a:pt x="2974" y="23"/>
                  </a:cubicBezTo>
                  <a:cubicBezTo>
                    <a:pt x="3016" y="24"/>
                    <a:pt x="3058" y="22"/>
                    <a:pt x="3058" y="21"/>
                  </a:cubicBezTo>
                  <a:cubicBezTo>
                    <a:pt x="3021" y="21"/>
                    <a:pt x="3045" y="21"/>
                    <a:pt x="3014" y="21"/>
                  </a:cubicBezTo>
                  <a:cubicBezTo>
                    <a:pt x="3035" y="19"/>
                    <a:pt x="3084" y="19"/>
                    <a:pt x="3104" y="20"/>
                  </a:cubicBezTo>
                  <a:cubicBezTo>
                    <a:pt x="3094" y="20"/>
                    <a:pt x="3098" y="20"/>
                    <a:pt x="3096" y="21"/>
                  </a:cubicBezTo>
                  <a:cubicBezTo>
                    <a:pt x="3140" y="21"/>
                    <a:pt x="3117" y="19"/>
                    <a:pt x="3149" y="19"/>
                  </a:cubicBezTo>
                  <a:cubicBezTo>
                    <a:pt x="3159" y="20"/>
                    <a:pt x="3220" y="19"/>
                    <a:pt x="3249" y="20"/>
                  </a:cubicBezTo>
                  <a:lnTo>
                    <a:pt x="3291" y="17"/>
                  </a:lnTo>
                  <a:cubicBezTo>
                    <a:pt x="3268" y="19"/>
                    <a:pt x="3332" y="18"/>
                    <a:pt x="3338" y="19"/>
                  </a:cubicBezTo>
                  <a:cubicBezTo>
                    <a:pt x="3369" y="18"/>
                    <a:pt x="3394" y="16"/>
                    <a:pt x="3440" y="16"/>
                  </a:cubicBezTo>
                  <a:cubicBezTo>
                    <a:pt x="3421" y="17"/>
                    <a:pt x="3483" y="17"/>
                    <a:pt x="3483" y="19"/>
                  </a:cubicBezTo>
                  <a:cubicBezTo>
                    <a:pt x="3562" y="21"/>
                    <a:pt x="3614" y="14"/>
                    <a:pt x="3689" y="17"/>
                  </a:cubicBezTo>
                  <a:cubicBezTo>
                    <a:pt x="3687" y="17"/>
                    <a:pt x="3672" y="18"/>
                    <a:pt x="3694" y="19"/>
                  </a:cubicBezTo>
                  <a:cubicBezTo>
                    <a:pt x="3711" y="18"/>
                    <a:pt x="3741" y="18"/>
                    <a:pt x="3760" y="18"/>
                  </a:cubicBezTo>
                  <a:lnTo>
                    <a:pt x="3759" y="18"/>
                  </a:lnTo>
                  <a:lnTo>
                    <a:pt x="3760" y="18"/>
                  </a:lnTo>
                  <a:cubicBezTo>
                    <a:pt x="3769" y="18"/>
                    <a:pt x="3775" y="18"/>
                    <a:pt x="3775" y="17"/>
                  </a:cubicBezTo>
                  <a:cubicBezTo>
                    <a:pt x="3807" y="15"/>
                    <a:pt x="3823" y="14"/>
                    <a:pt x="3885" y="12"/>
                  </a:cubicBezTo>
                  <a:cubicBezTo>
                    <a:pt x="3881" y="10"/>
                    <a:pt x="3828" y="11"/>
                    <a:pt x="3805" y="12"/>
                  </a:cubicBezTo>
                  <a:lnTo>
                    <a:pt x="3786" y="14"/>
                  </a:lnTo>
                  <a:cubicBezTo>
                    <a:pt x="3767" y="11"/>
                    <a:pt x="3730" y="14"/>
                    <a:pt x="3715" y="13"/>
                  </a:cubicBezTo>
                  <a:cubicBezTo>
                    <a:pt x="3753" y="10"/>
                    <a:pt x="3860" y="11"/>
                    <a:pt x="3924" y="8"/>
                  </a:cubicBezTo>
                  <a:cubicBezTo>
                    <a:pt x="3885" y="6"/>
                    <a:pt x="3800" y="5"/>
                    <a:pt x="3725" y="6"/>
                  </a:cubicBezTo>
                  <a:lnTo>
                    <a:pt x="3758" y="7"/>
                  </a:lnTo>
                  <a:lnTo>
                    <a:pt x="3719" y="7"/>
                  </a:lnTo>
                  <a:lnTo>
                    <a:pt x="3757" y="9"/>
                  </a:lnTo>
                  <a:lnTo>
                    <a:pt x="3654" y="9"/>
                  </a:lnTo>
                  <a:cubicBezTo>
                    <a:pt x="3693" y="9"/>
                    <a:pt x="3709" y="12"/>
                    <a:pt x="3687" y="11"/>
                  </a:cubicBezTo>
                  <a:cubicBezTo>
                    <a:pt x="3643" y="10"/>
                    <a:pt x="3641" y="13"/>
                    <a:pt x="3608" y="13"/>
                  </a:cubicBezTo>
                  <a:cubicBezTo>
                    <a:pt x="3626" y="13"/>
                    <a:pt x="3650" y="13"/>
                    <a:pt x="3635" y="14"/>
                  </a:cubicBezTo>
                  <a:cubicBezTo>
                    <a:pt x="3569" y="12"/>
                    <a:pt x="3551" y="13"/>
                    <a:pt x="3492" y="11"/>
                  </a:cubicBezTo>
                  <a:cubicBezTo>
                    <a:pt x="3499" y="14"/>
                    <a:pt x="3417" y="11"/>
                    <a:pt x="3408" y="14"/>
                  </a:cubicBezTo>
                  <a:lnTo>
                    <a:pt x="3436" y="14"/>
                  </a:lnTo>
                  <a:lnTo>
                    <a:pt x="3377" y="16"/>
                  </a:lnTo>
                  <a:cubicBezTo>
                    <a:pt x="3323" y="14"/>
                    <a:pt x="3425" y="14"/>
                    <a:pt x="3343" y="12"/>
                  </a:cubicBezTo>
                  <a:cubicBezTo>
                    <a:pt x="3266" y="12"/>
                    <a:pt x="3268" y="15"/>
                    <a:pt x="3208" y="15"/>
                  </a:cubicBezTo>
                  <a:cubicBezTo>
                    <a:pt x="3228" y="14"/>
                    <a:pt x="3276" y="12"/>
                    <a:pt x="3324" y="12"/>
                  </a:cubicBezTo>
                  <a:lnTo>
                    <a:pt x="3295" y="11"/>
                  </a:lnTo>
                  <a:cubicBezTo>
                    <a:pt x="3310" y="10"/>
                    <a:pt x="3377" y="10"/>
                    <a:pt x="3410" y="10"/>
                  </a:cubicBezTo>
                  <a:cubicBezTo>
                    <a:pt x="3355" y="12"/>
                    <a:pt x="3436" y="11"/>
                    <a:pt x="3461" y="12"/>
                  </a:cubicBezTo>
                  <a:cubicBezTo>
                    <a:pt x="3466" y="10"/>
                    <a:pt x="3431" y="11"/>
                    <a:pt x="3472" y="9"/>
                  </a:cubicBezTo>
                  <a:cubicBezTo>
                    <a:pt x="3433" y="9"/>
                    <a:pt x="3427" y="9"/>
                    <a:pt x="3378" y="9"/>
                  </a:cubicBezTo>
                  <a:cubicBezTo>
                    <a:pt x="3485" y="9"/>
                    <a:pt x="3474" y="3"/>
                    <a:pt x="3568" y="4"/>
                  </a:cubicBezTo>
                  <a:cubicBezTo>
                    <a:pt x="3525" y="4"/>
                    <a:pt x="3584" y="6"/>
                    <a:pt x="3589" y="7"/>
                  </a:cubicBezTo>
                  <a:lnTo>
                    <a:pt x="3667" y="6"/>
                  </a:lnTo>
                  <a:lnTo>
                    <a:pt x="3652" y="4"/>
                  </a:lnTo>
                  <a:cubicBezTo>
                    <a:pt x="3707" y="3"/>
                    <a:pt x="3726" y="8"/>
                    <a:pt x="3789" y="5"/>
                  </a:cubicBezTo>
                  <a:cubicBezTo>
                    <a:pt x="3797" y="4"/>
                    <a:pt x="3733" y="4"/>
                    <a:pt x="3745" y="4"/>
                  </a:cubicBezTo>
                  <a:cubicBezTo>
                    <a:pt x="3831" y="3"/>
                    <a:pt x="3862" y="6"/>
                    <a:pt x="3939" y="8"/>
                  </a:cubicBezTo>
                  <a:cubicBezTo>
                    <a:pt x="3944" y="7"/>
                    <a:pt x="3943" y="6"/>
                    <a:pt x="3970" y="4"/>
                  </a:cubicBezTo>
                  <a:cubicBezTo>
                    <a:pt x="3961" y="6"/>
                    <a:pt x="3981" y="7"/>
                    <a:pt x="3951" y="8"/>
                  </a:cubicBezTo>
                  <a:cubicBezTo>
                    <a:pt x="3976" y="8"/>
                    <a:pt x="4007" y="7"/>
                    <a:pt x="4029" y="7"/>
                  </a:cubicBezTo>
                  <a:cubicBezTo>
                    <a:pt x="3976" y="6"/>
                    <a:pt x="4051" y="4"/>
                    <a:pt x="4061" y="4"/>
                  </a:cubicBezTo>
                  <a:cubicBezTo>
                    <a:pt x="4089" y="4"/>
                    <a:pt x="4053" y="5"/>
                    <a:pt x="4036" y="5"/>
                  </a:cubicBezTo>
                  <a:cubicBezTo>
                    <a:pt x="4058" y="6"/>
                    <a:pt x="4084" y="8"/>
                    <a:pt x="4097" y="6"/>
                  </a:cubicBezTo>
                  <a:cubicBezTo>
                    <a:pt x="4098" y="7"/>
                    <a:pt x="4035" y="10"/>
                    <a:pt x="3994" y="11"/>
                  </a:cubicBezTo>
                  <a:lnTo>
                    <a:pt x="4021" y="11"/>
                  </a:lnTo>
                  <a:cubicBezTo>
                    <a:pt x="4002" y="12"/>
                    <a:pt x="3999" y="12"/>
                    <a:pt x="3971" y="11"/>
                  </a:cubicBezTo>
                  <a:cubicBezTo>
                    <a:pt x="3998" y="13"/>
                    <a:pt x="3995" y="14"/>
                    <a:pt x="3989" y="15"/>
                  </a:cubicBezTo>
                  <a:cubicBezTo>
                    <a:pt x="3986" y="15"/>
                    <a:pt x="3991" y="15"/>
                    <a:pt x="3988" y="15"/>
                  </a:cubicBezTo>
                  <a:cubicBezTo>
                    <a:pt x="3966" y="14"/>
                    <a:pt x="3949" y="15"/>
                    <a:pt x="3954" y="16"/>
                  </a:cubicBezTo>
                  <a:cubicBezTo>
                    <a:pt x="3934" y="18"/>
                    <a:pt x="3985" y="17"/>
                    <a:pt x="4000" y="18"/>
                  </a:cubicBezTo>
                  <a:lnTo>
                    <a:pt x="4033" y="18"/>
                  </a:lnTo>
                  <a:lnTo>
                    <a:pt x="4149" y="10"/>
                  </a:lnTo>
                  <a:cubicBezTo>
                    <a:pt x="4198" y="9"/>
                    <a:pt x="4220" y="11"/>
                    <a:pt x="4257" y="12"/>
                  </a:cubicBezTo>
                  <a:lnTo>
                    <a:pt x="4267" y="10"/>
                  </a:lnTo>
                  <a:cubicBezTo>
                    <a:pt x="4310" y="10"/>
                    <a:pt x="4351" y="11"/>
                    <a:pt x="4323" y="13"/>
                  </a:cubicBezTo>
                  <a:cubicBezTo>
                    <a:pt x="4322" y="13"/>
                    <a:pt x="4316" y="13"/>
                    <a:pt x="4307" y="13"/>
                  </a:cubicBezTo>
                  <a:cubicBezTo>
                    <a:pt x="4305" y="13"/>
                    <a:pt x="4303" y="13"/>
                    <a:pt x="4301" y="13"/>
                  </a:cubicBezTo>
                  <a:lnTo>
                    <a:pt x="4298" y="14"/>
                  </a:lnTo>
                  <a:lnTo>
                    <a:pt x="4376" y="12"/>
                  </a:lnTo>
                  <a:cubicBezTo>
                    <a:pt x="4298" y="15"/>
                    <a:pt x="4372" y="16"/>
                    <a:pt x="4359" y="19"/>
                  </a:cubicBezTo>
                  <a:lnTo>
                    <a:pt x="4438" y="18"/>
                  </a:lnTo>
                  <a:cubicBezTo>
                    <a:pt x="4390" y="17"/>
                    <a:pt x="4437" y="16"/>
                    <a:pt x="4454" y="16"/>
                  </a:cubicBezTo>
                  <a:cubicBezTo>
                    <a:pt x="4458" y="18"/>
                    <a:pt x="4517" y="16"/>
                    <a:pt x="4545" y="16"/>
                  </a:cubicBezTo>
                  <a:lnTo>
                    <a:pt x="4543" y="16"/>
                  </a:lnTo>
                  <a:cubicBezTo>
                    <a:pt x="4568" y="17"/>
                    <a:pt x="4613" y="17"/>
                    <a:pt x="4645" y="16"/>
                  </a:cubicBezTo>
                  <a:cubicBezTo>
                    <a:pt x="4643" y="16"/>
                    <a:pt x="4684" y="12"/>
                    <a:pt x="4704" y="10"/>
                  </a:cubicBezTo>
                  <a:cubicBezTo>
                    <a:pt x="4649" y="10"/>
                    <a:pt x="4682" y="9"/>
                    <a:pt x="4677" y="8"/>
                  </a:cubicBezTo>
                  <a:cubicBezTo>
                    <a:pt x="4683" y="8"/>
                    <a:pt x="4693" y="8"/>
                    <a:pt x="4694" y="8"/>
                  </a:cubicBezTo>
                  <a:cubicBezTo>
                    <a:pt x="4702" y="7"/>
                    <a:pt x="4684" y="7"/>
                    <a:pt x="4682" y="6"/>
                  </a:cubicBezTo>
                  <a:cubicBezTo>
                    <a:pt x="4624" y="7"/>
                    <a:pt x="4564" y="8"/>
                    <a:pt x="4541" y="10"/>
                  </a:cubicBezTo>
                  <a:cubicBezTo>
                    <a:pt x="4558" y="12"/>
                    <a:pt x="4571" y="9"/>
                    <a:pt x="4591" y="10"/>
                  </a:cubicBezTo>
                  <a:cubicBezTo>
                    <a:pt x="4562" y="12"/>
                    <a:pt x="4525" y="11"/>
                    <a:pt x="4477" y="11"/>
                  </a:cubicBezTo>
                  <a:lnTo>
                    <a:pt x="4461" y="10"/>
                  </a:lnTo>
                  <a:lnTo>
                    <a:pt x="4412" y="11"/>
                  </a:lnTo>
                  <a:cubicBezTo>
                    <a:pt x="4432" y="10"/>
                    <a:pt x="4420" y="8"/>
                    <a:pt x="4471" y="8"/>
                  </a:cubicBezTo>
                  <a:cubicBezTo>
                    <a:pt x="4465" y="6"/>
                    <a:pt x="4421" y="8"/>
                    <a:pt x="4389" y="8"/>
                  </a:cubicBezTo>
                  <a:lnTo>
                    <a:pt x="4373" y="10"/>
                  </a:lnTo>
                  <a:cubicBezTo>
                    <a:pt x="4380" y="9"/>
                    <a:pt x="4313" y="9"/>
                    <a:pt x="4360" y="7"/>
                  </a:cubicBezTo>
                  <a:lnTo>
                    <a:pt x="4438" y="5"/>
                  </a:lnTo>
                  <a:lnTo>
                    <a:pt x="4416" y="4"/>
                  </a:lnTo>
                  <a:lnTo>
                    <a:pt x="4481" y="4"/>
                  </a:lnTo>
                  <a:lnTo>
                    <a:pt x="4466" y="4"/>
                  </a:lnTo>
                  <a:cubicBezTo>
                    <a:pt x="4571" y="4"/>
                    <a:pt x="4497" y="8"/>
                    <a:pt x="4603" y="6"/>
                  </a:cubicBezTo>
                  <a:cubicBezTo>
                    <a:pt x="4636" y="4"/>
                    <a:pt x="4671" y="4"/>
                    <a:pt x="4736" y="4"/>
                  </a:cubicBezTo>
                  <a:cubicBezTo>
                    <a:pt x="4689" y="4"/>
                    <a:pt x="4731" y="5"/>
                    <a:pt x="4714" y="7"/>
                  </a:cubicBezTo>
                  <a:cubicBezTo>
                    <a:pt x="4761" y="8"/>
                    <a:pt x="4777" y="6"/>
                    <a:pt x="4802" y="4"/>
                  </a:cubicBezTo>
                  <a:cubicBezTo>
                    <a:pt x="4814" y="6"/>
                    <a:pt x="4823" y="7"/>
                    <a:pt x="4780" y="7"/>
                  </a:cubicBezTo>
                  <a:cubicBezTo>
                    <a:pt x="4775" y="10"/>
                    <a:pt x="4837" y="6"/>
                    <a:pt x="4840" y="9"/>
                  </a:cubicBezTo>
                  <a:cubicBezTo>
                    <a:pt x="4982" y="9"/>
                    <a:pt x="4954" y="0"/>
                    <a:pt x="5119" y="4"/>
                  </a:cubicBezTo>
                  <a:lnTo>
                    <a:pt x="5113" y="4"/>
                  </a:lnTo>
                  <a:cubicBezTo>
                    <a:pt x="5218" y="4"/>
                    <a:pt x="5279" y="4"/>
                    <a:pt x="5376" y="4"/>
                  </a:cubicBezTo>
                  <a:lnTo>
                    <a:pt x="5452" y="6"/>
                  </a:lnTo>
                  <a:cubicBezTo>
                    <a:pt x="5435" y="6"/>
                    <a:pt x="5389" y="9"/>
                    <a:pt x="5411" y="10"/>
                  </a:cubicBezTo>
                  <a:cubicBezTo>
                    <a:pt x="5373" y="7"/>
                    <a:pt x="5334" y="8"/>
                    <a:pt x="5294" y="7"/>
                  </a:cubicBezTo>
                  <a:cubicBezTo>
                    <a:pt x="5290" y="7"/>
                    <a:pt x="5306" y="8"/>
                    <a:pt x="5313" y="9"/>
                  </a:cubicBezTo>
                  <a:cubicBezTo>
                    <a:pt x="5289" y="9"/>
                    <a:pt x="5277" y="7"/>
                    <a:pt x="5245" y="8"/>
                  </a:cubicBezTo>
                  <a:cubicBezTo>
                    <a:pt x="5246" y="8"/>
                    <a:pt x="5281" y="9"/>
                    <a:pt x="5255" y="9"/>
                  </a:cubicBezTo>
                  <a:lnTo>
                    <a:pt x="5211" y="8"/>
                  </a:lnTo>
                  <a:cubicBezTo>
                    <a:pt x="5153" y="9"/>
                    <a:pt x="5183" y="12"/>
                    <a:pt x="5114" y="11"/>
                  </a:cubicBezTo>
                  <a:cubicBezTo>
                    <a:pt x="5127" y="10"/>
                    <a:pt x="5153" y="7"/>
                    <a:pt x="5180" y="7"/>
                  </a:cubicBezTo>
                  <a:cubicBezTo>
                    <a:pt x="5148" y="6"/>
                    <a:pt x="5221" y="6"/>
                    <a:pt x="5193" y="5"/>
                  </a:cubicBezTo>
                  <a:cubicBezTo>
                    <a:pt x="5148" y="7"/>
                    <a:pt x="5126" y="5"/>
                    <a:pt x="5066" y="7"/>
                  </a:cubicBezTo>
                  <a:cubicBezTo>
                    <a:pt x="5073" y="7"/>
                    <a:pt x="5075" y="6"/>
                    <a:pt x="5090" y="6"/>
                  </a:cubicBezTo>
                  <a:lnTo>
                    <a:pt x="5003" y="5"/>
                  </a:lnTo>
                  <a:cubicBezTo>
                    <a:pt x="5024" y="6"/>
                    <a:pt x="4931" y="7"/>
                    <a:pt x="4939" y="9"/>
                  </a:cubicBezTo>
                  <a:cubicBezTo>
                    <a:pt x="5032" y="10"/>
                    <a:pt x="5005" y="8"/>
                    <a:pt x="5110" y="9"/>
                  </a:cubicBezTo>
                  <a:cubicBezTo>
                    <a:pt x="5080" y="10"/>
                    <a:pt x="5042" y="12"/>
                    <a:pt x="5024" y="14"/>
                  </a:cubicBezTo>
                  <a:cubicBezTo>
                    <a:pt x="5023" y="14"/>
                    <a:pt x="5021" y="14"/>
                    <a:pt x="5018" y="14"/>
                  </a:cubicBezTo>
                  <a:cubicBezTo>
                    <a:pt x="5002" y="16"/>
                    <a:pt x="5018" y="17"/>
                    <a:pt x="5018" y="21"/>
                  </a:cubicBezTo>
                  <a:cubicBezTo>
                    <a:pt x="5066" y="18"/>
                    <a:pt x="5098" y="20"/>
                    <a:pt x="5155" y="19"/>
                  </a:cubicBezTo>
                  <a:cubicBezTo>
                    <a:pt x="5166" y="16"/>
                    <a:pt x="5122" y="16"/>
                    <a:pt x="5094" y="16"/>
                  </a:cubicBezTo>
                  <a:lnTo>
                    <a:pt x="5144" y="15"/>
                  </a:lnTo>
                  <a:lnTo>
                    <a:pt x="5134" y="16"/>
                  </a:lnTo>
                  <a:lnTo>
                    <a:pt x="5261" y="17"/>
                  </a:lnTo>
                  <a:cubicBezTo>
                    <a:pt x="5237" y="17"/>
                    <a:pt x="5229" y="18"/>
                    <a:pt x="5216" y="19"/>
                  </a:cubicBezTo>
                  <a:cubicBezTo>
                    <a:pt x="5233" y="19"/>
                    <a:pt x="5249" y="19"/>
                    <a:pt x="5266" y="20"/>
                  </a:cubicBezTo>
                  <a:cubicBezTo>
                    <a:pt x="5262" y="18"/>
                    <a:pt x="5265" y="17"/>
                    <a:pt x="5281" y="17"/>
                  </a:cubicBezTo>
                  <a:cubicBezTo>
                    <a:pt x="5362" y="17"/>
                    <a:pt x="5408" y="19"/>
                    <a:pt x="5438" y="21"/>
                  </a:cubicBezTo>
                  <a:lnTo>
                    <a:pt x="5447" y="21"/>
                  </a:lnTo>
                  <a:cubicBezTo>
                    <a:pt x="5434" y="19"/>
                    <a:pt x="5505" y="17"/>
                    <a:pt x="5531" y="15"/>
                  </a:cubicBezTo>
                  <a:cubicBezTo>
                    <a:pt x="5530" y="17"/>
                    <a:pt x="5573" y="16"/>
                    <a:pt x="5596" y="17"/>
                  </a:cubicBezTo>
                  <a:cubicBezTo>
                    <a:pt x="5609" y="15"/>
                    <a:pt x="5592" y="12"/>
                    <a:pt x="5564" y="10"/>
                  </a:cubicBezTo>
                  <a:cubicBezTo>
                    <a:pt x="5508" y="12"/>
                    <a:pt x="5533" y="12"/>
                    <a:pt x="5507" y="15"/>
                  </a:cubicBezTo>
                  <a:lnTo>
                    <a:pt x="5418" y="17"/>
                  </a:lnTo>
                  <a:lnTo>
                    <a:pt x="5438" y="15"/>
                  </a:lnTo>
                  <a:cubicBezTo>
                    <a:pt x="5394" y="15"/>
                    <a:pt x="5351" y="17"/>
                    <a:pt x="5354" y="15"/>
                  </a:cubicBezTo>
                  <a:cubicBezTo>
                    <a:pt x="5378" y="13"/>
                    <a:pt x="5416" y="14"/>
                    <a:pt x="5439" y="12"/>
                  </a:cubicBezTo>
                  <a:lnTo>
                    <a:pt x="5410" y="11"/>
                  </a:lnTo>
                  <a:cubicBezTo>
                    <a:pt x="5462" y="9"/>
                    <a:pt x="5437" y="14"/>
                    <a:pt x="5499" y="12"/>
                  </a:cubicBezTo>
                  <a:cubicBezTo>
                    <a:pt x="5476" y="10"/>
                    <a:pt x="5505" y="12"/>
                    <a:pt x="5532" y="10"/>
                  </a:cubicBezTo>
                  <a:cubicBezTo>
                    <a:pt x="5510" y="9"/>
                    <a:pt x="5422" y="11"/>
                    <a:pt x="5440" y="7"/>
                  </a:cubicBezTo>
                  <a:cubicBezTo>
                    <a:pt x="5473" y="6"/>
                    <a:pt x="5550" y="12"/>
                    <a:pt x="5593" y="8"/>
                  </a:cubicBezTo>
                  <a:lnTo>
                    <a:pt x="5590" y="8"/>
                  </a:lnTo>
                  <a:cubicBezTo>
                    <a:pt x="5654" y="9"/>
                    <a:pt x="5676" y="7"/>
                    <a:pt x="5700" y="5"/>
                  </a:cubicBezTo>
                  <a:cubicBezTo>
                    <a:pt x="5727" y="7"/>
                    <a:pt x="5764" y="5"/>
                    <a:pt x="5793" y="5"/>
                  </a:cubicBezTo>
                  <a:lnTo>
                    <a:pt x="5793" y="6"/>
                  </a:lnTo>
                  <a:lnTo>
                    <a:pt x="5834" y="5"/>
                  </a:lnTo>
                  <a:cubicBezTo>
                    <a:pt x="5814" y="7"/>
                    <a:pt x="5786" y="5"/>
                    <a:pt x="5750" y="6"/>
                  </a:cubicBezTo>
                  <a:lnTo>
                    <a:pt x="5755" y="8"/>
                  </a:lnTo>
                  <a:cubicBezTo>
                    <a:pt x="5714" y="5"/>
                    <a:pt x="5686" y="9"/>
                    <a:pt x="5655" y="10"/>
                  </a:cubicBezTo>
                  <a:cubicBezTo>
                    <a:pt x="5701" y="9"/>
                    <a:pt x="5785" y="11"/>
                    <a:pt x="5796" y="7"/>
                  </a:cubicBezTo>
                  <a:lnTo>
                    <a:pt x="5824" y="9"/>
                  </a:lnTo>
                  <a:lnTo>
                    <a:pt x="5838" y="8"/>
                  </a:lnTo>
                  <a:cubicBezTo>
                    <a:pt x="5859" y="10"/>
                    <a:pt x="5838" y="12"/>
                    <a:pt x="5796" y="13"/>
                  </a:cubicBezTo>
                  <a:cubicBezTo>
                    <a:pt x="5789" y="12"/>
                    <a:pt x="5786" y="12"/>
                    <a:pt x="5788" y="11"/>
                  </a:cubicBezTo>
                  <a:cubicBezTo>
                    <a:pt x="5769" y="12"/>
                    <a:pt x="5751" y="14"/>
                    <a:pt x="5705" y="13"/>
                  </a:cubicBezTo>
                  <a:lnTo>
                    <a:pt x="5730" y="12"/>
                  </a:lnTo>
                  <a:cubicBezTo>
                    <a:pt x="5672" y="12"/>
                    <a:pt x="5619" y="13"/>
                    <a:pt x="5600" y="15"/>
                  </a:cubicBezTo>
                  <a:cubicBezTo>
                    <a:pt x="5683" y="16"/>
                    <a:pt x="5765" y="16"/>
                    <a:pt x="5843" y="16"/>
                  </a:cubicBezTo>
                  <a:cubicBezTo>
                    <a:pt x="5866" y="11"/>
                    <a:pt x="5893" y="9"/>
                    <a:pt x="5905" y="5"/>
                  </a:cubicBezTo>
                  <a:cubicBezTo>
                    <a:pt x="5957" y="4"/>
                    <a:pt x="6029" y="4"/>
                    <a:pt x="6074" y="5"/>
                  </a:cubicBezTo>
                  <a:lnTo>
                    <a:pt x="6070" y="6"/>
                  </a:lnTo>
                  <a:cubicBezTo>
                    <a:pt x="6092" y="6"/>
                    <a:pt x="6113" y="6"/>
                    <a:pt x="6130" y="6"/>
                  </a:cubicBezTo>
                  <a:cubicBezTo>
                    <a:pt x="6153" y="7"/>
                    <a:pt x="6114" y="8"/>
                    <a:pt x="6130" y="8"/>
                  </a:cubicBezTo>
                  <a:lnTo>
                    <a:pt x="6205" y="7"/>
                  </a:lnTo>
                  <a:cubicBezTo>
                    <a:pt x="6201" y="9"/>
                    <a:pt x="6137" y="9"/>
                    <a:pt x="6107" y="9"/>
                  </a:cubicBezTo>
                  <a:cubicBezTo>
                    <a:pt x="6113" y="9"/>
                    <a:pt x="6124" y="8"/>
                    <a:pt x="6121" y="8"/>
                  </a:cubicBezTo>
                  <a:cubicBezTo>
                    <a:pt x="6086" y="7"/>
                    <a:pt x="6021" y="11"/>
                    <a:pt x="6006" y="8"/>
                  </a:cubicBezTo>
                  <a:cubicBezTo>
                    <a:pt x="5989" y="8"/>
                    <a:pt x="6040" y="6"/>
                    <a:pt x="5983" y="6"/>
                  </a:cubicBezTo>
                  <a:cubicBezTo>
                    <a:pt x="5944" y="5"/>
                    <a:pt x="5931" y="7"/>
                    <a:pt x="5927" y="8"/>
                  </a:cubicBezTo>
                  <a:cubicBezTo>
                    <a:pt x="5927" y="9"/>
                    <a:pt x="5988" y="9"/>
                    <a:pt x="5967" y="11"/>
                  </a:cubicBezTo>
                  <a:cubicBezTo>
                    <a:pt x="5997" y="11"/>
                    <a:pt x="6009" y="9"/>
                    <a:pt x="6047" y="10"/>
                  </a:cubicBezTo>
                  <a:cubicBezTo>
                    <a:pt x="6017" y="10"/>
                    <a:pt x="5977" y="12"/>
                    <a:pt x="5961" y="11"/>
                  </a:cubicBezTo>
                  <a:cubicBezTo>
                    <a:pt x="5902" y="13"/>
                    <a:pt x="5911" y="18"/>
                    <a:pt x="5938" y="18"/>
                  </a:cubicBezTo>
                  <a:cubicBezTo>
                    <a:pt x="5932" y="16"/>
                    <a:pt x="6046" y="16"/>
                    <a:pt x="5969" y="14"/>
                  </a:cubicBezTo>
                  <a:cubicBezTo>
                    <a:pt x="6003" y="12"/>
                    <a:pt x="6067" y="12"/>
                    <a:pt x="6112" y="11"/>
                  </a:cubicBezTo>
                  <a:lnTo>
                    <a:pt x="6110" y="11"/>
                  </a:lnTo>
                  <a:lnTo>
                    <a:pt x="6166" y="11"/>
                  </a:lnTo>
                  <a:cubicBezTo>
                    <a:pt x="6158" y="11"/>
                    <a:pt x="6141" y="12"/>
                    <a:pt x="6141" y="13"/>
                  </a:cubicBezTo>
                  <a:lnTo>
                    <a:pt x="6218" y="10"/>
                  </a:lnTo>
                  <a:cubicBezTo>
                    <a:pt x="6175" y="12"/>
                    <a:pt x="6246" y="11"/>
                    <a:pt x="6266" y="12"/>
                  </a:cubicBezTo>
                  <a:cubicBezTo>
                    <a:pt x="6274" y="11"/>
                    <a:pt x="6304" y="10"/>
                    <a:pt x="6275" y="9"/>
                  </a:cubicBezTo>
                  <a:cubicBezTo>
                    <a:pt x="6242" y="7"/>
                    <a:pt x="6256" y="9"/>
                    <a:pt x="6226" y="10"/>
                  </a:cubicBezTo>
                  <a:lnTo>
                    <a:pt x="6269" y="7"/>
                  </a:lnTo>
                  <a:lnTo>
                    <a:pt x="6272" y="7"/>
                  </a:lnTo>
                  <a:lnTo>
                    <a:pt x="6298" y="5"/>
                  </a:lnTo>
                  <a:cubicBezTo>
                    <a:pt x="6355" y="5"/>
                    <a:pt x="6272" y="10"/>
                    <a:pt x="6346" y="8"/>
                  </a:cubicBezTo>
                  <a:lnTo>
                    <a:pt x="6337" y="5"/>
                  </a:lnTo>
                  <a:cubicBezTo>
                    <a:pt x="6422" y="6"/>
                    <a:pt x="6532" y="9"/>
                    <a:pt x="6592" y="8"/>
                  </a:cubicBezTo>
                  <a:cubicBezTo>
                    <a:pt x="6575" y="9"/>
                    <a:pt x="6568" y="12"/>
                    <a:pt x="6591" y="14"/>
                  </a:cubicBezTo>
                  <a:cubicBezTo>
                    <a:pt x="6565" y="13"/>
                    <a:pt x="6513" y="13"/>
                    <a:pt x="6475" y="13"/>
                  </a:cubicBezTo>
                  <a:cubicBezTo>
                    <a:pt x="6468" y="13"/>
                    <a:pt x="6522" y="10"/>
                    <a:pt x="6563" y="11"/>
                  </a:cubicBezTo>
                  <a:cubicBezTo>
                    <a:pt x="6543" y="6"/>
                    <a:pt x="6461" y="13"/>
                    <a:pt x="6456" y="9"/>
                  </a:cubicBezTo>
                  <a:cubicBezTo>
                    <a:pt x="6352" y="7"/>
                    <a:pt x="6379" y="13"/>
                    <a:pt x="6291" y="10"/>
                  </a:cubicBezTo>
                  <a:cubicBezTo>
                    <a:pt x="6290" y="12"/>
                    <a:pt x="6266" y="11"/>
                    <a:pt x="6261" y="13"/>
                  </a:cubicBezTo>
                  <a:cubicBezTo>
                    <a:pt x="6287" y="17"/>
                    <a:pt x="6379" y="13"/>
                    <a:pt x="6436" y="14"/>
                  </a:cubicBezTo>
                  <a:cubicBezTo>
                    <a:pt x="6430" y="15"/>
                    <a:pt x="6419" y="15"/>
                    <a:pt x="6417" y="15"/>
                  </a:cubicBezTo>
                  <a:cubicBezTo>
                    <a:pt x="6457" y="16"/>
                    <a:pt x="6474" y="15"/>
                    <a:pt x="6503" y="15"/>
                  </a:cubicBezTo>
                  <a:lnTo>
                    <a:pt x="6499" y="14"/>
                  </a:lnTo>
                  <a:cubicBezTo>
                    <a:pt x="6549" y="12"/>
                    <a:pt x="6530" y="16"/>
                    <a:pt x="6559" y="17"/>
                  </a:cubicBezTo>
                  <a:cubicBezTo>
                    <a:pt x="6570" y="17"/>
                    <a:pt x="6611" y="17"/>
                    <a:pt x="6604" y="16"/>
                  </a:cubicBezTo>
                  <a:lnTo>
                    <a:pt x="6657" y="18"/>
                  </a:lnTo>
                  <a:lnTo>
                    <a:pt x="6655" y="16"/>
                  </a:lnTo>
                  <a:cubicBezTo>
                    <a:pt x="6685" y="15"/>
                    <a:pt x="6691" y="17"/>
                    <a:pt x="6718" y="16"/>
                  </a:cubicBezTo>
                  <a:lnTo>
                    <a:pt x="6719" y="14"/>
                  </a:lnTo>
                  <a:lnTo>
                    <a:pt x="6645" y="13"/>
                  </a:lnTo>
                  <a:cubicBezTo>
                    <a:pt x="6683" y="12"/>
                    <a:pt x="6656" y="11"/>
                    <a:pt x="6697" y="10"/>
                  </a:cubicBezTo>
                  <a:cubicBezTo>
                    <a:pt x="6651" y="13"/>
                    <a:pt x="6730" y="12"/>
                    <a:pt x="6734" y="13"/>
                  </a:cubicBezTo>
                  <a:lnTo>
                    <a:pt x="6765" y="12"/>
                  </a:lnTo>
                  <a:lnTo>
                    <a:pt x="6757" y="13"/>
                  </a:lnTo>
                  <a:cubicBezTo>
                    <a:pt x="6781" y="14"/>
                    <a:pt x="6785" y="12"/>
                    <a:pt x="6813" y="12"/>
                  </a:cubicBezTo>
                  <a:cubicBezTo>
                    <a:pt x="6780" y="11"/>
                    <a:pt x="6759" y="10"/>
                    <a:pt x="6717" y="11"/>
                  </a:cubicBezTo>
                  <a:cubicBezTo>
                    <a:pt x="6747" y="10"/>
                    <a:pt x="6808" y="9"/>
                    <a:pt x="6822" y="9"/>
                  </a:cubicBezTo>
                  <a:cubicBezTo>
                    <a:pt x="6854" y="8"/>
                    <a:pt x="6877" y="10"/>
                    <a:pt x="6907" y="10"/>
                  </a:cubicBezTo>
                  <a:cubicBezTo>
                    <a:pt x="6849" y="11"/>
                    <a:pt x="6927" y="16"/>
                    <a:pt x="6812" y="15"/>
                  </a:cubicBezTo>
                  <a:cubicBezTo>
                    <a:pt x="6814" y="14"/>
                    <a:pt x="6823" y="14"/>
                    <a:pt x="6827" y="15"/>
                  </a:cubicBezTo>
                  <a:cubicBezTo>
                    <a:pt x="6811" y="12"/>
                    <a:pt x="6758" y="15"/>
                    <a:pt x="6733" y="16"/>
                  </a:cubicBezTo>
                  <a:cubicBezTo>
                    <a:pt x="6739" y="17"/>
                    <a:pt x="6713" y="18"/>
                    <a:pt x="6757" y="18"/>
                  </a:cubicBezTo>
                  <a:cubicBezTo>
                    <a:pt x="6743" y="17"/>
                    <a:pt x="6795" y="15"/>
                    <a:pt x="6837" y="16"/>
                  </a:cubicBezTo>
                  <a:lnTo>
                    <a:pt x="6829" y="20"/>
                  </a:lnTo>
                  <a:lnTo>
                    <a:pt x="6891" y="20"/>
                  </a:lnTo>
                  <a:lnTo>
                    <a:pt x="6885" y="20"/>
                  </a:lnTo>
                  <a:cubicBezTo>
                    <a:pt x="6908" y="23"/>
                    <a:pt x="6950" y="20"/>
                    <a:pt x="6992" y="21"/>
                  </a:cubicBezTo>
                  <a:cubicBezTo>
                    <a:pt x="7023" y="20"/>
                    <a:pt x="7140" y="22"/>
                    <a:pt x="7089" y="18"/>
                  </a:cubicBezTo>
                  <a:cubicBezTo>
                    <a:pt x="7127" y="20"/>
                    <a:pt x="7160" y="18"/>
                    <a:pt x="7202" y="17"/>
                  </a:cubicBezTo>
                  <a:lnTo>
                    <a:pt x="7150" y="16"/>
                  </a:lnTo>
                  <a:cubicBezTo>
                    <a:pt x="7211" y="14"/>
                    <a:pt x="7194" y="15"/>
                    <a:pt x="7242" y="11"/>
                  </a:cubicBezTo>
                  <a:cubicBezTo>
                    <a:pt x="7247" y="12"/>
                    <a:pt x="7258" y="13"/>
                    <a:pt x="7248" y="14"/>
                  </a:cubicBezTo>
                  <a:cubicBezTo>
                    <a:pt x="7330" y="14"/>
                    <a:pt x="7447" y="16"/>
                    <a:pt x="7495" y="13"/>
                  </a:cubicBezTo>
                  <a:cubicBezTo>
                    <a:pt x="7552" y="14"/>
                    <a:pt x="7561" y="18"/>
                    <a:pt x="7642" y="16"/>
                  </a:cubicBezTo>
                  <a:cubicBezTo>
                    <a:pt x="7659" y="16"/>
                    <a:pt x="7629" y="13"/>
                    <a:pt x="7682" y="14"/>
                  </a:cubicBezTo>
                  <a:cubicBezTo>
                    <a:pt x="7686" y="15"/>
                    <a:pt x="7631" y="17"/>
                    <a:pt x="7690" y="17"/>
                  </a:cubicBezTo>
                  <a:cubicBezTo>
                    <a:pt x="7733" y="14"/>
                    <a:pt x="7790" y="19"/>
                    <a:pt x="7845" y="17"/>
                  </a:cubicBezTo>
                  <a:cubicBezTo>
                    <a:pt x="7875" y="18"/>
                    <a:pt x="7925" y="18"/>
                    <a:pt x="7915" y="20"/>
                  </a:cubicBezTo>
                  <a:cubicBezTo>
                    <a:pt x="7868" y="19"/>
                    <a:pt x="7803" y="19"/>
                    <a:pt x="7793" y="20"/>
                  </a:cubicBezTo>
                  <a:cubicBezTo>
                    <a:pt x="7799" y="19"/>
                    <a:pt x="7760" y="19"/>
                    <a:pt x="7794" y="18"/>
                  </a:cubicBezTo>
                  <a:cubicBezTo>
                    <a:pt x="7724" y="16"/>
                    <a:pt x="7749" y="19"/>
                    <a:pt x="7686" y="17"/>
                  </a:cubicBezTo>
                  <a:cubicBezTo>
                    <a:pt x="7682" y="18"/>
                    <a:pt x="7719" y="20"/>
                    <a:pt x="7732" y="19"/>
                  </a:cubicBezTo>
                  <a:cubicBezTo>
                    <a:pt x="7732" y="22"/>
                    <a:pt x="7608" y="20"/>
                    <a:pt x="7664" y="24"/>
                  </a:cubicBezTo>
                  <a:cubicBezTo>
                    <a:pt x="7731" y="24"/>
                    <a:pt x="7751" y="18"/>
                    <a:pt x="7809" y="22"/>
                  </a:cubicBezTo>
                  <a:cubicBezTo>
                    <a:pt x="7786" y="23"/>
                    <a:pt x="7749" y="22"/>
                    <a:pt x="7720" y="24"/>
                  </a:cubicBezTo>
                  <a:lnTo>
                    <a:pt x="7767" y="26"/>
                  </a:lnTo>
                  <a:lnTo>
                    <a:pt x="7802" y="24"/>
                  </a:lnTo>
                  <a:lnTo>
                    <a:pt x="7800" y="24"/>
                  </a:lnTo>
                  <a:cubicBezTo>
                    <a:pt x="7884" y="27"/>
                    <a:pt x="7878" y="22"/>
                    <a:pt x="7953" y="21"/>
                  </a:cubicBezTo>
                  <a:cubicBezTo>
                    <a:pt x="7910" y="19"/>
                    <a:pt x="7963" y="16"/>
                    <a:pt x="7930" y="15"/>
                  </a:cubicBezTo>
                  <a:cubicBezTo>
                    <a:pt x="7981" y="15"/>
                    <a:pt x="8018" y="15"/>
                    <a:pt x="8018" y="18"/>
                  </a:cubicBezTo>
                  <a:cubicBezTo>
                    <a:pt x="7924" y="20"/>
                    <a:pt x="8013" y="21"/>
                    <a:pt x="7926" y="23"/>
                  </a:cubicBezTo>
                  <a:cubicBezTo>
                    <a:pt x="7940" y="24"/>
                    <a:pt x="7905" y="27"/>
                    <a:pt x="7957" y="28"/>
                  </a:cubicBezTo>
                  <a:cubicBezTo>
                    <a:pt x="8015" y="26"/>
                    <a:pt x="7939" y="25"/>
                    <a:pt x="7998" y="25"/>
                  </a:cubicBezTo>
                  <a:cubicBezTo>
                    <a:pt x="8001" y="25"/>
                    <a:pt x="8005" y="25"/>
                    <a:pt x="8003" y="26"/>
                  </a:cubicBezTo>
                  <a:cubicBezTo>
                    <a:pt x="8029" y="24"/>
                    <a:pt x="8034" y="26"/>
                    <a:pt x="8066" y="25"/>
                  </a:cubicBezTo>
                  <a:lnTo>
                    <a:pt x="8059" y="25"/>
                  </a:lnTo>
                  <a:cubicBezTo>
                    <a:pt x="8099" y="27"/>
                    <a:pt x="8103" y="24"/>
                    <a:pt x="8137" y="26"/>
                  </a:cubicBezTo>
                  <a:cubicBezTo>
                    <a:pt x="8123" y="24"/>
                    <a:pt x="8160" y="24"/>
                    <a:pt x="8182" y="23"/>
                  </a:cubicBezTo>
                  <a:cubicBezTo>
                    <a:pt x="8147" y="22"/>
                    <a:pt x="8128" y="19"/>
                    <a:pt x="8059" y="19"/>
                  </a:cubicBezTo>
                  <a:cubicBezTo>
                    <a:pt x="8050" y="20"/>
                    <a:pt x="8055" y="21"/>
                    <a:pt x="8027" y="22"/>
                  </a:cubicBezTo>
                  <a:lnTo>
                    <a:pt x="8072" y="22"/>
                  </a:lnTo>
                  <a:lnTo>
                    <a:pt x="8046" y="23"/>
                  </a:lnTo>
                  <a:lnTo>
                    <a:pt x="8003" y="22"/>
                  </a:lnTo>
                  <a:cubicBezTo>
                    <a:pt x="8058" y="21"/>
                    <a:pt x="8033" y="19"/>
                    <a:pt x="8056" y="17"/>
                  </a:cubicBezTo>
                  <a:cubicBezTo>
                    <a:pt x="8106" y="18"/>
                    <a:pt x="8097" y="17"/>
                    <a:pt x="8128" y="18"/>
                  </a:cubicBezTo>
                  <a:cubicBezTo>
                    <a:pt x="8125" y="20"/>
                    <a:pt x="8225" y="23"/>
                    <a:pt x="8282" y="24"/>
                  </a:cubicBezTo>
                  <a:lnTo>
                    <a:pt x="8255" y="24"/>
                  </a:lnTo>
                  <a:cubicBezTo>
                    <a:pt x="8214" y="25"/>
                    <a:pt x="8284" y="26"/>
                    <a:pt x="8286" y="27"/>
                  </a:cubicBezTo>
                  <a:lnTo>
                    <a:pt x="8316" y="26"/>
                  </a:lnTo>
                  <a:cubicBezTo>
                    <a:pt x="8310" y="26"/>
                    <a:pt x="8302" y="27"/>
                    <a:pt x="8315" y="27"/>
                  </a:cubicBezTo>
                  <a:cubicBezTo>
                    <a:pt x="8357" y="27"/>
                    <a:pt x="8354" y="25"/>
                    <a:pt x="8395" y="24"/>
                  </a:cubicBezTo>
                  <a:cubicBezTo>
                    <a:pt x="8398" y="26"/>
                    <a:pt x="8364" y="27"/>
                    <a:pt x="8389" y="28"/>
                  </a:cubicBezTo>
                  <a:cubicBezTo>
                    <a:pt x="8398" y="30"/>
                    <a:pt x="8426" y="33"/>
                    <a:pt x="8481" y="32"/>
                  </a:cubicBezTo>
                  <a:cubicBezTo>
                    <a:pt x="8485" y="31"/>
                    <a:pt x="8499" y="31"/>
                    <a:pt x="8515" y="31"/>
                  </a:cubicBezTo>
                  <a:lnTo>
                    <a:pt x="8509" y="31"/>
                  </a:lnTo>
                  <a:lnTo>
                    <a:pt x="8545" y="33"/>
                  </a:lnTo>
                  <a:cubicBezTo>
                    <a:pt x="8514" y="35"/>
                    <a:pt x="8483" y="32"/>
                    <a:pt x="8452" y="34"/>
                  </a:cubicBezTo>
                  <a:lnTo>
                    <a:pt x="8449" y="36"/>
                  </a:lnTo>
                  <a:cubicBezTo>
                    <a:pt x="8425" y="36"/>
                    <a:pt x="8392" y="36"/>
                    <a:pt x="8377" y="37"/>
                  </a:cubicBezTo>
                  <a:cubicBezTo>
                    <a:pt x="8414" y="38"/>
                    <a:pt x="8422" y="37"/>
                    <a:pt x="8463" y="37"/>
                  </a:cubicBezTo>
                  <a:cubicBezTo>
                    <a:pt x="8469" y="39"/>
                    <a:pt x="8440" y="39"/>
                    <a:pt x="8435" y="39"/>
                  </a:cubicBezTo>
                  <a:lnTo>
                    <a:pt x="8441" y="38"/>
                  </a:lnTo>
                  <a:cubicBezTo>
                    <a:pt x="8392" y="36"/>
                    <a:pt x="8368" y="40"/>
                    <a:pt x="8307" y="39"/>
                  </a:cubicBezTo>
                  <a:cubicBezTo>
                    <a:pt x="8297" y="39"/>
                    <a:pt x="8303" y="39"/>
                    <a:pt x="8305" y="38"/>
                  </a:cubicBezTo>
                  <a:cubicBezTo>
                    <a:pt x="8256" y="40"/>
                    <a:pt x="8207" y="37"/>
                    <a:pt x="8159" y="39"/>
                  </a:cubicBezTo>
                  <a:lnTo>
                    <a:pt x="8175" y="38"/>
                  </a:lnTo>
                  <a:lnTo>
                    <a:pt x="8013" y="42"/>
                  </a:lnTo>
                  <a:lnTo>
                    <a:pt x="8013" y="43"/>
                  </a:lnTo>
                  <a:cubicBezTo>
                    <a:pt x="8020" y="44"/>
                    <a:pt x="7996" y="44"/>
                    <a:pt x="7983" y="43"/>
                  </a:cubicBezTo>
                  <a:lnTo>
                    <a:pt x="7983" y="43"/>
                  </a:lnTo>
                  <a:lnTo>
                    <a:pt x="7895" y="45"/>
                  </a:lnTo>
                  <a:cubicBezTo>
                    <a:pt x="7903" y="46"/>
                    <a:pt x="7913" y="46"/>
                    <a:pt x="7925" y="47"/>
                  </a:cubicBezTo>
                  <a:cubicBezTo>
                    <a:pt x="7935" y="46"/>
                    <a:pt x="7994" y="47"/>
                    <a:pt x="7986" y="45"/>
                  </a:cubicBezTo>
                  <a:cubicBezTo>
                    <a:pt x="8013" y="46"/>
                    <a:pt x="8057" y="44"/>
                    <a:pt x="8077" y="45"/>
                  </a:cubicBezTo>
                  <a:cubicBezTo>
                    <a:pt x="8041" y="44"/>
                    <a:pt x="8102" y="43"/>
                    <a:pt x="8109" y="42"/>
                  </a:cubicBezTo>
                  <a:cubicBezTo>
                    <a:pt x="8121" y="44"/>
                    <a:pt x="8163" y="42"/>
                    <a:pt x="8158" y="44"/>
                  </a:cubicBezTo>
                  <a:cubicBezTo>
                    <a:pt x="8165" y="45"/>
                    <a:pt x="8140" y="43"/>
                    <a:pt x="8125" y="44"/>
                  </a:cubicBezTo>
                  <a:cubicBezTo>
                    <a:pt x="8086" y="46"/>
                    <a:pt x="8194" y="46"/>
                    <a:pt x="8147" y="47"/>
                  </a:cubicBezTo>
                  <a:cubicBezTo>
                    <a:pt x="8207" y="46"/>
                    <a:pt x="8287" y="47"/>
                    <a:pt x="8349" y="46"/>
                  </a:cubicBezTo>
                  <a:lnTo>
                    <a:pt x="8314" y="45"/>
                  </a:lnTo>
                  <a:cubicBezTo>
                    <a:pt x="8342" y="46"/>
                    <a:pt x="8408" y="46"/>
                    <a:pt x="8413" y="47"/>
                  </a:cubicBezTo>
                  <a:lnTo>
                    <a:pt x="8342" y="47"/>
                  </a:lnTo>
                  <a:cubicBezTo>
                    <a:pt x="8340" y="49"/>
                    <a:pt x="8405" y="47"/>
                    <a:pt x="8408" y="48"/>
                  </a:cubicBezTo>
                  <a:lnTo>
                    <a:pt x="8484" y="45"/>
                  </a:lnTo>
                  <a:lnTo>
                    <a:pt x="8451" y="45"/>
                  </a:lnTo>
                  <a:cubicBezTo>
                    <a:pt x="8472" y="44"/>
                    <a:pt x="8542" y="46"/>
                    <a:pt x="8594" y="47"/>
                  </a:cubicBezTo>
                  <a:cubicBezTo>
                    <a:pt x="8564" y="49"/>
                    <a:pt x="8516" y="46"/>
                    <a:pt x="8461" y="47"/>
                  </a:cubicBezTo>
                  <a:cubicBezTo>
                    <a:pt x="8421" y="48"/>
                    <a:pt x="8485" y="50"/>
                    <a:pt x="8448" y="50"/>
                  </a:cubicBezTo>
                  <a:cubicBezTo>
                    <a:pt x="8458" y="51"/>
                    <a:pt x="8482" y="51"/>
                    <a:pt x="8494" y="50"/>
                  </a:cubicBezTo>
                  <a:lnTo>
                    <a:pt x="8509" y="51"/>
                  </a:lnTo>
                  <a:cubicBezTo>
                    <a:pt x="8475" y="53"/>
                    <a:pt x="8400" y="52"/>
                    <a:pt x="8350" y="54"/>
                  </a:cubicBezTo>
                  <a:cubicBezTo>
                    <a:pt x="8355" y="54"/>
                    <a:pt x="8359" y="54"/>
                    <a:pt x="8360" y="54"/>
                  </a:cubicBezTo>
                  <a:cubicBezTo>
                    <a:pt x="8321" y="52"/>
                    <a:pt x="8282" y="52"/>
                    <a:pt x="8245" y="52"/>
                  </a:cubicBezTo>
                  <a:cubicBezTo>
                    <a:pt x="8265" y="53"/>
                    <a:pt x="8273" y="53"/>
                    <a:pt x="8284" y="53"/>
                  </a:cubicBezTo>
                  <a:cubicBezTo>
                    <a:pt x="8285" y="53"/>
                    <a:pt x="8250" y="53"/>
                    <a:pt x="8236" y="54"/>
                  </a:cubicBezTo>
                  <a:cubicBezTo>
                    <a:pt x="8271" y="55"/>
                    <a:pt x="8243" y="56"/>
                    <a:pt x="8265" y="56"/>
                  </a:cubicBezTo>
                  <a:cubicBezTo>
                    <a:pt x="8242" y="57"/>
                    <a:pt x="8224" y="56"/>
                    <a:pt x="8196" y="56"/>
                  </a:cubicBezTo>
                  <a:cubicBezTo>
                    <a:pt x="8182" y="55"/>
                    <a:pt x="8208" y="55"/>
                    <a:pt x="8205" y="53"/>
                  </a:cubicBezTo>
                  <a:cubicBezTo>
                    <a:pt x="8177" y="54"/>
                    <a:pt x="8164" y="51"/>
                    <a:pt x="8122" y="52"/>
                  </a:cubicBezTo>
                  <a:cubicBezTo>
                    <a:pt x="8177" y="53"/>
                    <a:pt x="8107" y="55"/>
                    <a:pt x="8088" y="56"/>
                  </a:cubicBezTo>
                  <a:lnTo>
                    <a:pt x="8097" y="56"/>
                  </a:lnTo>
                  <a:cubicBezTo>
                    <a:pt x="8080" y="57"/>
                    <a:pt x="8065" y="57"/>
                    <a:pt x="8053" y="56"/>
                  </a:cubicBezTo>
                  <a:cubicBezTo>
                    <a:pt x="8075" y="55"/>
                    <a:pt x="8097" y="56"/>
                    <a:pt x="8091" y="54"/>
                  </a:cubicBezTo>
                  <a:cubicBezTo>
                    <a:pt x="8076" y="54"/>
                    <a:pt x="8061" y="54"/>
                    <a:pt x="8044" y="54"/>
                  </a:cubicBezTo>
                  <a:lnTo>
                    <a:pt x="8059" y="53"/>
                  </a:lnTo>
                  <a:lnTo>
                    <a:pt x="7985" y="53"/>
                  </a:lnTo>
                  <a:cubicBezTo>
                    <a:pt x="7973" y="55"/>
                    <a:pt x="7953" y="56"/>
                    <a:pt x="7943" y="58"/>
                  </a:cubicBezTo>
                  <a:cubicBezTo>
                    <a:pt x="7925" y="57"/>
                    <a:pt x="7900" y="58"/>
                    <a:pt x="7883" y="58"/>
                  </a:cubicBezTo>
                  <a:lnTo>
                    <a:pt x="7891" y="58"/>
                  </a:lnTo>
                  <a:cubicBezTo>
                    <a:pt x="7858" y="56"/>
                    <a:pt x="7785" y="57"/>
                    <a:pt x="7779" y="58"/>
                  </a:cubicBezTo>
                  <a:cubicBezTo>
                    <a:pt x="7755" y="57"/>
                    <a:pt x="7945" y="51"/>
                    <a:pt x="7779" y="52"/>
                  </a:cubicBezTo>
                  <a:cubicBezTo>
                    <a:pt x="7715" y="51"/>
                    <a:pt x="7739" y="55"/>
                    <a:pt x="7703" y="57"/>
                  </a:cubicBezTo>
                  <a:cubicBezTo>
                    <a:pt x="7703" y="57"/>
                    <a:pt x="7705" y="56"/>
                    <a:pt x="7702" y="56"/>
                  </a:cubicBezTo>
                  <a:cubicBezTo>
                    <a:pt x="7674" y="55"/>
                    <a:pt x="7671" y="57"/>
                    <a:pt x="7648" y="57"/>
                  </a:cubicBezTo>
                  <a:cubicBezTo>
                    <a:pt x="7665" y="58"/>
                    <a:pt x="7689" y="58"/>
                    <a:pt x="7697" y="58"/>
                  </a:cubicBezTo>
                  <a:cubicBezTo>
                    <a:pt x="7688" y="59"/>
                    <a:pt x="7639" y="57"/>
                    <a:pt x="7618" y="59"/>
                  </a:cubicBezTo>
                  <a:cubicBezTo>
                    <a:pt x="7646" y="56"/>
                    <a:pt x="7565" y="57"/>
                    <a:pt x="7586" y="56"/>
                  </a:cubicBezTo>
                  <a:cubicBezTo>
                    <a:pt x="7531" y="54"/>
                    <a:pt x="7472" y="56"/>
                    <a:pt x="7443" y="58"/>
                  </a:cubicBezTo>
                  <a:cubicBezTo>
                    <a:pt x="7406" y="55"/>
                    <a:pt x="7378" y="58"/>
                    <a:pt x="7317" y="56"/>
                  </a:cubicBezTo>
                  <a:cubicBezTo>
                    <a:pt x="7327" y="56"/>
                    <a:pt x="7343" y="56"/>
                    <a:pt x="7356" y="56"/>
                  </a:cubicBezTo>
                  <a:cubicBezTo>
                    <a:pt x="7391" y="55"/>
                    <a:pt x="7294" y="55"/>
                    <a:pt x="7347" y="54"/>
                  </a:cubicBezTo>
                  <a:cubicBezTo>
                    <a:pt x="7335" y="54"/>
                    <a:pt x="7346" y="55"/>
                    <a:pt x="7358" y="54"/>
                  </a:cubicBezTo>
                  <a:cubicBezTo>
                    <a:pt x="7378" y="54"/>
                    <a:pt x="7397" y="53"/>
                    <a:pt x="7392" y="52"/>
                  </a:cubicBezTo>
                  <a:lnTo>
                    <a:pt x="7343" y="51"/>
                  </a:lnTo>
                  <a:lnTo>
                    <a:pt x="7360" y="50"/>
                  </a:lnTo>
                  <a:lnTo>
                    <a:pt x="7285" y="47"/>
                  </a:lnTo>
                  <a:cubicBezTo>
                    <a:pt x="7283" y="48"/>
                    <a:pt x="7290" y="48"/>
                    <a:pt x="7294" y="49"/>
                  </a:cubicBezTo>
                  <a:cubicBezTo>
                    <a:pt x="7207" y="47"/>
                    <a:pt x="7107" y="48"/>
                    <a:pt x="7031" y="48"/>
                  </a:cubicBezTo>
                  <a:cubicBezTo>
                    <a:pt x="7017" y="53"/>
                    <a:pt x="6844" y="50"/>
                    <a:pt x="6782" y="53"/>
                  </a:cubicBezTo>
                  <a:cubicBezTo>
                    <a:pt x="6799" y="52"/>
                    <a:pt x="6808" y="49"/>
                    <a:pt x="6798" y="48"/>
                  </a:cubicBezTo>
                  <a:cubicBezTo>
                    <a:pt x="6811" y="47"/>
                    <a:pt x="6840" y="45"/>
                    <a:pt x="6871" y="46"/>
                  </a:cubicBezTo>
                  <a:cubicBezTo>
                    <a:pt x="6876" y="47"/>
                    <a:pt x="6914" y="48"/>
                    <a:pt x="6889" y="49"/>
                  </a:cubicBezTo>
                  <a:cubicBezTo>
                    <a:pt x="6975" y="48"/>
                    <a:pt x="6878" y="46"/>
                    <a:pt x="6903" y="44"/>
                  </a:cubicBezTo>
                  <a:cubicBezTo>
                    <a:pt x="6808" y="44"/>
                    <a:pt x="6752" y="48"/>
                    <a:pt x="6692" y="49"/>
                  </a:cubicBezTo>
                  <a:lnTo>
                    <a:pt x="6690" y="48"/>
                  </a:lnTo>
                  <a:lnTo>
                    <a:pt x="6645" y="49"/>
                  </a:lnTo>
                  <a:cubicBezTo>
                    <a:pt x="6682" y="50"/>
                    <a:pt x="6680" y="53"/>
                    <a:pt x="6632" y="52"/>
                  </a:cubicBezTo>
                  <a:lnTo>
                    <a:pt x="6638" y="52"/>
                  </a:lnTo>
                  <a:cubicBezTo>
                    <a:pt x="6611" y="50"/>
                    <a:pt x="6554" y="52"/>
                    <a:pt x="6511" y="51"/>
                  </a:cubicBezTo>
                  <a:lnTo>
                    <a:pt x="6483" y="53"/>
                  </a:lnTo>
                  <a:cubicBezTo>
                    <a:pt x="6440" y="53"/>
                    <a:pt x="6438" y="50"/>
                    <a:pt x="6424" y="48"/>
                  </a:cubicBezTo>
                  <a:cubicBezTo>
                    <a:pt x="6357" y="47"/>
                    <a:pt x="6319" y="50"/>
                    <a:pt x="6271" y="52"/>
                  </a:cubicBezTo>
                  <a:cubicBezTo>
                    <a:pt x="6250" y="50"/>
                    <a:pt x="6150" y="50"/>
                    <a:pt x="6203" y="48"/>
                  </a:cubicBezTo>
                  <a:cubicBezTo>
                    <a:pt x="6142" y="49"/>
                    <a:pt x="6154" y="57"/>
                    <a:pt x="6051" y="53"/>
                  </a:cubicBezTo>
                  <a:lnTo>
                    <a:pt x="6078" y="51"/>
                  </a:lnTo>
                  <a:cubicBezTo>
                    <a:pt x="5979" y="52"/>
                    <a:pt x="5838" y="54"/>
                    <a:pt x="5792" y="53"/>
                  </a:cubicBezTo>
                  <a:cubicBezTo>
                    <a:pt x="5829" y="48"/>
                    <a:pt x="5669" y="48"/>
                    <a:pt x="5651" y="43"/>
                  </a:cubicBezTo>
                  <a:cubicBezTo>
                    <a:pt x="5656" y="44"/>
                    <a:pt x="5619" y="44"/>
                    <a:pt x="5613" y="45"/>
                  </a:cubicBezTo>
                  <a:cubicBezTo>
                    <a:pt x="5605" y="44"/>
                    <a:pt x="5592" y="44"/>
                    <a:pt x="5577" y="45"/>
                  </a:cubicBezTo>
                  <a:cubicBezTo>
                    <a:pt x="5616" y="46"/>
                    <a:pt x="5550" y="50"/>
                    <a:pt x="5624" y="48"/>
                  </a:cubicBezTo>
                  <a:cubicBezTo>
                    <a:pt x="5587" y="51"/>
                    <a:pt x="5539" y="54"/>
                    <a:pt x="5457" y="54"/>
                  </a:cubicBezTo>
                  <a:lnTo>
                    <a:pt x="5458" y="52"/>
                  </a:lnTo>
                  <a:lnTo>
                    <a:pt x="5523" y="52"/>
                  </a:lnTo>
                  <a:cubicBezTo>
                    <a:pt x="5516" y="51"/>
                    <a:pt x="5549" y="51"/>
                    <a:pt x="5563" y="50"/>
                  </a:cubicBezTo>
                  <a:cubicBezTo>
                    <a:pt x="5443" y="49"/>
                    <a:pt x="5579" y="45"/>
                    <a:pt x="5456" y="46"/>
                  </a:cubicBezTo>
                  <a:cubicBezTo>
                    <a:pt x="5444" y="47"/>
                    <a:pt x="5452" y="46"/>
                    <a:pt x="5420" y="47"/>
                  </a:cubicBezTo>
                  <a:cubicBezTo>
                    <a:pt x="5435" y="47"/>
                    <a:pt x="5437" y="46"/>
                    <a:pt x="5413" y="45"/>
                  </a:cubicBezTo>
                  <a:lnTo>
                    <a:pt x="5390" y="47"/>
                  </a:lnTo>
                  <a:cubicBezTo>
                    <a:pt x="5347" y="44"/>
                    <a:pt x="5461" y="45"/>
                    <a:pt x="5424" y="42"/>
                  </a:cubicBezTo>
                  <a:cubicBezTo>
                    <a:pt x="5472" y="41"/>
                    <a:pt x="5554" y="40"/>
                    <a:pt x="5539" y="37"/>
                  </a:cubicBezTo>
                  <a:cubicBezTo>
                    <a:pt x="5461" y="36"/>
                    <a:pt x="5469" y="42"/>
                    <a:pt x="5388" y="41"/>
                  </a:cubicBezTo>
                  <a:lnTo>
                    <a:pt x="5379" y="40"/>
                  </a:lnTo>
                  <a:cubicBezTo>
                    <a:pt x="5351" y="41"/>
                    <a:pt x="5346" y="43"/>
                    <a:pt x="5330" y="44"/>
                  </a:cubicBezTo>
                  <a:cubicBezTo>
                    <a:pt x="5329" y="43"/>
                    <a:pt x="5322" y="43"/>
                    <a:pt x="5303" y="42"/>
                  </a:cubicBezTo>
                  <a:cubicBezTo>
                    <a:pt x="5255" y="45"/>
                    <a:pt x="5223" y="46"/>
                    <a:pt x="5179" y="49"/>
                  </a:cubicBezTo>
                  <a:cubicBezTo>
                    <a:pt x="5297" y="46"/>
                    <a:pt x="5280" y="51"/>
                    <a:pt x="5402" y="49"/>
                  </a:cubicBezTo>
                  <a:cubicBezTo>
                    <a:pt x="5383" y="49"/>
                    <a:pt x="5297" y="50"/>
                    <a:pt x="5292" y="53"/>
                  </a:cubicBezTo>
                  <a:lnTo>
                    <a:pt x="5293" y="51"/>
                  </a:lnTo>
                  <a:cubicBezTo>
                    <a:pt x="5253" y="52"/>
                    <a:pt x="5214" y="53"/>
                    <a:pt x="5164" y="53"/>
                  </a:cubicBezTo>
                  <a:lnTo>
                    <a:pt x="5194" y="51"/>
                  </a:lnTo>
                  <a:cubicBezTo>
                    <a:pt x="5128" y="53"/>
                    <a:pt x="5084" y="48"/>
                    <a:pt x="5032" y="52"/>
                  </a:cubicBezTo>
                  <a:cubicBezTo>
                    <a:pt x="5051" y="52"/>
                    <a:pt x="5065" y="52"/>
                    <a:pt x="5077" y="52"/>
                  </a:cubicBezTo>
                  <a:cubicBezTo>
                    <a:pt x="5043" y="53"/>
                    <a:pt x="5000" y="52"/>
                    <a:pt x="4963" y="52"/>
                  </a:cubicBezTo>
                  <a:lnTo>
                    <a:pt x="4887" y="56"/>
                  </a:lnTo>
                  <a:cubicBezTo>
                    <a:pt x="4887" y="55"/>
                    <a:pt x="4839" y="55"/>
                    <a:pt x="4862" y="53"/>
                  </a:cubicBezTo>
                  <a:cubicBezTo>
                    <a:pt x="4807" y="51"/>
                    <a:pt x="4781" y="55"/>
                    <a:pt x="4749" y="55"/>
                  </a:cubicBezTo>
                  <a:cubicBezTo>
                    <a:pt x="4693" y="53"/>
                    <a:pt x="4798" y="54"/>
                    <a:pt x="4804" y="51"/>
                  </a:cubicBezTo>
                  <a:cubicBezTo>
                    <a:pt x="4726" y="50"/>
                    <a:pt x="4644" y="51"/>
                    <a:pt x="4600" y="53"/>
                  </a:cubicBezTo>
                  <a:cubicBezTo>
                    <a:pt x="4616" y="54"/>
                    <a:pt x="4623" y="54"/>
                    <a:pt x="4623" y="55"/>
                  </a:cubicBezTo>
                  <a:cubicBezTo>
                    <a:pt x="4620" y="54"/>
                    <a:pt x="4589" y="54"/>
                    <a:pt x="4572" y="54"/>
                  </a:cubicBezTo>
                  <a:lnTo>
                    <a:pt x="4560" y="55"/>
                  </a:lnTo>
                  <a:cubicBezTo>
                    <a:pt x="4530" y="55"/>
                    <a:pt x="4535" y="54"/>
                    <a:pt x="4559" y="53"/>
                  </a:cubicBezTo>
                  <a:cubicBezTo>
                    <a:pt x="4532" y="52"/>
                    <a:pt x="4498" y="55"/>
                    <a:pt x="4470" y="53"/>
                  </a:cubicBezTo>
                  <a:cubicBezTo>
                    <a:pt x="4517" y="52"/>
                    <a:pt x="4578" y="53"/>
                    <a:pt x="4602" y="52"/>
                  </a:cubicBezTo>
                  <a:cubicBezTo>
                    <a:pt x="4503" y="53"/>
                    <a:pt x="4503" y="48"/>
                    <a:pt x="4377" y="50"/>
                  </a:cubicBezTo>
                  <a:cubicBezTo>
                    <a:pt x="4375" y="49"/>
                    <a:pt x="4397" y="48"/>
                    <a:pt x="4372" y="48"/>
                  </a:cubicBezTo>
                  <a:cubicBezTo>
                    <a:pt x="4316" y="48"/>
                    <a:pt x="4358" y="51"/>
                    <a:pt x="4340" y="52"/>
                  </a:cubicBezTo>
                  <a:cubicBezTo>
                    <a:pt x="4383" y="51"/>
                    <a:pt x="4404" y="52"/>
                    <a:pt x="4429" y="54"/>
                  </a:cubicBezTo>
                  <a:lnTo>
                    <a:pt x="4417" y="55"/>
                  </a:lnTo>
                  <a:cubicBezTo>
                    <a:pt x="4415" y="54"/>
                    <a:pt x="4388" y="54"/>
                    <a:pt x="4380" y="54"/>
                  </a:cubicBezTo>
                  <a:lnTo>
                    <a:pt x="4373" y="56"/>
                  </a:lnTo>
                  <a:cubicBezTo>
                    <a:pt x="4376" y="54"/>
                    <a:pt x="4333" y="52"/>
                    <a:pt x="4299" y="53"/>
                  </a:cubicBezTo>
                  <a:cubicBezTo>
                    <a:pt x="4333" y="54"/>
                    <a:pt x="4324" y="54"/>
                    <a:pt x="4334" y="57"/>
                  </a:cubicBezTo>
                  <a:cubicBezTo>
                    <a:pt x="4286" y="60"/>
                    <a:pt x="4279" y="55"/>
                    <a:pt x="4226" y="58"/>
                  </a:cubicBezTo>
                  <a:cubicBezTo>
                    <a:pt x="4230" y="57"/>
                    <a:pt x="4277" y="56"/>
                    <a:pt x="4236" y="56"/>
                  </a:cubicBezTo>
                  <a:cubicBezTo>
                    <a:pt x="4203" y="56"/>
                    <a:pt x="4207" y="57"/>
                    <a:pt x="4184" y="58"/>
                  </a:cubicBezTo>
                  <a:cubicBezTo>
                    <a:pt x="4210" y="56"/>
                    <a:pt x="4203" y="54"/>
                    <a:pt x="4231" y="52"/>
                  </a:cubicBezTo>
                  <a:cubicBezTo>
                    <a:pt x="4290" y="52"/>
                    <a:pt x="4255" y="52"/>
                    <a:pt x="4313" y="51"/>
                  </a:cubicBezTo>
                  <a:lnTo>
                    <a:pt x="4264" y="49"/>
                  </a:lnTo>
                  <a:cubicBezTo>
                    <a:pt x="4314" y="49"/>
                    <a:pt x="4301" y="47"/>
                    <a:pt x="4305" y="46"/>
                  </a:cubicBezTo>
                  <a:cubicBezTo>
                    <a:pt x="4218" y="44"/>
                    <a:pt x="4240" y="49"/>
                    <a:pt x="4184" y="49"/>
                  </a:cubicBezTo>
                  <a:cubicBezTo>
                    <a:pt x="4157" y="50"/>
                    <a:pt x="4236" y="49"/>
                    <a:pt x="4194" y="51"/>
                  </a:cubicBezTo>
                  <a:cubicBezTo>
                    <a:pt x="4142" y="50"/>
                    <a:pt x="4182" y="52"/>
                    <a:pt x="4124" y="53"/>
                  </a:cubicBezTo>
                  <a:lnTo>
                    <a:pt x="4134" y="52"/>
                  </a:lnTo>
                  <a:cubicBezTo>
                    <a:pt x="4116" y="51"/>
                    <a:pt x="4099" y="52"/>
                    <a:pt x="4078" y="53"/>
                  </a:cubicBezTo>
                  <a:cubicBezTo>
                    <a:pt x="4055" y="53"/>
                    <a:pt x="4104" y="60"/>
                    <a:pt x="4010" y="60"/>
                  </a:cubicBezTo>
                  <a:cubicBezTo>
                    <a:pt x="4015" y="60"/>
                    <a:pt x="4017" y="59"/>
                    <a:pt x="4017" y="59"/>
                  </a:cubicBezTo>
                  <a:lnTo>
                    <a:pt x="4108" y="41"/>
                  </a:lnTo>
                  <a:cubicBezTo>
                    <a:pt x="4013" y="41"/>
                    <a:pt x="3904" y="41"/>
                    <a:pt x="3795" y="40"/>
                  </a:cubicBezTo>
                  <a:cubicBezTo>
                    <a:pt x="3769" y="37"/>
                    <a:pt x="3873" y="37"/>
                    <a:pt x="3866" y="36"/>
                  </a:cubicBezTo>
                  <a:lnTo>
                    <a:pt x="3916" y="36"/>
                  </a:lnTo>
                  <a:cubicBezTo>
                    <a:pt x="3913" y="38"/>
                    <a:pt x="3812" y="37"/>
                    <a:pt x="3857" y="39"/>
                  </a:cubicBezTo>
                  <a:cubicBezTo>
                    <a:pt x="3945" y="38"/>
                    <a:pt x="3985" y="40"/>
                    <a:pt x="4068" y="37"/>
                  </a:cubicBezTo>
                  <a:cubicBezTo>
                    <a:pt x="4042" y="33"/>
                    <a:pt x="3958" y="37"/>
                    <a:pt x="3904" y="35"/>
                  </a:cubicBezTo>
                  <a:cubicBezTo>
                    <a:pt x="3927" y="35"/>
                    <a:pt x="3946" y="35"/>
                    <a:pt x="3965" y="34"/>
                  </a:cubicBezTo>
                  <a:lnTo>
                    <a:pt x="3801" y="33"/>
                  </a:lnTo>
                  <a:lnTo>
                    <a:pt x="3788" y="34"/>
                  </a:lnTo>
                  <a:lnTo>
                    <a:pt x="3858" y="34"/>
                  </a:lnTo>
                  <a:cubicBezTo>
                    <a:pt x="3806" y="34"/>
                    <a:pt x="3762" y="36"/>
                    <a:pt x="3758" y="39"/>
                  </a:cubicBezTo>
                  <a:lnTo>
                    <a:pt x="3768" y="39"/>
                  </a:lnTo>
                  <a:lnTo>
                    <a:pt x="3749" y="40"/>
                  </a:lnTo>
                  <a:lnTo>
                    <a:pt x="3713" y="39"/>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0" name="フリーフォーム 64"/>
            <p:cNvSpPr>
              <a:spLocks/>
            </p:cNvSpPr>
            <p:nvPr/>
          </p:nvSpPr>
          <p:spPr bwMode="invGray">
            <a:xfrm>
              <a:off x="12117388" y="2779713"/>
              <a:ext cx="127000" cy="4762"/>
            </a:xfrm>
            <a:custGeom>
              <a:avLst/>
              <a:gdLst>
                <a:gd name="T0" fmla="*/ 19 w 66"/>
                <a:gd name="T1" fmla="*/ 2 h 2"/>
                <a:gd name="T2" fmla="*/ 19 w 66"/>
                <a:gd name="T3" fmla="*/ 2 h 2"/>
                <a:gd name="T4" fmla="*/ 60 w 66"/>
                <a:gd name="T5" fmla="*/ 0 h 2"/>
                <a:gd name="T6" fmla="*/ 19 w 66"/>
                <a:gd name="T7" fmla="*/ 2 h 2"/>
              </a:gdLst>
              <a:ahLst/>
              <a:cxnLst>
                <a:cxn ang="0">
                  <a:pos x="T0" y="T1"/>
                </a:cxn>
                <a:cxn ang="0">
                  <a:pos x="T2" y="T3"/>
                </a:cxn>
                <a:cxn ang="0">
                  <a:pos x="T4" y="T5"/>
                </a:cxn>
                <a:cxn ang="0">
                  <a:pos x="T6" y="T7"/>
                </a:cxn>
              </a:cxnLst>
              <a:rect l="0" t="0" r="r" b="b"/>
              <a:pathLst>
                <a:path w="66" h="2">
                  <a:moveTo>
                    <a:pt x="19" y="2"/>
                  </a:moveTo>
                  <a:lnTo>
                    <a:pt x="19" y="2"/>
                  </a:lnTo>
                  <a:cubicBezTo>
                    <a:pt x="33" y="2"/>
                    <a:pt x="66" y="2"/>
                    <a:pt x="60" y="0"/>
                  </a:cubicBezTo>
                  <a:cubicBezTo>
                    <a:pt x="60" y="2"/>
                    <a:pt x="0" y="0"/>
                    <a:pt x="19"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1" name="フリーフォーム 65"/>
            <p:cNvSpPr>
              <a:spLocks/>
            </p:cNvSpPr>
            <p:nvPr/>
          </p:nvSpPr>
          <p:spPr bwMode="invGray">
            <a:xfrm>
              <a:off x="12182475" y="2787650"/>
              <a:ext cx="79375" cy="1587"/>
            </a:xfrm>
            <a:custGeom>
              <a:avLst/>
              <a:gdLst>
                <a:gd name="T0" fmla="*/ 25 w 41"/>
                <a:gd name="T1" fmla="*/ 1 h 1"/>
                <a:gd name="T2" fmla="*/ 25 w 41"/>
                <a:gd name="T3" fmla="*/ 1 h 1"/>
                <a:gd name="T4" fmla="*/ 41 w 41"/>
                <a:gd name="T5" fmla="*/ 0 h 1"/>
                <a:gd name="T6" fmla="*/ 0 w 41"/>
                <a:gd name="T7" fmla="*/ 0 h 1"/>
                <a:gd name="T8" fmla="*/ 25 w 41"/>
                <a:gd name="T9" fmla="*/ 1 h 1"/>
              </a:gdLst>
              <a:ahLst/>
              <a:cxnLst>
                <a:cxn ang="0">
                  <a:pos x="T0" y="T1"/>
                </a:cxn>
                <a:cxn ang="0">
                  <a:pos x="T2" y="T3"/>
                </a:cxn>
                <a:cxn ang="0">
                  <a:pos x="T4" y="T5"/>
                </a:cxn>
                <a:cxn ang="0">
                  <a:pos x="T6" y="T7"/>
                </a:cxn>
                <a:cxn ang="0">
                  <a:pos x="T8" y="T9"/>
                </a:cxn>
              </a:cxnLst>
              <a:rect l="0" t="0" r="r" b="b"/>
              <a:pathLst>
                <a:path w="41" h="1">
                  <a:moveTo>
                    <a:pt x="25" y="1"/>
                  </a:moveTo>
                  <a:lnTo>
                    <a:pt x="25" y="1"/>
                  </a:lnTo>
                  <a:cubicBezTo>
                    <a:pt x="27" y="1"/>
                    <a:pt x="26" y="0"/>
                    <a:pt x="41" y="0"/>
                  </a:cubicBezTo>
                  <a:lnTo>
                    <a:pt x="0" y="0"/>
                  </a:lnTo>
                  <a:lnTo>
                    <a:pt x="2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2" name="フリーフォーム 66"/>
            <p:cNvSpPr>
              <a:spLocks/>
            </p:cNvSpPr>
            <p:nvPr/>
          </p:nvSpPr>
          <p:spPr bwMode="invGray">
            <a:xfrm>
              <a:off x="12307888" y="2809875"/>
              <a:ext cx="249238" cy="15875"/>
            </a:xfrm>
            <a:custGeom>
              <a:avLst/>
              <a:gdLst>
                <a:gd name="T0" fmla="*/ 2 w 130"/>
                <a:gd name="T1" fmla="*/ 3 h 7"/>
                <a:gd name="T2" fmla="*/ 2 w 130"/>
                <a:gd name="T3" fmla="*/ 3 h 7"/>
                <a:gd name="T4" fmla="*/ 70 w 130"/>
                <a:gd name="T5" fmla="*/ 2 h 7"/>
                <a:gd name="T6" fmla="*/ 0 w 130"/>
                <a:gd name="T7" fmla="*/ 6 h 7"/>
                <a:gd name="T8" fmla="*/ 130 w 130"/>
                <a:gd name="T9" fmla="*/ 4 h 7"/>
                <a:gd name="T10" fmla="*/ 2 w 130"/>
                <a:gd name="T11" fmla="*/ 3 h 7"/>
              </a:gdLst>
              <a:ahLst/>
              <a:cxnLst>
                <a:cxn ang="0">
                  <a:pos x="T0" y="T1"/>
                </a:cxn>
                <a:cxn ang="0">
                  <a:pos x="T2" y="T3"/>
                </a:cxn>
                <a:cxn ang="0">
                  <a:pos x="T4" y="T5"/>
                </a:cxn>
                <a:cxn ang="0">
                  <a:pos x="T6" y="T7"/>
                </a:cxn>
                <a:cxn ang="0">
                  <a:pos x="T8" y="T9"/>
                </a:cxn>
                <a:cxn ang="0">
                  <a:pos x="T10" y="T11"/>
                </a:cxn>
              </a:cxnLst>
              <a:rect l="0" t="0" r="r" b="b"/>
              <a:pathLst>
                <a:path w="130" h="7">
                  <a:moveTo>
                    <a:pt x="2" y="3"/>
                  </a:moveTo>
                  <a:lnTo>
                    <a:pt x="2" y="3"/>
                  </a:lnTo>
                  <a:cubicBezTo>
                    <a:pt x="23" y="2"/>
                    <a:pt x="37" y="1"/>
                    <a:pt x="70" y="2"/>
                  </a:cubicBezTo>
                  <a:cubicBezTo>
                    <a:pt x="82" y="6"/>
                    <a:pt x="15" y="2"/>
                    <a:pt x="0" y="6"/>
                  </a:cubicBezTo>
                  <a:cubicBezTo>
                    <a:pt x="61" y="7"/>
                    <a:pt x="80" y="4"/>
                    <a:pt x="130" y="4"/>
                  </a:cubicBezTo>
                  <a:cubicBezTo>
                    <a:pt x="106" y="2"/>
                    <a:pt x="4" y="0"/>
                    <a:pt x="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3" name="フリーフォーム 67"/>
            <p:cNvSpPr>
              <a:spLocks/>
            </p:cNvSpPr>
            <p:nvPr/>
          </p:nvSpPr>
          <p:spPr bwMode="invGray">
            <a:xfrm>
              <a:off x="12252325" y="2825750"/>
              <a:ext cx="73025" cy="1587"/>
            </a:xfrm>
            <a:custGeom>
              <a:avLst/>
              <a:gdLst>
                <a:gd name="T0" fmla="*/ 4 w 38"/>
                <a:gd name="T1" fmla="*/ 1 h 1"/>
                <a:gd name="T2" fmla="*/ 4 w 38"/>
                <a:gd name="T3" fmla="*/ 1 h 1"/>
                <a:gd name="T4" fmla="*/ 38 w 38"/>
                <a:gd name="T5" fmla="*/ 0 h 1"/>
                <a:gd name="T6" fmla="*/ 34 w 38"/>
                <a:gd name="T7" fmla="*/ 0 h 1"/>
                <a:gd name="T8" fmla="*/ 0 w 38"/>
                <a:gd name="T9" fmla="*/ 1 h 1"/>
                <a:gd name="T10" fmla="*/ 4 w 38"/>
                <a:gd name="T11" fmla="*/ 1 h 1"/>
              </a:gdLst>
              <a:ahLst/>
              <a:cxnLst>
                <a:cxn ang="0">
                  <a:pos x="T0" y="T1"/>
                </a:cxn>
                <a:cxn ang="0">
                  <a:pos x="T2" y="T3"/>
                </a:cxn>
                <a:cxn ang="0">
                  <a:pos x="T4" y="T5"/>
                </a:cxn>
                <a:cxn ang="0">
                  <a:pos x="T6" y="T7"/>
                </a:cxn>
                <a:cxn ang="0">
                  <a:pos x="T8" y="T9"/>
                </a:cxn>
                <a:cxn ang="0">
                  <a:pos x="T10" y="T11"/>
                </a:cxn>
              </a:cxnLst>
              <a:rect l="0" t="0" r="r" b="b"/>
              <a:pathLst>
                <a:path w="38" h="1">
                  <a:moveTo>
                    <a:pt x="4" y="1"/>
                  </a:moveTo>
                  <a:lnTo>
                    <a:pt x="4" y="1"/>
                  </a:lnTo>
                  <a:lnTo>
                    <a:pt x="38" y="0"/>
                  </a:lnTo>
                  <a:lnTo>
                    <a:pt x="34" y="0"/>
                  </a:lnTo>
                  <a:lnTo>
                    <a:pt x="0" y="1"/>
                  </a:lnTo>
                  <a:lnTo>
                    <a:pt x="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4" name="フリーフォーム 68"/>
            <p:cNvSpPr>
              <a:spLocks/>
            </p:cNvSpPr>
            <p:nvPr/>
          </p:nvSpPr>
          <p:spPr bwMode="invGray">
            <a:xfrm>
              <a:off x="10779125" y="2733675"/>
              <a:ext cx="66675" cy="4762"/>
            </a:xfrm>
            <a:custGeom>
              <a:avLst/>
              <a:gdLst>
                <a:gd name="T0" fmla="*/ 35 w 35"/>
                <a:gd name="T1" fmla="*/ 2 h 2"/>
                <a:gd name="T2" fmla="*/ 35 w 35"/>
                <a:gd name="T3" fmla="*/ 2 h 2"/>
                <a:gd name="T4" fmla="*/ 0 w 35"/>
                <a:gd name="T5" fmla="*/ 2 h 2"/>
                <a:gd name="T6" fmla="*/ 35 w 35"/>
                <a:gd name="T7" fmla="*/ 2 h 2"/>
              </a:gdLst>
              <a:ahLst/>
              <a:cxnLst>
                <a:cxn ang="0">
                  <a:pos x="T0" y="T1"/>
                </a:cxn>
                <a:cxn ang="0">
                  <a:pos x="T2" y="T3"/>
                </a:cxn>
                <a:cxn ang="0">
                  <a:pos x="T4" y="T5"/>
                </a:cxn>
                <a:cxn ang="0">
                  <a:pos x="T6" y="T7"/>
                </a:cxn>
              </a:cxnLst>
              <a:rect l="0" t="0" r="r" b="b"/>
              <a:pathLst>
                <a:path w="35" h="2">
                  <a:moveTo>
                    <a:pt x="35" y="2"/>
                  </a:moveTo>
                  <a:lnTo>
                    <a:pt x="35" y="2"/>
                  </a:lnTo>
                  <a:cubicBezTo>
                    <a:pt x="32" y="0"/>
                    <a:pt x="11" y="1"/>
                    <a:pt x="0" y="2"/>
                  </a:cubicBezTo>
                  <a:cubicBezTo>
                    <a:pt x="9" y="2"/>
                    <a:pt x="22" y="2"/>
                    <a:pt x="3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5" name="フリーフォーム 69"/>
            <p:cNvSpPr>
              <a:spLocks/>
            </p:cNvSpPr>
            <p:nvPr/>
          </p:nvSpPr>
          <p:spPr bwMode="invGray">
            <a:xfrm>
              <a:off x="-2471738" y="2738438"/>
              <a:ext cx="496888" cy="1587"/>
            </a:xfrm>
            <a:custGeom>
              <a:avLst/>
              <a:gdLst>
                <a:gd name="T0" fmla="*/ 259 w 259"/>
                <a:gd name="T1" fmla="*/ 0 h 1"/>
                <a:gd name="T2" fmla="*/ 259 w 259"/>
                <a:gd name="T3" fmla="*/ 0 h 1"/>
                <a:gd name="T4" fmla="*/ 0 w 259"/>
                <a:gd name="T5" fmla="*/ 1 h 1"/>
                <a:gd name="T6" fmla="*/ 259 w 259"/>
                <a:gd name="T7" fmla="*/ 0 h 1"/>
              </a:gdLst>
              <a:ahLst/>
              <a:cxnLst>
                <a:cxn ang="0">
                  <a:pos x="T0" y="T1"/>
                </a:cxn>
                <a:cxn ang="0">
                  <a:pos x="T2" y="T3"/>
                </a:cxn>
                <a:cxn ang="0">
                  <a:pos x="T4" y="T5"/>
                </a:cxn>
                <a:cxn ang="0">
                  <a:pos x="T6" y="T7"/>
                </a:cxn>
              </a:cxnLst>
              <a:rect l="0" t="0" r="r" b="b"/>
              <a:pathLst>
                <a:path w="259" h="1">
                  <a:moveTo>
                    <a:pt x="259" y="0"/>
                  </a:moveTo>
                  <a:lnTo>
                    <a:pt x="259" y="0"/>
                  </a:lnTo>
                  <a:lnTo>
                    <a:pt x="0" y="1"/>
                  </a:lnTo>
                  <a:lnTo>
                    <a:pt x="259"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6" name="フリーフォーム 70"/>
            <p:cNvSpPr>
              <a:spLocks/>
            </p:cNvSpPr>
            <p:nvPr/>
          </p:nvSpPr>
          <p:spPr bwMode="invGray">
            <a:xfrm>
              <a:off x="9136063" y="2735263"/>
              <a:ext cx="387350" cy="14287"/>
            </a:xfrm>
            <a:custGeom>
              <a:avLst/>
              <a:gdLst>
                <a:gd name="T0" fmla="*/ 30 w 202"/>
                <a:gd name="T1" fmla="*/ 6 h 6"/>
                <a:gd name="T2" fmla="*/ 30 w 202"/>
                <a:gd name="T3" fmla="*/ 6 h 6"/>
                <a:gd name="T4" fmla="*/ 202 w 202"/>
                <a:gd name="T5" fmla="*/ 3 h 6"/>
                <a:gd name="T6" fmla="*/ 0 w 202"/>
                <a:gd name="T7" fmla="*/ 3 h 6"/>
                <a:gd name="T8" fmla="*/ 30 w 202"/>
                <a:gd name="T9" fmla="*/ 6 h 6"/>
              </a:gdLst>
              <a:ahLst/>
              <a:cxnLst>
                <a:cxn ang="0">
                  <a:pos x="T0" y="T1"/>
                </a:cxn>
                <a:cxn ang="0">
                  <a:pos x="T2" y="T3"/>
                </a:cxn>
                <a:cxn ang="0">
                  <a:pos x="T4" y="T5"/>
                </a:cxn>
                <a:cxn ang="0">
                  <a:pos x="T6" y="T7"/>
                </a:cxn>
                <a:cxn ang="0">
                  <a:pos x="T8" y="T9"/>
                </a:cxn>
              </a:cxnLst>
              <a:rect l="0" t="0" r="r" b="b"/>
              <a:pathLst>
                <a:path w="202" h="6">
                  <a:moveTo>
                    <a:pt x="30" y="6"/>
                  </a:moveTo>
                  <a:lnTo>
                    <a:pt x="30" y="6"/>
                  </a:lnTo>
                  <a:cubicBezTo>
                    <a:pt x="100" y="5"/>
                    <a:pt x="131" y="3"/>
                    <a:pt x="202" y="3"/>
                  </a:cubicBezTo>
                  <a:cubicBezTo>
                    <a:pt x="109" y="0"/>
                    <a:pt x="79" y="6"/>
                    <a:pt x="0" y="3"/>
                  </a:cubicBezTo>
                  <a:lnTo>
                    <a:pt x="30"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7" name="フリーフォーム 71"/>
            <p:cNvSpPr>
              <a:spLocks/>
            </p:cNvSpPr>
            <p:nvPr/>
          </p:nvSpPr>
          <p:spPr bwMode="invGray">
            <a:xfrm>
              <a:off x="9139238" y="2725738"/>
              <a:ext cx="142875" cy="9525"/>
            </a:xfrm>
            <a:custGeom>
              <a:avLst/>
              <a:gdLst>
                <a:gd name="T0" fmla="*/ 54 w 75"/>
                <a:gd name="T1" fmla="*/ 0 h 4"/>
                <a:gd name="T2" fmla="*/ 54 w 75"/>
                <a:gd name="T3" fmla="*/ 0 h 4"/>
                <a:gd name="T4" fmla="*/ 10 w 75"/>
                <a:gd name="T5" fmla="*/ 4 h 4"/>
                <a:gd name="T6" fmla="*/ 75 w 75"/>
                <a:gd name="T7" fmla="*/ 2 h 4"/>
                <a:gd name="T8" fmla="*/ 54 w 75"/>
                <a:gd name="T9" fmla="*/ 0 h 4"/>
              </a:gdLst>
              <a:ahLst/>
              <a:cxnLst>
                <a:cxn ang="0">
                  <a:pos x="T0" y="T1"/>
                </a:cxn>
                <a:cxn ang="0">
                  <a:pos x="T2" y="T3"/>
                </a:cxn>
                <a:cxn ang="0">
                  <a:pos x="T4" y="T5"/>
                </a:cxn>
                <a:cxn ang="0">
                  <a:pos x="T6" y="T7"/>
                </a:cxn>
                <a:cxn ang="0">
                  <a:pos x="T8" y="T9"/>
                </a:cxn>
              </a:cxnLst>
              <a:rect l="0" t="0" r="r" b="b"/>
              <a:pathLst>
                <a:path w="75" h="4">
                  <a:moveTo>
                    <a:pt x="54" y="0"/>
                  </a:moveTo>
                  <a:lnTo>
                    <a:pt x="54" y="0"/>
                  </a:lnTo>
                  <a:cubicBezTo>
                    <a:pt x="65" y="2"/>
                    <a:pt x="0" y="3"/>
                    <a:pt x="10" y="4"/>
                  </a:cubicBezTo>
                  <a:cubicBezTo>
                    <a:pt x="57" y="4"/>
                    <a:pt x="32" y="2"/>
                    <a:pt x="75" y="2"/>
                  </a:cubicBezTo>
                  <a:lnTo>
                    <a:pt x="5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8" name="フリーフォーム 72"/>
            <p:cNvSpPr>
              <a:spLocks/>
            </p:cNvSpPr>
            <p:nvPr/>
          </p:nvSpPr>
          <p:spPr bwMode="invGray">
            <a:xfrm>
              <a:off x="9805988" y="2817813"/>
              <a:ext cx="39688" cy="3175"/>
            </a:xfrm>
            <a:custGeom>
              <a:avLst/>
              <a:gdLst>
                <a:gd name="T0" fmla="*/ 21 w 21"/>
                <a:gd name="T1" fmla="*/ 0 h 1"/>
                <a:gd name="T2" fmla="*/ 21 w 21"/>
                <a:gd name="T3" fmla="*/ 0 h 1"/>
                <a:gd name="T4" fmla="*/ 0 w 21"/>
                <a:gd name="T5" fmla="*/ 1 h 1"/>
                <a:gd name="T6" fmla="*/ 17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lnTo>
                    <a:pt x="21" y="0"/>
                  </a:lnTo>
                  <a:lnTo>
                    <a:pt x="0" y="1"/>
                  </a:lnTo>
                  <a:lnTo>
                    <a:pt x="17" y="1"/>
                  </a:lnTo>
                  <a:lnTo>
                    <a:pt x="2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19" name="フリーフォーム 73"/>
            <p:cNvSpPr>
              <a:spLocks/>
            </p:cNvSpPr>
            <p:nvPr/>
          </p:nvSpPr>
          <p:spPr bwMode="invGray">
            <a:xfrm>
              <a:off x="8580438" y="2725738"/>
              <a:ext cx="66675" cy="3175"/>
            </a:xfrm>
            <a:custGeom>
              <a:avLst/>
              <a:gdLst>
                <a:gd name="T0" fmla="*/ 27 w 35"/>
                <a:gd name="T1" fmla="*/ 1 h 1"/>
                <a:gd name="T2" fmla="*/ 27 w 35"/>
                <a:gd name="T3" fmla="*/ 1 h 1"/>
                <a:gd name="T4" fmla="*/ 35 w 35"/>
                <a:gd name="T5" fmla="*/ 1 h 1"/>
                <a:gd name="T6" fmla="*/ 0 w 35"/>
                <a:gd name="T7" fmla="*/ 0 h 1"/>
                <a:gd name="T8" fmla="*/ 27 w 35"/>
                <a:gd name="T9" fmla="*/ 1 h 1"/>
              </a:gdLst>
              <a:ahLst/>
              <a:cxnLst>
                <a:cxn ang="0">
                  <a:pos x="T0" y="T1"/>
                </a:cxn>
                <a:cxn ang="0">
                  <a:pos x="T2" y="T3"/>
                </a:cxn>
                <a:cxn ang="0">
                  <a:pos x="T4" y="T5"/>
                </a:cxn>
                <a:cxn ang="0">
                  <a:pos x="T6" y="T7"/>
                </a:cxn>
                <a:cxn ang="0">
                  <a:pos x="T8" y="T9"/>
                </a:cxn>
              </a:cxnLst>
              <a:rect l="0" t="0" r="r" b="b"/>
              <a:pathLst>
                <a:path w="35" h="1">
                  <a:moveTo>
                    <a:pt x="27" y="1"/>
                  </a:moveTo>
                  <a:lnTo>
                    <a:pt x="27" y="1"/>
                  </a:lnTo>
                  <a:lnTo>
                    <a:pt x="35" y="1"/>
                  </a:lnTo>
                  <a:lnTo>
                    <a:pt x="0" y="0"/>
                  </a:lnTo>
                  <a:lnTo>
                    <a:pt x="2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0" name="フリーフォーム 74"/>
            <p:cNvSpPr>
              <a:spLocks/>
            </p:cNvSpPr>
            <p:nvPr/>
          </p:nvSpPr>
          <p:spPr bwMode="invGray">
            <a:xfrm>
              <a:off x="8647113" y="2725738"/>
              <a:ext cx="15875" cy="3175"/>
            </a:xfrm>
            <a:custGeom>
              <a:avLst/>
              <a:gdLst>
                <a:gd name="T0" fmla="*/ 8 w 8"/>
                <a:gd name="T1" fmla="*/ 0 h 1"/>
                <a:gd name="T2" fmla="*/ 8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8" y="0"/>
                  </a:lnTo>
                  <a:lnTo>
                    <a:pt x="0" y="1"/>
                  </a:lnTo>
                  <a:lnTo>
                    <a:pt x="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1" name="フリーフォーム 75"/>
            <p:cNvSpPr>
              <a:spLocks/>
            </p:cNvSpPr>
            <p:nvPr/>
          </p:nvSpPr>
          <p:spPr bwMode="invGray">
            <a:xfrm>
              <a:off x="9794875" y="2830513"/>
              <a:ext cx="90488" cy="1587"/>
            </a:xfrm>
            <a:custGeom>
              <a:avLst/>
              <a:gdLst>
                <a:gd name="T0" fmla="*/ 0 w 47"/>
                <a:gd name="T1" fmla="*/ 0 h 1"/>
                <a:gd name="T2" fmla="*/ 0 w 47"/>
                <a:gd name="T3" fmla="*/ 0 h 1"/>
                <a:gd name="T4" fmla="*/ 32 w 47"/>
                <a:gd name="T5" fmla="*/ 1 h 1"/>
                <a:gd name="T6" fmla="*/ 47 w 47"/>
                <a:gd name="T7" fmla="*/ 0 h 1"/>
                <a:gd name="T8" fmla="*/ 0 w 47"/>
                <a:gd name="T9" fmla="*/ 0 h 1"/>
              </a:gdLst>
              <a:ahLst/>
              <a:cxnLst>
                <a:cxn ang="0">
                  <a:pos x="T0" y="T1"/>
                </a:cxn>
                <a:cxn ang="0">
                  <a:pos x="T2" y="T3"/>
                </a:cxn>
                <a:cxn ang="0">
                  <a:pos x="T4" y="T5"/>
                </a:cxn>
                <a:cxn ang="0">
                  <a:pos x="T6" y="T7"/>
                </a:cxn>
                <a:cxn ang="0">
                  <a:pos x="T8" y="T9"/>
                </a:cxn>
              </a:cxnLst>
              <a:rect l="0" t="0" r="r" b="b"/>
              <a:pathLst>
                <a:path w="47" h="1">
                  <a:moveTo>
                    <a:pt x="0" y="0"/>
                  </a:moveTo>
                  <a:lnTo>
                    <a:pt x="0" y="0"/>
                  </a:lnTo>
                  <a:lnTo>
                    <a:pt x="32" y="1"/>
                  </a:lnTo>
                  <a:lnTo>
                    <a:pt x="47"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2" name="フリーフォーム 76"/>
            <p:cNvSpPr>
              <a:spLocks/>
            </p:cNvSpPr>
            <p:nvPr/>
          </p:nvSpPr>
          <p:spPr bwMode="invGray">
            <a:xfrm>
              <a:off x="9232900" y="2795588"/>
              <a:ext cx="84138" cy="3175"/>
            </a:xfrm>
            <a:custGeom>
              <a:avLst/>
              <a:gdLst>
                <a:gd name="T0" fmla="*/ 16 w 44"/>
                <a:gd name="T1" fmla="*/ 1 h 1"/>
                <a:gd name="T2" fmla="*/ 16 w 44"/>
                <a:gd name="T3" fmla="*/ 1 h 1"/>
                <a:gd name="T4" fmla="*/ 44 w 44"/>
                <a:gd name="T5" fmla="*/ 1 h 1"/>
                <a:gd name="T6" fmla="*/ 16 w 44"/>
                <a:gd name="T7" fmla="*/ 1 h 1"/>
              </a:gdLst>
              <a:ahLst/>
              <a:cxnLst>
                <a:cxn ang="0">
                  <a:pos x="T0" y="T1"/>
                </a:cxn>
                <a:cxn ang="0">
                  <a:pos x="T2" y="T3"/>
                </a:cxn>
                <a:cxn ang="0">
                  <a:pos x="T4" y="T5"/>
                </a:cxn>
                <a:cxn ang="0">
                  <a:pos x="T6" y="T7"/>
                </a:cxn>
              </a:cxnLst>
              <a:rect l="0" t="0" r="r" b="b"/>
              <a:pathLst>
                <a:path w="44" h="1">
                  <a:moveTo>
                    <a:pt x="16" y="1"/>
                  </a:moveTo>
                  <a:lnTo>
                    <a:pt x="16" y="1"/>
                  </a:lnTo>
                  <a:lnTo>
                    <a:pt x="44" y="1"/>
                  </a:lnTo>
                  <a:cubicBezTo>
                    <a:pt x="39" y="1"/>
                    <a:pt x="0" y="0"/>
                    <a:pt x="16"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3" name="フリーフォーム 77"/>
            <p:cNvSpPr>
              <a:spLocks/>
            </p:cNvSpPr>
            <p:nvPr/>
          </p:nvSpPr>
          <p:spPr bwMode="invGray">
            <a:xfrm>
              <a:off x="8158163" y="2725738"/>
              <a:ext cx="71438" cy="3175"/>
            </a:xfrm>
            <a:custGeom>
              <a:avLst/>
              <a:gdLst>
                <a:gd name="T0" fmla="*/ 34 w 37"/>
                <a:gd name="T1" fmla="*/ 0 h 1"/>
                <a:gd name="T2" fmla="*/ 34 w 37"/>
                <a:gd name="T3" fmla="*/ 0 h 1"/>
                <a:gd name="T4" fmla="*/ 0 w 37"/>
                <a:gd name="T5" fmla="*/ 1 h 1"/>
                <a:gd name="T6" fmla="*/ 3 w 37"/>
                <a:gd name="T7" fmla="*/ 1 h 1"/>
                <a:gd name="T8" fmla="*/ 37 w 37"/>
                <a:gd name="T9" fmla="*/ 0 h 1"/>
                <a:gd name="T10" fmla="*/ 34 w 37"/>
                <a:gd name="T11" fmla="*/ 0 h 1"/>
              </a:gdLst>
              <a:ahLst/>
              <a:cxnLst>
                <a:cxn ang="0">
                  <a:pos x="T0" y="T1"/>
                </a:cxn>
                <a:cxn ang="0">
                  <a:pos x="T2" y="T3"/>
                </a:cxn>
                <a:cxn ang="0">
                  <a:pos x="T4" y="T5"/>
                </a:cxn>
                <a:cxn ang="0">
                  <a:pos x="T6" y="T7"/>
                </a:cxn>
                <a:cxn ang="0">
                  <a:pos x="T8" y="T9"/>
                </a:cxn>
                <a:cxn ang="0">
                  <a:pos x="T10" y="T11"/>
                </a:cxn>
              </a:cxnLst>
              <a:rect l="0" t="0" r="r" b="b"/>
              <a:pathLst>
                <a:path w="37" h="1">
                  <a:moveTo>
                    <a:pt x="34" y="0"/>
                  </a:moveTo>
                  <a:lnTo>
                    <a:pt x="34" y="0"/>
                  </a:lnTo>
                  <a:lnTo>
                    <a:pt x="0" y="1"/>
                  </a:lnTo>
                  <a:lnTo>
                    <a:pt x="3" y="1"/>
                  </a:lnTo>
                  <a:lnTo>
                    <a:pt x="37" y="0"/>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4" name="フリーフォーム 78"/>
            <p:cNvSpPr>
              <a:spLocks/>
            </p:cNvSpPr>
            <p:nvPr/>
          </p:nvSpPr>
          <p:spPr bwMode="invGray">
            <a:xfrm>
              <a:off x="8734425" y="2814638"/>
              <a:ext cx="144463" cy="3175"/>
            </a:xfrm>
            <a:custGeom>
              <a:avLst/>
              <a:gdLst>
                <a:gd name="T0" fmla="*/ 56 w 76"/>
                <a:gd name="T1" fmla="*/ 0 h 2"/>
                <a:gd name="T2" fmla="*/ 56 w 76"/>
                <a:gd name="T3" fmla="*/ 0 h 2"/>
                <a:gd name="T4" fmla="*/ 40 w 76"/>
                <a:gd name="T5" fmla="*/ 2 h 2"/>
                <a:gd name="T6" fmla="*/ 56 w 76"/>
                <a:gd name="T7" fmla="*/ 0 h 2"/>
              </a:gdLst>
              <a:ahLst/>
              <a:cxnLst>
                <a:cxn ang="0">
                  <a:pos x="T0" y="T1"/>
                </a:cxn>
                <a:cxn ang="0">
                  <a:pos x="T2" y="T3"/>
                </a:cxn>
                <a:cxn ang="0">
                  <a:pos x="T4" y="T5"/>
                </a:cxn>
                <a:cxn ang="0">
                  <a:pos x="T6" y="T7"/>
                </a:cxn>
              </a:cxnLst>
              <a:rect l="0" t="0" r="r" b="b"/>
              <a:pathLst>
                <a:path w="76" h="2">
                  <a:moveTo>
                    <a:pt x="56" y="0"/>
                  </a:moveTo>
                  <a:lnTo>
                    <a:pt x="56" y="0"/>
                  </a:lnTo>
                  <a:cubicBezTo>
                    <a:pt x="76" y="2"/>
                    <a:pt x="0" y="0"/>
                    <a:pt x="40" y="2"/>
                  </a:cubicBezTo>
                  <a:cubicBezTo>
                    <a:pt x="76" y="2"/>
                    <a:pt x="61" y="1"/>
                    <a:pt x="56"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5" name="フリーフォーム 79"/>
            <p:cNvSpPr>
              <a:spLocks/>
            </p:cNvSpPr>
            <p:nvPr/>
          </p:nvSpPr>
          <p:spPr bwMode="invGray">
            <a:xfrm>
              <a:off x="8023225" y="2782888"/>
              <a:ext cx="26988" cy="1587"/>
            </a:xfrm>
            <a:custGeom>
              <a:avLst/>
              <a:gdLst>
                <a:gd name="T0" fmla="*/ 14 w 14"/>
                <a:gd name="T1" fmla="*/ 0 h 1"/>
                <a:gd name="T2" fmla="*/ 14 w 14"/>
                <a:gd name="T3" fmla="*/ 0 h 1"/>
                <a:gd name="T4" fmla="*/ 0 w 14"/>
                <a:gd name="T5" fmla="*/ 1 h 1"/>
                <a:gd name="T6" fmla="*/ 14 w 14"/>
                <a:gd name="T7" fmla="*/ 0 h 1"/>
              </a:gdLst>
              <a:ahLst/>
              <a:cxnLst>
                <a:cxn ang="0">
                  <a:pos x="T0" y="T1"/>
                </a:cxn>
                <a:cxn ang="0">
                  <a:pos x="T2" y="T3"/>
                </a:cxn>
                <a:cxn ang="0">
                  <a:pos x="T4" y="T5"/>
                </a:cxn>
                <a:cxn ang="0">
                  <a:pos x="T6" y="T7"/>
                </a:cxn>
              </a:cxnLst>
              <a:rect l="0" t="0" r="r" b="b"/>
              <a:pathLst>
                <a:path w="14" h="1">
                  <a:moveTo>
                    <a:pt x="14" y="0"/>
                  </a:moveTo>
                  <a:lnTo>
                    <a:pt x="14" y="0"/>
                  </a:lnTo>
                  <a:cubicBezTo>
                    <a:pt x="9" y="0"/>
                    <a:pt x="5" y="0"/>
                    <a:pt x="0" y="1"/>
                  </a:cubicBezTo>
                  <a:lnTo>
                    <a:pt x="1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6" name="フリーフォーム 80"/>
            <p:cNvSpPr>
              <a:spLocks/>
            </p:cNvSpPr>
            <p:nvPr/>
          </p:nvSpPr>
          <p:spPr bwMode="invGray">
            <a:xfrm>
              <a:off x="8050213" y="2782888"/>
              <a:ext cx="77788" cy="1587"/>
            </a:xfrm>
            <a:custGeom>
              <a:avLst/>
              <a:gdLst>
                <a:gd name="T0" fmla="*/ 0 w 40"/>
                <a:gd name="T1" fmla="*/ 0 h 1"/>
                <a:gd name="T2" fmla="*/ 0 w 40"/>
                <a:gd name="T3" fmla="*/ 0 h 1"/>
                <a:gd name="T4" fmla="*/ 40 w 40"/>
                <a:gd name="T5" fmla="*/ 1 h 1"/>
                <a:gd name="T6" fmla="*/ 0 w 40"/>
                <a:gd name="T7" fmla="*/ 0 h 1"/>
              </a:gdLst>
              <a:ahLst/>
              <a:cxnLst>
                <a:cxn ang="0">
                  <a:pos x="T0" y="T1"/>
                </a:cxn>
                <a:cxn ang="0">
                  <a:pos x="T2" y="T3"/>
                </a:cxn>
                <a:cxn ang="0">
                  <a:pos x="T4" y="T5"/>
                </a:cxn>
                <a:cxn ang="0">
                  <a:pos x="T6" y="T7"/>
                </a:cxn>
              </a:cxnLst>
              <a:rect l="0" t="0" r="r" b="b"/>
              <a:pathLst>
                <a:path w="40" h="1">
                  <a:moveTo>
                    <a:pt x="0" y="0"/>
                  </a:moveTo>
                  <a:lnTo>
                    <a:pt x="0" y="0"/>
                  </a:lnTo>
                  <a:cubicBezTo>
                    <a:pt x="15" y="0"/>
                    <a:pt x="30" y="1"/>
                    <a:pt x="40" y="1"/>
                  </a:cubicBezTo>
                  <a:cubicBezTo>
                    <a:pt x="21" y="0"/>
                    <a:pt x="15"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7" name="フリーフォーム 81"/>
            <p:cNvSpPr>
              <a:spLocks/>
            </p:cNvSpPr>
            <p:nvPr/>
          </p:nvSpPr>
          <p:spPr bwMode="invGray">
            <a:xfrm>
              <a:off x="7715250" y="2779713"/>
              <a:ext cx="90488" cy="7937"/>
            </a:xfrm>
            <a:custGeom>
              <a:avLst/>
              <a:gdLst>
                <a:gd name="T0" fmla="*/ 5 w 47"/>
                <a:gd name="T1" fmla="*/ 2 h 3"/>
                <a:gd name="T2" fmla="*/ 5 w 47"/>
                <a:gd name="T3" fmla="*/ 2 h 3"/>
                <a:gd name="T4" fmla="*/ 18 w 47"/>
                <a:gd name="T5" fmla="*/ 2 h 3"/>
                <a:gd name="T6" fmla="*/ 23 w 47"/>
                <a:gd name="T7" fmla="*/ 2 h 3"/>
                <a:gd name="T8" fmla="*/ 38 w 47"/>
                <a:gd name="T9" fmla="*/ 1 h 3"/>
                <a:gd name="T10" fmla="*/ 47 w 47"/>
                <a:gd name="T11" fmla="*/ 0 h 3"/>
                <a:gd name="T12" fmla="*/ 35 w 47"/>
                <a:gd name="T13" fmla="*/ 1 h 3"/>
                <a:gd name="T14" fmla="*/ 5 w 4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
                  <a:moveTo>
                    <a:pt x="5" y="2"/>
                  </a:moveTo>
                  <a:lnTo>
                    <a:pt x="5" y="2"/>
                  </a:lnTo>
                  <a:lnTo>
                    <a:pt x="18" y="2"/>
                  </a:lnTo>
                  <a:cubicBezTo>
                    <a:pt x="4" y="3"/>
                    <a:pt x="11" y="3"/>
                    <a:pt x="23" y="2"/>
                  </a:cubicBezTo>
                  <a:cubicBezTo>
                    <a:pt x="37" y="2"/>
                    <a:pt x="37" y="1"/>
                    <a:pt x="38" y="1"/>
                  </a:cubicBezTo>
                  <a:lnTo>
                    <a:pt x="47" y="0"/>
                  </a:lnTo>
                  <a:lnTo>
                    <a:pt x="35" y="1"/>
                  </a:lnTo>
                  <a:cubicBezTo>
                    <a:pt x="13" y="1"/>
                    <a:pt x="0" y="1"/>
                    <a:pt x="5"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8" name="フリーフォーム 82"/>
            <p:cNvSpPr>
              <a:spLocks/>
            </p:cNvSpPr>
            <p:nvPr/>
          </p:nvSpPr>
          <p:spPr bwMode="invGray">
            <a:xfrm>
              <a:off x="6508749" y="2719388"/>
              <a:ext cx="247653" cy="0"/>
            </a:xfrm>
            <a:custGeom>
              <a:avLst/>
              <a:gdLst>
                <a:gd name="T0" fmla="*/ 0 w 129"/>
                <a:gd name="T1" fmla="*/ 0 h 3"/>
                <a:gd name="T2" fmla="*/ 0 w 129"/>
                <a:gd name="T3" fmla="*/ 0 h 3"/>
                <a:gd name="T4" fmla="*/ 60 w 129"/>
                <a:gd name="T5" fmla="*/ 2 h 3"/>
                <a:gd name="T6" fmla="*/ 129 w 129"/>
                <a:gd name="T7" fmla="*/ 0 h 3"/>
                <a:gd name="T8" fmla="*/ 0 w 129"/>
                <a:gd name="T9" fmla="*/ 0 h 3"/>
              </a:gdLst>
              <a:ahLst/>
              <a:cxnLst>
                <a:cxn ang="0">
                  <a:pos x="T0" y="T1"/>
                </a:cxn>
                <a:cxn ang="0">
                  <a:pos x="T2" y="T3"/>
                </a:cxn>
                <a:cxn ang="0">
                  <a:pos x="T4" y="T5"/>
                </a:cxn>
                <a:cxn ang="0">
                  <a:pos x="T6" y="T7"/>
                </a:cxn>
                <a:cxn ang="0">
                  <a:pos x="T8" y="T9"/>
                </a:cxn>
              </a:cxnLst>
              <a:rect l="0" t="0" r="r" b="b"/>
              <a:pathLst>
                <a:path w="129" h="3">
                  <a:moveTo>
                    <a:pt x="0" y="0"/>
                  </a:moveTo>
                  <a:lnTo>
                    <a:pt x="0" y="0"/>
                  </a:lnTo>
                  <a:cubicBezTo>
                    <a:pt x="50" y="1"/>
                    <a:pt x="63" y="1"/>
                    <a:pt x="60" y="2"/>
                  </a:cubicBezTo>
                  <a:cubicBezTo>
                    <a:pt x="108" y="3"/>
                    <a:pt x="100" y="0"/>
                    <a:pt x="129"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29" name="フリーフォーム 83"/>
            <p:cNvSpPr>
              <a:spLocks/>
            </p:cNvSpPr>
            <p:nvPr/>
          </p:nvSpPr>
          <p:spPr bwMode="invGray">
            <a:xfrm>
              <a:off x="6756400" y="2713038"/>
              <a:ext cx="33338" cy="0"/>
            </a:xfrm>
            <a:custGeom>
              <a:avLst/>
              <a:gdLst>
                <a:gd name="T0" fmla="*/ 0 w 18"/>
                <a:gd name="T1" fmla="*/ 0 w 18"/>
                <a:gd name="T2" fmla="*/ 18 w 18"/>
                <a:gd name="T3" fmla="*/ 0 w 18"/>
              </a:gdLst>
              <a:ahLst/>
              <a:cxnLst>
                <a:cxn ang="0">
                  <a:pos x="T0" y="0"/>
                </a:cxn>
                <a:cxn ang="0">
                  <a:pos x="T1" y="0"/>
                </a:cxn>
                <a:cxn ang="0">
                  <a:pos x="T2" y="0"/>
                </a:cxn>
                <a:cxn ang="0">
                  <a:pos x="T3" y="0"/>
                </a:cxn>
              </a:cxnLst>
              <a:rect l="0" t="0" r="r" b="b"/>
              <a:pathLst>
                <a:path w="18">
                  <a:moveTo>
                    <a:pt x="0" y="0"/>
                  </a:moveTo>
                  <a:lnTo>
                    <a:pt x="0" y="0"/>
                  </a:lnTo>
                  <a:lnTo>
                    <a:pt x="18"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0" name="フリーフォーム 84"/>
            <p:cNvSpPr>
              <a:spLocks/>
            </p:cNvSpPr>
            <p:nvPr/>
          </p:nvSpPr>
          <p:spPr bwMode="invGray">
            <a:xfrm>
              <a:off x="8047038" y="2820988"/>
              <a:ext cx="58738" cy="4762"/>
            </a:xfrm>
            <a:custGeom>
              <a:avLst/>
              <a:gdLst>
                <a:gd name="T0" fmla="*/ 31 w 31"/>
                <a:gd name="T1" fmla="*/ 0 h 2"/>
                <a:gd name="T2" fmla="*/ 31 w 31"/>
                <a:gd name="T3" fmla="*/ 0 h 2"/>
                <a:gd name="T4" fmla="*/ 0 w 31"/>
                <a:gd name="T5" fmla="*/ 2 h 2"/>
                <a:gd name="T6" fmla="*/ 11 w 31"/>
                <a:gd name="T7" fmla="*/ 2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lnTo>
                    <a:pt x="31" y="0"/>
                  </a:lnTo>
                  <a:lnTo>
                    <a:pt x="0" y="2"/>
                  </a:lnTo>
                  <a:lnTo>
                    <a:pt x="11" y="2"/>
                  </a:lnTo>
                  <a:lnTo>
                    <a:pt x="31"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1" name="フリーフォーム 85"/>
            <p:cNvSpPr>
              <a:spLocks/>
            </p:cNvSpPr>
            <p:nvPr/>
          </p:nvSpPr>
          <p:spPr bwMode="invGray">
            <a:xfrm>
              <a:off x="6348413" y="2711451"/>
              <a:ext cx="82550" cy="1587"/>
            </a:xfrm>
            <a:custGeom>
              <a:avLst/>
              <a:gdLst>
                <a:gd name="T0" fmla="*/ 9 w 43"/>
                <a:gd name="T1" fmla="*/ 1 h 1"/>
                <a:gd name="T2" fmla="*/ 9 w 43"/>
                <a:gd name="T3" fmla="*/ 1 h 1"/>
                <a:gd name="T4" fmla="*/ 41 w 43"/>
                <a:gd name="T5" fmla="*/ 1 h 1"/>
                <a:gd name="T6" fmla="*/ 9 w 43"/>
                <a:gd name="T7" fmla="*/ 1 h 1"/>
              </a:gdLst>
              <a:ahLst/>
              <a:cxnLst>
                <a:cxn ang="0">
                  <a:pos x="T0" y="T1"/>
                </a:cxn>
                <a:cxn ang="0">
                  <a:pos x="T2" y="T3"/>
                </a:cxn>
                <a:cxn ang="0">
                  <a:pos x="T4" y="T5"/>
                </a:cxn>
                <a:cxn ang="0">
                  <a:pos x="T6" y="T7"/>
                </a:cxn>
              </a:cxnLst>
              <a:rect l="0" t="0" r="r" b="b"/>
              <a:pathLst>
                <a:path w="43" h="1">
                  <a:moveTo>
                    <a:pt x="9" y="1"/>
                  </a:moveTo>
                  <a:lnTo>
                    <a:pt x="9" y="1"/>
                  </a:lnTo>
                  <a:cubicBezTo>
                    <a:pt x="18" y="1"/>
                    <a:pt x="33" y="1"/>
                    <a:pt x="41" y="1"/>
                  </a:cubicBezTo>
                  <a:cubicBezTo>
                    <a:pt x="43" y="0"/>
                    <a:pt x="0" y="1"/>
                    <a:pt x="9"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2" name="フリーフォーム 86"/>
            <p:cNvSpPr>
              <a:spLocks/>
            </p:cNvSpPr>
            <p:nvPr/>
          </p:nvSpPr>
          <p:spPr bwMode="invGray">
            <a:xfrm>
              <a:off x="6734175" y="2771775"/>
              <a:ext cx="96838" cy="6350"/>
            </a:xfrm>
            <a:custGeom>
              <a:avLst/>
              <a:gdLst>
                <a:gd name="T0" fmla="*/ 0 w 50"/>
                <a:gd name="T1" fmla="*/ 2 h 3"/>
                <a:gd name="T2" fmla="*/ 0 w 50"/>
                <a:gd name="T3" fmla="*/ 2 h 3"/>
                <a:gd name="T4" fmla="*/ 50 w 50"/>
                <a:gd name="T5" fmla="*/ 3 h 3"/>
                <a:gd name="T6" fmla="*/ 0 w 50"/>
                <a:gd name="T7" fmla="*/ 2 h 3"/>
              </a:gdLst>
              <a:ahLst/>
              <a:cxnLst>
                <a:cxn ang="0">
                  <a:pos x="T0" y="T1"/>
                </a:cxn>
                <a:cxn ang="0">
                  <a:pos x="T2" y="T3"/>
                </a:cxn>
                <a:cxn ang="0">
                  <a:pos x="T4" y="T5"/>
                </a:cxn>
                <a:cxn ang="0">
                  <a:pos x="T6" y="T7"/>
                </a:cxn>
              </a:cxnLst>
              <a:rect l="0" t="0" r="r" b="b"/>
              <a:pathLst>
                <a:path w="50" h="3">
                  <a:moveTo>
                    <a:pt x="0" y="2"/>
                  </a:moveTo>
                  <a:lnTo>
                    <a:pt x="0" y="2"/>
                  </a:lnTo>
                  <a:cubicBezTo>
                    <a:pt x="6" y="3"/>
                    <a:pt x="37" y="2"/>
                    <a:pt x="50" y="3"/>
                  </a:cubicBezTo>
                  <a:cubicBezTo>
                    <a:pt x="32" y="2"/>
                    <a:pt x="17"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3" name="フリーフォーム 87"/>
            <p:cNvSpPr>
              <a:spLocks/>
            </p:cNvSpPr>
            <p:nvPr/>
          </p:nvSpPr>
          <p:spPr bwMode="invGray">
            <a:xfrm>
              <a:off x="6091238" y="2722563"/>
              <a:ext cx="95250" cy="7937"/>
            </a:xfrm>
            <a:custGeom>
              <a:avLst/>
              <a:gdLst>
                <a:gd name="T0" fmla="*/ 0 w 49"/>
                <a:gd name="T1" fmla="*/ 1 h 4"/>
                <a:gd name="T2" fmla="*/ 0 w 49"/>
                <a:gd name="T3" fmla="*/ 1 h 4"/>
                <a:gd name="T4" fmla="*/ 18 w 49"/>
                <a:gd name="T5" fmla="*/ 4 h 4"/>
                <a:gd name="T6" fmla="*/ 0 w 49"/>
                <a:gd name="T7" fmla="*/ 1 h 4"/>
              </a:gdLst>
              <a:ahLst/>
              <a:cxnLst>
                <a:cxn ang="0">
                  <a:pos x="T0" y="T1"/>
                </a:cxn>
                <a:cxn ang="0">
                  <a:pos x="T2" y="T3"/>
                </a:cxn>
                <a:cxn ang="0">
                  <a:pos x="T4" y="T5"/>
                </a:cxn>
                <a:cxn ang="0">
                  <a:pos x="T6" y="T7"/>
                </a:cxn>
              </a:cxnLst>
              <a:rect l="0" t="0" r="r" b="b"/>
              <a:pathLst>
                <a:path w="49" h="4">
                  <a:moveTo>
                    <a:pt x="0" y="1"/>
                  </a:moveTo>
                  <a:lnTo>
                    <a:pt x="0" y="1"/>
                  </a:lnTo>
                  <a:cubicBezTo>
                    <a:pt x="10" y="2"/>
                    <a:pt x="24" y="2"/>
                    <a:pt x="18" y="4"/>
                  </a:cubicBezTo>
                  <a:cubicBezTo>
                    <a:pt x="31" y="3"/>
                    <a:pt x="4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4" name="フリーフォーム 88"/>
            <p:cNvSpPr>
              <a:spLocks/>
            </p:cNvSpPr>
            <p:nvPr/>
          </p:nvSpPr>
          <p:spPr bwMode="invGray">
            <a:xfrm>
              <a:off x="6559550" y="2773363"/>
              <a:ext cx="80963" cy="3175"/>
            </a:xfrm>
            <a:custGeom>
              <a:avLst/>
              <a:gdLst>
                <a:gd name="T0" fmla="*/ 0 w 42"/>
                <a:gd name="T1" fmla="*/ 1 h 1"/>
                <a:gd name="T2" fmla="*/ 0 w 42"/>
                <a:gd name="T3" fmla="*/ 1 h 1"/>
                <a:gd name="T4" fmla="*/ 8 w 42"/>
                <a:gd name="T5" fmla="*/ 1 h 1"/>
                <a:gd name="T6" fmla="*/ 42 w 42"/>
                <a:gd name="T7" fmla="*/ 0 h 1"/>
                <a:gd name="T8" fmla="*/ 0 w 42"/>
                <a:gd name="T9" fmla="*/ 1 h 1"/>
              </a:gdLst>
              <a:ahLst/>
              <a:cxnLst>
                <a:cxn ang="0">
                  <a:pos x="T0" y="T1"/>
                </a:cxn>
                <a:cxn ang="0">
                  <a:pos x="T2" y="T3"/>
                </a:cxn>
                <a:cxn ang="0">
                  <a:pos x="T4" y="T5"/>
                </a:cxn>
                <a:cxn ang="0">
                  <a:pos x="T6" y="T7"/>
                </a:cxn>
                <a:cxn ang="0">
                  <a:pos x="T8" y="T9"/>
                </a:cxn>
              </a:cxnLst>
              <a:rect l="0" t="0" r="r" b="b"/>
              <a:pathLst>
                <a:path w="42" h="1">
                  <a:moveTo>
                    <a:pt x="0" y="1"/>
                  </a:moveTo>
                  <a:lnTo>
                    <a:pt x="0" y="1"/>
                  </a:lnTo>
                  <a:lnTo>
                    <a:pt x="8" y="1"/>
                  </a:lnTo>
                  <a:lnTo>
                    <a:pt x="42"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5" name="フリーフォーム 89"/>
            <p:cNvSpPr>
              <a:spLocks/>
            </p:cNvSpPr>
            <p:nvPr/>
          </p:nvSpPr>
          <p:spPr bwMode="invGray">
            <a:xfrm>
              <a:off x="6640513" y="2806700"/>
              <a:ext cx="227013" cy="15875"/>
            </a:xfrm>
            <a:custGeom>
              <a:avLst/>
              <a:gdLst>
                <a:gd name="T0" fmla="*/ 80 w 118"/>
                <a:gd name="T1" fmla="*/ 7 h 7"/>
                <a:gd name="T2" fmla="*/ 80 w 118"/>
                <a:gd name="T3" fmla="*/ 7 h 7"/>
                <a:gd name="T4" fmla="*/ 85 w 118"/>
                <a:gd name="T5" fmla="*/ 1 h 7"/>
                <a:gd name="T6" fmla="*/ 29 w 118"/>
                <a:gd name="T7" fmla="*/ 4 h 7"/>
                <a:gd name="T8" fmla="*/ 80 w 118"/>
                <a:gd name="T9" fmla="*/ 7 h 7"/>
              </a:gdLst>
              <a:ahLst/>
              <a:cxnLst>
                <a:cxn ang="0">
                  <a:pos x="T0" y="T1"/>
                </a:cxn>
                <a:cxn ang="0">
                  <a:pos x="T2" y="T3"/>
                </a:cxn>
                <a:cxn ang="0">
                  <a:pos x="T4" y="T5"/>
                </a:cxn>
                <a:cxn ang="0">
                  <a:pos x="T6" y="T7"/>
                </a:cxn>
                <a:cxn ang="0">
                  <a:pos x="T8" y="T9"/>
                </a:cxn>
              </a:cxnLst>
              <a:rect l="0" t="0" r="r" b="b"/>
              <a:pathLst>
                <a:path w="118" h="7">
                  <a:moveTo>
                    <a:pt x="80" y="7"/>
                  </a:moveTo>
                  <a:lnTo>
                    <a:pt x="80" y="7"/>
                  </a:lnTo>
                  <a:cubicBezTo>
                    <a:pt x="118" y="5"/>
                    <a:pt x="19" y="3"/>
                    <a:pt x="85" y="1"/>
                  </a:cubicBezTo>
                  <a:cubicBezTo>
                    <a:pt x="0" y="0"/>
                    <a:pt x="92" y="4"/>
                    <a:pt x="29" y="4"/>
                  </a:cubicBezTo>
                  <a:cubicBezTo>
                    <a:pt x="66" y="4"/>
                    <a:pt x="84" y="6"/>
                    <a:pt x="80"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6" name="フリーフォーム 90"/>
            <p:cNvSpPr>
              <a:spLocks/>
            </p:cNvSpPr>
            <p:nvPr/>
          </p:nvSpPr>
          <p:spPr bwMode="invGray">
            <a:xfrm>
              <a:off x="6661150" y="2814638"/>
              <a:ext cx="34925" cy="1587"/>
            </a:xfrm>
            <a:custGeom>
              <a:avLst/>
              <a:gdLst>
                <a:gd name="T0" fmla="*/ 18 w 18"/>
                <a:gd name="T1" fmla="*/ 1 h 1"/>
                <a:gd name="T2" fmla="*/ 18 w 18"/>
                <a:gd name="T3" fmla="*/ 1 h 1"/>
                <a:gd name="T4" fmla="*/ 0 w 18"/>
                <a:gd name="T5" fmla="*/ 0 h 1"/>
                <a:gd name="T6" fmla="*/ 18 w 18"/>
                <a:gd name="T7" fmla="*/ 1 h 1"/>
              </a:gdLst>
              <a:ahLst/>
              <a:cxnLst>
                <a:cxn ang="0">
                  <a:pos x="T0" y="T1"/>
                </a:cxn>
                <a:cxn ang="0">
                  <a:pos x="T2" y="T3"/>
                </a:cxn>
                <a:cxn ang="0">
                  <a:pos x="T4" y="T5"/>
                </a:cxn>
                <a:cxn ang="0">
                  <a:pos x="T6" y="T7"/>
                </a:cxn>
              </a:cxnLst>
              <a:rect l="0" t="0" r="r" b="b"/>
              <a:pathLst>
                <a:path w="18" h="1">
                  <a:moveTo>
                    <a:pt x="18" y="1"/>
                  </a:moveTo>
                  <a:lnTo>
                    <a:pt x="18" y="1"/>
                  </a:lnTo>
                  <a:lnTo>
                    <a:pt x="0" y="0"/>
                  </a:lnTo>
                  <a:lnTo>
                    <a:pt x="18"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7" name="フリーフォーム 91"/>
            <p:cNvSpPr>
              <a:spLocks/>
            </p:cNvSpPr>
            <p:nvPr/>
          </p:nvSpPr>
          <p:spPr bwMode="invGray">
            <a:xfrm>
              <a:off x="5661025" y="2789238"/>
              <a:ext cx="23813" cy="1587"/>
            </a:xfrm>
            <a:custGeom>
              <a:avLst/>
              <a:gdLst>
                <a:gd name="T0" fmla="*/ 0 w 13"/>
                <a:gd name="T1" fmla="*/ 1 h 1"/>
                <a:gd name="T2" fmla="*/ 0 w 13"/>
                <a:gd name="T3" fmla="*/ 1 h 1"/>
                <a:gd name="T4" fmla="*/ 13 w 13"/>
                <a:gd name="T5" fmla="*/ 0 h 1"/>
                <a:gd name="T6" fmla="*/ 0 w 13"/>
                <a:gd name="T7" fmla="*/ 1 h 1"/>
              </a:gdLst>
              <a:ahLst/>
              <a:cxnLst>
                <a:cxn ang="0">
                  <a:pos x="T0" y="T1"/>
                </a:cxn>
                <a:cxn ang="0">
                  <a:pos x="T2" y="T3"/>
                </a:cxn>
                <a:cxn ang="0">
                  <a:pos x="T4" y="T5"/>
                </a:cxn>
                <a:cxn ang="0">
                  <a:pos x="T6" y="T7"/>
                </a:cxn>
              </a:cxnLst>
              <a:rect l="0" t="0" r="r" b="b"/>
              <a:pathLst>
                <a:path w="13" h="1">
                  <a:moveTo>
                    <a:pt x="0" y="1"/>
                  </a:moveTo>
                  <a:lnTo>
                    <a:pt x="0" y="1"/>
                  </a:lnTo>
                  <a:lnTo>
                    <a:pt x="13" y="0"/>
                  </a:lnTo>
                  <a:lnTo>
                    <a:pt x="0"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8" name="フリーフォーム 92"/>
            <p:cNvSpPr>
              <a:spLocks/>
            </p:cNvSpPr>
            <p:nvPr/>
          </p:nvSpPr>
          <p:spPr bwMode="invGray">
            <a:xfrm>
              <a:off x="6162675" y="2814638"/>
              <a:ext cx="258763" cy="7937"/>
            </a:xfrm>
            <a:custGeom>
              <a:avLst/>
              <a:gdLst>
                <a:gd name="T0" fmla="*/ 77 w 135"/>
                <a:gd name="T1" fmla="*/ 2 h 4"/>
                <a:gd name="T2" fmla="*/ 77 w 135"/>
                <a:gd name="T3" fmla="*/ 2 h 4"/>
                <a:gd name="T4" fmla="*/ 135 w 135"/>
                <a:gd name="T5" fmla="*/ 0 h 4"/>
                <a:gd name="T6" fmla="*/ 6 w 135"/>
                <a:gd name="T7" fmla="*/ 4 h 4"/>
                <a:gd name="T8" fmla="*/ 90 w 135"/>
                <a:gd name="T9" fmla="*/ 3 h 4"/>
                <a:gd name="T10" fmla="*/ 77 w 135"/>
                <a:gd name="T11" fmla="*/ 2 h 4"/>
              </a:gdLst>
              <a:ahLst/>
              <a:cxnLst>
                <a:cxn ang="0">
                  <a:pos x="T0" y="T1"/>
                </a:cxn>
                <a:cxn ang="0">
                  <a:pos x="T2" y="T3"/>
                </a:cxn>
                <a:cxn ang="0">
                  <a:pos x="T4" y="T5"/>
                </a:cxn>
                <a:cxn ang="0">
                  <a:pos x="T6" y="T7"/>
                </a:cxn>
                <a:cxn ang="0">
                  <a:pos x="T8" y="T9"/>
                </a:cxn>
                <a:cxn ang="0">
                  <a:pos x="T10" y="T11"/>
                </a:cxn>
              </a:cxnLst>
              <a:rect l="0" t="0" r="r" b="b"/>
              <a:pathLst>
                <a:path w="135" h="4">
                  <a:moveTo>
                    <a:pt x="77" y="2"/>
                  </a:moveTo>
                  <a:lnTo>
                    <a:pt x="77" y="2"/>
                  </a:lnTo>
                  <a:lnTo>
                    <a:pt x="135" y="0"/>
                  </a:lnTo>
                  <a:cubicBezTo>
                    <a:pt x="96" y="1"/>
                    <a:pt x="0" y="1"/>
                    <a:pt x="6" y="4"/>
                  </a:cubicBezTo>
                  <a:cubicBezTo>
                    <a:pt x="37" y="4"/>
                    <a:pt x="75" y="4"/>
                    <a:pt x="90" y="3"/>
                  </a:cubicBezTo>
                  <a:lnTo>
                    <a:pt x="77"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39" name="フリーフォーム 93"/>
            <p:cNvSpPr>
              <a:spLocks/>
            </p:cNvSpPr>
            <p:nvPr/>
          </p:nvSpPr>
          <p:spPr bwMode="invGray">
            <a:xfrm>
              <a:off x="5019675" y="2713038"/>
              <a:ext cx="73025" cy="4762"/>
            </a:xfrm>
            <a:custGeom>
              <a:avLst/>
              <a:gdLst>
                <a:gd name="T0" fmla="*/ 13 w 38"/>
                <a:gd name="T1" fmla="*/ 1 h 2"/>
                <a:gd name="T2" fmla="*/ 13 w 38"/>
                <a:gd name="T3" fmla="*/ 1 h 2"/>
                <a:gd name="T4" fmla="*/ 38 w 38"/>
                <a:gd name="T5" fmla="*/ 0 h 2"/>
                <a:gd name="T6" fmla="*/ 7 w 38"/>
                <a:gd name="T7" fmla="*/ 0 h 2"/>
                <a:gd name="T8" fmla="*/ 13 w 38"/>
                <a:gd name="T9" fmla="*/ 1 h 2"/>
              </a:gdLst>
              <a:ahLst/>
              <a:cxnLst>
                <a:cxn ang="0">
                  <a:pos x="T0" y="T1"/>
                </a:cxn>
                <a:cxn ang="0">
                  <a:pos x="T2" y="T3"/>
                </a:cxn>
                <a:cxn ang="0">
                  <a:pos x="T4" y="T5"/>
                </a:cxn>
                <a:cxn ang="0">
                  <a:pos x="T6" y="T7"/>
                </a:cxn>
                <a:cxn ang="0">
                  <a:pos x="T8" y="T9"/>
                </a:cxn>
              </a:cxnLst>
              <a:rect l="0" t="0" r="r" b="b"/>
              <a:pathLst>
                <a:path w="38" h="2">
                  <a:moveTo>
                    <a:pt x="13" y="1"/>
                  </a:moveTo>
                  <a:lnTo>
                    <a:pt x="13" y="1"/>
                  </a:lnTo>
                  <a:lnTo>
                    <a:pt x="38" y="0"/>
                  </a:lnTo>
                  <a:lnTo>
                    <a:pt x="7" y="0"/>
                  </a:lnTo>
                  <a:cubicBezTo>
                    <a:pt x="16" y="0"/>
                    <a:pt x="0" y="2"/>
                    <a:pt x="1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0" name="フリーフォーム 94"/>
            <p:cNvSpPr>
              <a:spLocks/>
            </p:cNvSpPr>
            <p:nvPr/>
          </p:nvSpPr>
          <p:spPr bwMode="invGray">
            <a:xfrm>
              <a:off x="5021263" y="2713038"/>
              <a:ext cx="11113"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lnTo>
                    <a:pt x="0" y="0"/>
                  </a:lnTo>
                  <a:lnTo>
                    <a:pt x="6"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1" name="フリーフォーム 95"/>
            <p:cNvSpPr>
              <a:spLocks/>
            </p:cNvSpPr>
            <p:nvPr/>
          </p:nvSpPr>
          <p:spPr bwMode="invGray">
            <a:xfrm>
              <a:off x="5864225" y="2784475"/>
              <a:ext cx="101600" cy="4762"/>
            </a:xfrm>
            <a:custGeom>
              <a:avLst/>
              <a:gdLst>
                <a:gd name="T0" fmla="*/ 3 w 53"/>
                <a:gd name="T1" fmla="*/ 2 h 2"/>
                <a:gd name="T2" fmla="*/ 3 w 53"/>
                <a:gd name="T3" fmla="*/ 2 h 2"/>
                <a:gd name="T4" fmla="*/ 53 w 53"/>
                <a:gd name="T5" fmla="*/ 1 h 2"/>
                <a:gd name="T6" fmla="*/ 3 w 53"/>
                <a:gd name="T7" fmla="*/ 2 h 2"/>
              </a:gdLst>
              <a:ahLst/>
              <a:cxnLst>
                <a:cxn ang="0">
                  <a:pos x="T0" y="T1"/>
                </a:cxn>
                <a:cxn ang="0">
                  <a:pos x="T2" y="T3"/>
                </a:cxn>
                <a:cxn ang="0">
                  <a:pos x="T4" y="T5"/>
                </a:cxn>
                <a:cxn ang="0">
                  <a:pos x="T6" y="T7"/>
                </a:cxn>
              </a:cxnLst>
              <a:rect l="0" t="0" r="r" b="b"/>
              <a:pathLst>
                <a:path w="53" h="2">
                  <a:moveTo>
                    <a:pt x="3" y="2"/>
                  </a:moveTo>
                  <a:lnTo>
                    <a:pt x="3" y="2"/>
                  </a:lnTo>
                  <a:cubicBezTo>
                    <a:pt x="21" y="2"/>
                    <a:pt x="36" y="2"/>
                    <a:pt x="53" y="1"/>
                  </a:cubicBezTo>
                  <a:cubicBezTo>
                    <a:pt x="46" y="1"/>
                    <a:pt x="0" y="0"/>
                    <a:pt x="3"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2" name="フリーフォーム 96"/>
            <p:cNvSpPr>
              <a:spLocks/>
            </p:cNvSpPr>
            <p:nvPr/>
          </p:nvSpPr>
          <p:spPr bwMode="invGray">
            <a:xfrm>
              <a:off x="4703763" y="2722563"/>
              <a:ext cx="84138" cy="1587"/>
            </a:xfrm>
            <a:custGeom>
              <a:avLst/>
              <a:gdLst>
                <a:gd name="T0" fmla="*/ 3 w 44"/>
                <a:gd name="T1" fmla="*/ 1 h 1"/>
                <a:gd name="T2" fmla="*/ 3 w 44"/>
                <a:gd name="T3" fmla="*/ 1 h 1"/>
                <a:gd name="T4" fmla="*/ 44 w 44"/>
                <a:gd name="T5" fmla="*/ 0 h 1"/>
                <a:gd name="T6" fmla="*/ 0 w 44"/>
                <a:gd name="T7" fmla="*/ 0 h 1"/>
                <a:gd name="T8" fmla="*/ 3 w 44"/>
                <a:gd name="T9" fmla="*/ 1 h 1"/>
              </a:gdLst>
              <a:ahLst/>
              <a:cxnLst>
                <a:cxn ang="0">
                  <a:pos x="T0" y="T1"/>
                </a:cxn>
                <a:cxn ang="0">
                  <a:pos x="T2" y="T3"/>
                </a:cxn>
                <a:cxn ang="0">
                  <a:pos x="T4" y="T5"/>
                </a:cxn>
                <a:cxn ang="0">
                  <a:pos x="T6" y="T7"/>
                </a:cxn>
                <a:cxn ang="0">
                  <a:pos x="T8" y="T9"/>
                </a:cxn>
              </a:cxnLst>
              <a:rect l="0" t="0" r="r" b="b"/>
              <a:pathLst>
                <a:path w="44" h="1">
                  <a:moveTo>
                    <a:pt x="3" y="1"/>
                  </a:moveTo>
                  <a:lnTo>
                    <a:pt x="3" y="1"/>
                  </a:lnTo>
                  <a:lnTo>
                    <a:pt x="44" y="0"/>
                  </a:lnTo>
                  <a:lnTo>
                    <a:pt x="0" y="0"/>
                  </a:lnTo>
                  <a:lnTo>
                    <a:pt x="3"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3" name="フリーフォーム 97"/>
            <p:cNvSpPr>
              <a:spLocks/>
            </p:cNvSpPr>
            <p:nvPr/>
          </p:nvSpPr>
          <p:spPr bwMode="invGray">
            <a:xfrm>
              <a:off x="4264025" y="2713038"/>
              <a:ext cx="77788" cy="4762"/>
            </a:xfrm>
            <a:custGeom>
              <a:avLst/>
              <a:gdLst>
                <a:gd name="T0" fmla="*/ 41 w 41"/>
                <a:gd name="T1" fmla="*/ 1 h 2"/>
                <a:gd name="T2" fmla="*/ 41 w 41"/>
                <a:gd name="T3" fmla="*/ 1 h 2"/>
                <a:gd name="T4" fmla="*/ 34 w 41"/>
                <a:gd name="T5" fmla="*/ 0 h 2"/>
                <a:gd name="T6" fmla="*/ 0 w 41"/>
                <a:gd name="T7" fmla="*/ 1 h 2"/>
                <a:gd name="T8" fmla="*/ 7 w 41"/>
                <a:gd name="T9" fmla="*/ 2 h 2"/>
                <a:gd name="T10" fmla="*/ 41 w 41"/>
                <a:gd name="T11" fmla="*/ 1 h 2"/>
              </a:gdLst>
              <a:ahLst/>
              <a:cxnLst>
                <a:cxn ang="0">
                  <a:pos x="T0" y="T1"/>
                </a:cxn>
                <a:cxn ang="0">
                  <a:pos x="T2" y="T3"/>
                </a:cxn>
                <a:cxn ang="0">
                  <a:pos x="T4" y="T5"/>
                </a:cxn>
                <a:cxn ang="0">
                  <a:pos x="T6" y="T7"/>
                </a:cxn>
                <a:cxn ang="0">
                  <a:pos x="T8" y="T9"/>
                </a:cxn>
                <a:cxn ang="0">
                  <a:pos x="T10" y="T11"/>
                </a:cxn>
              </a:cxnLst>
              <a:rect l="0" t="0" r="r" b="b"/>
              <a:pathLst>
                <a:path w="41" h="2">
                  <a:moveTo>
                    <a:pt x="41" y="1"/>
                  </a:moveTo>
                  <a:lnTo>
                    <a:pt x="41" y="1"/>
                  </a:lnTo>
                  <a:lnTo>
                    <a:pt x="34" y="0"/>
                  </a:lnTo>
                  <a:lnTo>
                    <a:pt x="0" y="1"/>
                  </a:lnTo>
                  <a:lnTo>
                    <a:pt x="7" y="2"/>
                  </a:lnTo>
                  <a:lnTo>
                    <a:pt x="4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4" name="フリーフォーム 98"/>
            <p:cNvSpPr>
              <a:spLocks/>
            </p:cNvSpPr>
            <p:nvPr/>
          </p:nvSpPr>
          <p:spPr bwMode="invGray">
            <a:xfrm>
              <a:off x="4800600" y="2822575"/>
              <a:ext cx="117475" cy="7937"/>
            </a:xfrm>
            <a:custGeom>
              <a:avLst/>
              <a:gdLst>
                <a:gd name="T0" fmla="*/ 11 w 61"/>
                <a:gd name="T1" fmla="*/ 2 h 3"/>
                <a:gd name="T2" fmla="*/ 11 w 61"/>
                <a:gd name="T3" fmla="*/ 2 h 3"/>
                <a:gd name="T4" fmla="*/ 54 w 61"/>
                <a:gd name="T5" fmla="*/ 0 h 3"/>
                <a:gd name="T6" fmla="*/ 0 w 61"/>
                <a:gd name="T7" fmla="*/ 0 h 3"/>
                <a:gd name="T8" fmla="*/ 46 w 61"/>
                <a:gd name="T9" fmla="*/ 0 h 3"/>
                <a:gd name="T10" fmla="*/ 11 w 61"/>
                <a:gd name="T11" fmla="*/ 2 h 3"/>
              </a:gdLst>
              <a:ahLst/>
              <a:cxnLst>
                <a:cxn ang="0">
                  <a:pos x="T0" y="T1"/>
                </a:cxn>
                <a:cxn ang="0">
                  <a:pos x="T2" y="T3"/>
                </a:cxn>
                <a:cxn ang="0">
                  <a:pos x="T4" y="T5"/>
                </a:cxn>
                <a:cxn ang="0">
                  <a:pos x="T6" y="T7"/>
                </a:cxn>
                <a:cxn ang="0">
                  <a:pos x="T8" y="T9"/>
                </a:cxn>
                <a:cxn ang="0">
                  <a:pos x="T10" y="T11"/>
                </a:cxn>
              </a:cxnLst>
              <a:rect l="0" t="0" r="r" b="b"/>
              <a:pathLst>
                <a:path w="61" h="3">
                  <a:moveTo>
                    <a:pt x="11" y="2"/>
                  </a:moveTo>
                  <a:lnTo>
                    <a:pt x="11" y="2"/>
                  </a:lnTo>
                  <a:cubicBezTo>
                    <a:pt x="39" y="3"/>
                    <a:pt x="61" y="0"/>
                    <a:pt x="54" y="0"/>
                  </a:cubicBezTo>
                  <a:lnTo>
                    <a:pt x="0" y="0"/>
                  </a:lnTo>
                  <a:cubicBezTo>
                    <a:pt x="13" y="2"/>
                    <a:pt x="15" y="0"/>
                    <a:pt x="46" y="0"/>
                  </a:cubicBezTo>
                  <a:lnTo>
                    <a:pt x="11"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5" name="フリーフォーム 99"/>
            <p:cNvSpPr>
              <a:spLocks/>
            </p:cNvSpPr>
            <p:nvPr/>
          </p:nvSpPr>
          <p:spPr bwMode="invGray">
            <a:xfrm>
              <a:off x="187325" y="2714625"/>
              <a:ext cx="1925638" cy="31750"/>
            </a:xfrm>
            <a:custGeom>
              <a:avLst/>
              <a:gdLst>
                <a:gd name="T0" fmla="*/ 746 w 1004"/>
                <a:gd name="T1" fmla="*/ 6 h 14"/>
                <a:gd name="T2" fmla="*/ 746 w 1004"/>
                <a:gd name="T3" fmla="*/ 6 h 14"/>
                <a:gd name="T4" fmla="*/ 820 w 1004"/>
                <a:gd name="T5" fmla="*/ 7 h 14"/>
                <a:gd name="T6" fmla="*/ 800 w 1004"/>
                <a:gd name="T7" fmla="*/ 8 h 14"/>
                <a:gd name="T8" fmla="*/ 847 w 1004"/>
                <a:gd name="T9" fmla="*/ 5 h 14"/>
                <a:gd name="T10" fmla="*/ 769 w 1004"/>
                <a:gd name="T11" fmla="*/ 11 h 14"/>
                <a:gd name="T12" fmla="*/ 918 w 1004"/>
                <a:gd name="T13" fmla="*/ 9 h 14"/>
                <a:gd name="T14" fmla="*/ 876 w 1004"/>
                <a:gd name="T15" fmla="*/ 7 h 14"/>
                <a:gd name="T16" fmla="*/ 981 w 1004"/>
                <a:gd name="T17" fmla="*/ 5 h 14"/>
                <a:gd name="T18" fmla="*/ 989 w 1004"/>
                <a:gd name="T19" fmla="*/ 2 h 14"/>
                <a:gd name="T20" fmla="*/ 997 w 1004"/>
                <a:gd name="T21" fmla="*/ 2 h 14"/>
                <a:gd name="T22" fmla="*/ 1004 w 1004"/>
                <a:gd name="T23" fmla="*/ 2 h 14"/>
                <a:gd name="T24" fmla="*/ 999 w 1004"/>
                <a:gd name="T25" fmla="*/ 2 h 14"/>
                <a:gd name="T26" fmla="*/ 994 w 1004"/>
                <a:gd name="T27" fmla="*/ 1 h 14"/>
                <a:gd name="T28" fmla="*/ 904 w 1004"/>
                <a:gd name="T29" fmla="*/ 0 h 14"/>
                <a:gd name="T30" fmla="*/ 791 w 1004"/>
                <a:gd name="T31" fmla="*/ 2 h 14"/>
                <a:gd name="T32" fmla="*/ 756 w 1004"/>
                <a:gd name="T33" fmla="*/ 2 h 14"/>
                <a:gd name="T34" fmla="*/ 743 w 1004"/>
                <a:gd name="T35" fmla="*/ 2 h 14"/>
                <a:gd name="T36" fmla="*/ 764 w 1004"/>
                <a:gd name="T37" fmla="*/ 1 h 14"/>
                <a:gd name="T38" fmla="*/ 697 w 1004"/>
                <a:gd name="T39" fmla="*/ 2 h 14"/>
                <a:gd name="T40" fmla="*/ 570 w 1004"/>
                <a:gd name="T41" fmla="*/ 3 h 14"/>
                <a:gd name="T42" fmla="*/ 559 w 1004"/>
                <a:gd name="T43" fmla="*/ 2 h 14"/>
                <a:gd name="T44" fmla="*/ 554 w 1004"/>
                <a:gd name="T45" fmla="*/ 3 h 14"/>
                <a:gd name="T46" fmla="*/ 0 w 1004"/>
                <a:gd name="T47" fmla="*/ 4 h 14"/>
                <a:gd name="T48" fmla="*/ 79 w 1004"/>
                <a:gd name="T49" fmla="*/ 5 h 14"/>
                <a:gd name="T50" fmla="*/ 113 w 1004"/>
                <a:gd name="T51" fmla="*/ 8 h 14"/>
                <a:gd name="T52" fmla="*/ 49 w 1004"/>
                <a:gd name="T53" fmla="*/ 8 h 14"/>
                <a:gd name="T54" fmla="*/ 64 w 1004"/>
                <a:gd name="T55" fmla="*/ 12 h 14"/>
                <a:gd name="T56" fmla="*/ 213 w 1004"/>
                <a:gd name="T57" fmla="*/ 8 h 14"/>
                <a:gd name="T58" fmla="*/ 234 w 1004"/>
                <a:gd name="T59" fmla="*/ 11 h 14"/>
                <a:gd name="T60" fmla="*/ 223 w 1004"/>
                <a:gd name="T61" fmla="*/ 11 h 14"/>
                <a:gd name="T62" fmla="*/ 324 w 1004"/>
                <a:gd name="T63" fmla="*/ 10 h 14"/>
                <a:gd name="T64" fmla="*/ 322 w 1004"/>
                <a:gd name="T65" fmla="*/ 12 h 14"/>
                <a:gd name="T66" fmla="*/ 454 w 1004"/>
                <a:gd name="T67" fmla="*/ 10 h 14"/>
                <a:gd name="T68" fmla="*/ 452 w 1004"/>
                <a:gd name="T69" fmla="*/ 11 h 14"/>
                <a:gd name="T70" fmla="*/ 620 w 1004"/>
                <a:gd name="T71" fmla="*/ 9 h 14"/>
                <a:gd name="T72" fmla="*/ 568 w 1004"/>
                <a:gd name="T73" fmla="*/ 11 h 14"/>
                <a:gd name="T74" fmla="*/ 643 w 1004"/>
                <a:gd name="T75" fmla="*/ 10 h 14"/>
                <a:gd name="T76" fmla="*/ 622 w 1004"/>
                <a:gd name="T77" fmla="*/ 12 h 14"/>
                <a:gd name="T78" fmla="*/ 758 w 1004"/>
                <a:gd name="T79" fmla="*/ 8 h 14"/>
                <a:gd name="T80" fmla="*/ 746 w 1004"/>
                <a:gd name="T8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4" h="14">
                  <a:moveTo>
                    <a:pt x="746" y="6"/>
                  </a:moveTo>
                  <a:lnTo>
                    <a:pt x="746" y="6"/>
                  </a:lnTo>
                  <a:cubicBezTo>
                    <a:pt x="758" y="5"/>
                    <a:pt x="817" y="5"/>
                    <a:pt x="820" y="7"/>
                  </a:cubicBezTo>
                  <a:cubicBezTo>
                    <a:pt x="812" y="7"/>
                    <a:pt x="780" y="8"/>
                    <a:pt x="800" y="8"/>
                  </a:cubicBezTo>
                  <a:lnTo>
                    <a:pt x="847" y="5"/>
                  </a:lnTo>
                  <a:cubicBezTo>
                    <a:pt x="909" y="7"/>
                    <a:pt x="800" y="10"/>
                    <a:pt x="769" y="11"/>
                  </a:cubicBezTo>
                  <a:cubicBezTo>
                    <a:pt x="832" y="11"/>
                    <a:pt x="851" y="9"/>
                    <a:pt x="918" y="9"/>
                  </a:cubicBezTo>
                  <a:cubicBezTo>
                    <a:pt x="899" y="9"/>
                    <a:pt x="886" y="8"/>
                    <a:pt x="876" y="7"/>
                  </a:cubicBezTo>
                  <a:cubicBezTo>
                    <a:pt x="873" y="5"/>
                    <a:pt x="936" y="6"/>
                    <a:pt x="981" y="5"/>
                  </a:cubicBezTo>
                  <a:cubicBezTo>
                    <a:pt x="952" y="4"/>
                    <a:pt x="969" y="3"/>
                    <a:pt x="989" y="2"/>
                  </a:cubicBezTo>
                  <a:cubicBezTo>
                    <a:pt x="993" y="2"/>
                    <a:pt x="996" y="2"/>
                    <a:pt x="997" y="2"/>
                  </a:cubicBezTo>
                  <a:lnTo>
                    <a:pt x="1004" y="2"/>
                  </a:lnTo>
                  <a:lnTo>
                    <a:pt x="999" y="2"/>
                  </a:lnTo>
                  <a:cubicBezTo>
                    <a:pt x="999" y="1"/>
                    <a:pt x="998" y="1"/>
                    <a:pt x="994" y="1"/>
                  </a:cubicBezTo>
                  <a:cubicBezTo>
                    <a:pt x="957" y="1"/>
                    <a:pt x="928" y="0"/>
                    <a:pt x="904" y="0"/>
                  </a:cubicBezTo>
                  <a:cubicBezTo>
                    <a:pt x="928" y="3"/>
                    <a:pt x="822" y="1"/>
                    <a:pt x="791" y="2"/>
                  </a:cubicBezTo>
                  <a:lnTo>
                    <a:pt x="756" y="2"/>
                  </a:lnTo>
                  <a:lnTo>
                    <a:pt x="743" y="2"/>
                  </a:lnTo>
                  <a:cubicBezTo>
                    <a:pt x="740" y="2"/>
                    <a:pt x="744" y="1"/>
                    <a:pt x="764" y="1"/>
                  </a:cubicBezTo>
                  <a:cubicBezTo>
                    <a:pt x="747" y="1"/>
                    <a:pt x="692" y="1"/>
                    <a:pt x="697" y="2"/>
                  </a:cubicBezTo>
                  <a:lnTo>
                    <a:pt x="570" y="3"/>
                  </a:lnTo>
                  <a:cubicBezTo>
                    <a:pt x="566" y="3"/>
                    <a:pt x="562" y="2"/>
                    <a:pt x="559" y="2"/>
                  </a:cubicBezTo>
                  <a:cubicBezTo>
                    <a:pt x="554" y="2"/>
                    <a:pt x="554" y="3"/>
                    <a:pt x="554" y="3"/>
                  </a:cubicBezTo>
                  <a:lnTo>
                    <a:pt x="0" y="4"/>
                  </a:lnTo>
                  <a:lnTo>
                    <a:pt x="79" y="5"/>
                  </a:lnTo>
                  <a:cubicBezTo>
                    <a:pt x="37" y="8"/>
                    <a:pt x="125" y="6"/>
                    <a:pt x="113" y="8"/>
                  </a:cubicBezTo>
                  <a:cubicBezTo>
                    <a:pt x="94" y="9"/>
                    <a:pt x="66" y="9"/>
                    <a:pt x="49" y="8"/>
                  </a:cubicBezTo>
                  <a:cubicBezTo>
                    <a:pt x="43" y="9"/>
                    <a:pt x="67" y="10"/>
                    <a:pt x="64" y="12"/>
                  </a:cubicBezTo>
                  <a:cubicBezTo>
                    <a:pt x="134" y="13"/>
                    <a:pt x="145" y="7"/>
                    <a:pt x="213" y="8"/>
                  </a:cubicBezTo>
                  <a:cubicBezTo>
                    <a:pt x="210" y="10"/>
                    <a:pt x="189" y="11"/>
                    <a:pt x="234" y="11"/>
                  </a:cubicBezTo>
                  <a:lnTo>
                    <a:pt x="223" y="11"/>
                  </a:lnTo>
                  <a:cubicBezTo>
                    <a:pt x="294" y="9"/>
                    <a:pt x="278" y="14"/>
                    <a:pt x="324" y="10"/>
                  </a:cubicBezTo>
                  <a:lnTo>
                    <a:pt x="322" y="12"/>
                  </a:lnTo>
                  <a:cubicBezTo>
                    <a:pt x="355" y="11"/>
                    <a:pt x="418" y="11"/>
                    <a:pt x="454" y="10"/>
                  </a:cubicBezTo>
                  <a:lnTo>
                    <a:pt x="452" y="11"/>
                  </a:lnTo>
                  <a:cubicBezTo>
                    <a:pt x="551" y="8"/>
                    <a:pt x="508" y="10"/>
                    <a:pt x="620" y="9"/>
                  </a:cubicBezTo>
                  <a:lnTo>
                    <a:pt x="568" y="11"/>
                  </a:lnTo>
                  <a:cubicBezTo>
                    <a:pt x="607" y="12"/>
                    <a:pt x="616" y="10"/>
                    <a:pt x="643" y="10"/>
                  </a:cubicBezTo>
                  <a:cubicBezTo>
                    <a:pt x="641" y="10"/>
                    <a:pt x="648" y="12"/>
                    <a:pt x="622" y="12"/>
                  </a:cubicBezTo>
                  <a:lnTo>
                    <a:pt x="758" y="8"/>
                  </a:lnTo>
                  <a:cubicBezTo>
                    <a:pt x="790" y="7"/>
                    <a:pt x="751" y="7"/>
                    <a:pt x="746"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6" name="フリーフォーム 100"/>
            <p:cNvSpPr>
              <a:spLocks/>
            </p:cNvSpPr>
            <p:nvPr/>
          </p:nvSpPr>
          <p:spPr bwMode="invGray">
            <a:xfrm>
              <a:off x="1947862" y="2735263"/>
              <a:ext cx="47625" cy="0"/>
            </a:xfrm>
            <a:custGeom>
              <a:avLst/>
              <a:gdLst>
                <a:gd name="T0" fmla="*/ 0 w 25"/>
                <a:gd name="T1" fmla="*/ 0 w 25"/>
                <a:gd name="T2" fmla="*/ 25 w 25"/>
                <a:gd name="T3" fmla="*/ 0 w 25"/>
              </a:gdLst>
              <a:ahLst/>
              <a:cxnLst>
                <a:cxn ang="0">
                  <a:pos x="T0" y="0"/>
                </a:cxn>
                <a:cxn ang="0">
                  <a:pos x="T1" y="0"/>
                </a:cxn>
                <a:cxn ang="0">
                  <a:pos x="T2" y="0"/>
                </a:cxn>
                <a:cxn ang="0">
                  <a:pos x="T3" y="0"/>
                </a:cxn>
              </a:cxnLst>
              <a:rect l="0" t="0" r="r" b="b"/>
              <a:pathLst>
                <a:path w="25">
                  <a:moveTo>
                    <a:pt x="0" y="0"/>
                  </a:moveTo>
                  <a:lnTo>
                    <a:pt x="0" y="0"/>
                  </a:lnTo>
                  <a:lnTo>
                    <a:pt x="25" y="0"/>
                  </a:ln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7" name="フリーフォーム 101"/>
            <p:cNvSpPr>
              <a:spLocks/>
            </p:cNvSpPr>
            <p:nvPr/>
          </p:nvSpPr>
          <p:spPr bwMode="invGray">
            <a:xfrm>
              <a:off x="112712" y="2724150"/>
              <a:ext cx="74613" cy="0"/>
            </a:xfrm>
            <a:custGeom>
              <a:avLst/>
              <a:gdLst>
                <a:gd name="T0" fmla="*/ 0 w 39"/>
                <a:gd name="T1" fmla="*/ 0 w 39"/>
                <a:gd name="T2" fmla="*/ 39 w 39"/>
                <a:gd name="T3" fmla="*/ 0 w 39"/>
              </a:gdLst>
              <a:ahLst/>
              <a:cxnLst>
                <a:cxn ang="0">
                  <a:pos x="T0" y="0"/>
                </a:cxn>
                <a:cxn ang="0">
                  <a:pos x="T1" y="0"/>
                </a:cxn>
                <a:cxn ang="0">
                  <a:pos x="T2" y="0"/>
                </a:cxn>
                <a:cxn ang="0">
                  <a:pos x="T3" y="0"/>
                </a:cxn>
              </a:cxnLst>
              <a:rect l="0" t="0" r="r" b="b"/>
              <a:pathLst>
                <a:path w="39">
                  <a:moveTo>
                    <a:pt x="0" y="0"/>
                  </a:moveTo>
                  <a:lnTo>
                    <a:pt x="0" y="0"/>
                  </a:lnTo>
                  <a:lnTo>
                    <a:pt x="39" y="0"/>
                  </a:lnTo>
                  <a:cubicBezTo>
                    <a:pt x="27" y="0"/>
                    <a:pt x="14"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8" name="フリーフォーム 102"/>
            <p:cNvSpPr>
              <a:spLocks/>
            </p:cNvSpPr>
            <p:nvPr/>
          </p:nvSpPr>
          <p:spPr bwMode="invGray">
            <a:xfrm>
              <a:off x="2187575" y="2717800"/>
              <a:ext cx="176213" cy="6350"/>
            </a:xfrm>
            <a:custGeom>
              <a:avLst/>
              <a:gdLst>
                <a:gd name="T0" fmla="*/ 71 w 92"/>
                <a:gd name="T1" fmla="*/ 3 h 3"/>
                <a:gd name="T2" fmla="*/ 71 w 92"/>
                <a:gd name="T3" fmla="*/ 3 h 3"/>
                <a:gd name="T4" fmla="*/ 92 w 92"/>
                <a:gd name="T5" fmla="*/ 0 h 3"/>
                <a:gd name="T6" fmla="*/ 8 w 92"/>
                <a:gd name="T7" fmla="*/ 1 h 3"/>
                <a:gd name="T8" fmla="*/ 2 w 92"/>
                <a:gd name="T9" fmla="*/ 3 h 3"/>
                <a:gd name="T10" fmla="*/ 71 w 92"/>
                <a:gd name="T11" fmla="*/ 3 h 3"/>
              </a:gdLst>
              <a:ahLst/>
              <a:cxnLst>
                <a:cxn ang="0">
                  <a:pos x="T0" y="T1"/>
                </a:cxn>
                <a:cxn ang="0">
                  <a:pos x="T2" y="T3"/>
                </a:cxn>
                <a:cxn ang="0">
                  <a:pos x="T4" y="T5"/>
                </a:cxn>
                <a:cxn ang="0">
                  <a:pos x="T6" y="T7"/>
                </a:cxn>
                <a:cxn ang="0">
                  <a:pos x="T8" y="T9"/>
                </a:cxn>
                <a:cxn ang="0">
                  <a:pos x="T10" y="T11"/>
                </a:cxn>
              </a:cxnLst>
              <a:rect l="0" t="0" r="r" b="b"/>
              <a:pathLst>
                <a:path w="92" h="3">
                  <a:moveTo>
                    <a:pt x="71" y="3"/>
                  </a:moveTo>
                  <a:lnTo>
                    <a:pt x="71" y="3"/>
                  </a:lnTo>
                  <a:cubicBezTo>
                    <a:pt x="47" y="2"/>
                    <a:pt x="88" y="1"/>
                    <a:pt x="92" y="0"/>
                  </a:cubicBezTo>
                  <a:lnTo>
                    <a:pt x="8" y="1"/>
                  </a:lnTo>
                  <a:cubicBezTo>
                    <a:pt x="8" y="1"/>
                    <a:pt x="0" y="2"/>
                    <a:pt x="2" y="3"/>
                  </a:cubicBezTo>
                  <a:lnTo>
                    <a:pt x="71"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49" name="フリーフォーム 103"/>
            <p:cNvSpPr>
              <a:spLocks/>
            </p:cNvSpPr>
            <p:nvPr/>
          </p:nvSpPr>
          <p:spPr bwMode="invGray">
            <a:xfrm>
              <a:off x="2112962" y="2714625"/>
              <a:ext cx="90488" cy="4762"/>
            </a:xfrm>
            <a:custGeom>
              <a:avLst/>
              <a:gdLst>
                <a:gd name="T0" fmla="*/ 22 w 47"/>
                <a:gd name="T1" fmla="*/ 0 h 2"/>
                <a:gd name="T2" fmla="*/ 22 w 47"/>
                <a:gd name="T3" fmla="*/ 0 h 2"/>
                <a:gd name="T4" fmla="*/ 0 w 47"/>
                <a:gd name="T5" fmla="*/ 2 h 2"/>
                <a:gd name="T6" fmla="*/ 47 w 47"/>
                <a:gd name="T7" fmla="*/ 2 h 2"/>
                <a:gd name="T8" fmla="*/ 22 w 47"/>
                <a:gd name="T9" fmla="*/ 0 h 2"/>
              </a:gdLst>
              <a:ahLst/>
              <a:cxnLst>
                <a:cxn ang="0">
                  <a:pos x="T0" y="T1"/>
                </a:cxn>
                <a:cxn ang="0">
                  <a:pos x="T2" y="T3"/>
                </a:cxn>
                <a:cxn ang="0">
                  <a:pos x="T4" y="T5"/>
                </a:cxn>
                <a:cxn ang="0">
                  <a:pos x="T6" y="T7"/>
                </a:cxn>
                <a:cxn ang="0">
                  <a:pos x="T8" y="T9"/>
                </a:cxn>
              </a:cxnLst>
              <a:rect l="0" t="0" r="r" b="b"/>
              <a:pathLst>
                <a:path w="47" h="2">
                  <a:moveTo>
                    <a:pt x="22" y="0"/>
                  </a:moveTo>
                  <a:lnTo>
                    <a:pt x="22" y="0"/>
                  </a:lnTo>
                  <a:cubicBezTo>
                    <a:pt x="19" y="1"/>
                    <a:pt x="11" y="1"/>
                    <a:pt x="0" y="2"/>
                  </a:cubicBezTo>
                  <a:lnTo>
                    <a:pt x="47" y="2"/>
                  </a:lnTo>
                  <a:cubicBezTo>
                    <a:pt x="47" y="1"/>
                    <a:pt x="41" y="0"/>
                    <a:pt x="2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0" name="フリーフォーム 104"/>
            <p:cNvSpPr>
              <a:spLocks/>
            </p:cNvSpPr>
            <p:nvPr/>
          </p:nvSpPr>
          <p:spPr bwMode="invGray">
            <a:xfrm>
              <a:off x="2101850" y="2811463"/>
              <a:ext cx="71438" cy="3175"/>
            </a:xfrm>
            <a:custGeom>
              <a:avLst/>
              <a:gdLst>
                <a:gd name="T0" fmla="*/ 37 w 37"/>
                <a:gd name="T1" fmla="*/ 0 h 1"/>
                <a:gd name="T2" fmla="*/ 37 w 37"/>
                <a:gd name="T3" fmla="*/ 0 h 1"/>
                <a:gd name="T4" fmla="*/ 22 w 37"/>
                <a:gd name="T5" fmla="*/ 1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lnTo>
                    <a:pt x="37" y="0"/>
                  </a:lnTo>
                  <a:lnTo>
                    <a:pt x="22" y="1"/>
                  </a:lnTo>
                  <a:lnTo>
                    <a:pt x="0" y="1"/>
                  </a:lnTo>
                  <a:lnTo>
                    <a:pt x="37"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1" name="フリーフォーム 105"/>
            <p:cNvSpPr>
              <a:spLocks/>
            </p:cNvSpPr>
            <p:nvPr/>
          </p:nvSpPr>
          <p:spPr bwMode="invGray">
            <a:xfrm>
              <a:off x="1724025" y="2805113"/>
              <a:ext cx="120650" cy="4762"/>
            </a:xfrm>
            <a:custGeom>
              <a:avLst/>
              <a:gdLst>
                <a:gd name="T0" fmla="*/ 0 w 63"/>
                <a:gd name="T1" fmla="*/ 0 h 2"/>
                <a:gd name="T2" fmla="*/ 0 w 63"/>
                <a:gd name="T3" fmla="*/ 0 h 2"/>
                <a:gd name="T4" fmla="*/ 63 w 63"/>
                <a:gd name="T5" fmla="*/ 0 h 2"/>
                <a:gd name="T6" fmla="*/ 0 w 63"/>
                <a:gd name="T7" fmla="*/ 0 h 2"/>
              </a:gdLst>
              <a:ahLst/>
              <a:cxnLst>
                <a:cxn ang="0">
                  <a:pos x="T0" y="T1"/>
                </a:cxn>
                <a:cxn ang="0">
                  <a:pos x="T2" y="T3"/>
                </a:cxn>
                <a:cxn ang="0">
                  <a:pos x="T4" y="T5"/>
                </a:cxn>
                <a:cxn ang="0">
                  <a:pos x="T6" y="T7"/>
                </a:cxn>
              </a:cxnLst>
              <a:rect l="0" t="0" r="r" b="b"/>
              <a:pathLst>
                <a:path w="63" h="2">
                  <a:moveTo>
                    <a:pt x="0" y="0"/>
                  </a:moveTo>
                  <a:lnTo>
                    <a:pt x="0" y="0"/>
                  </a:lnTo>
                  <a:cubicBezTo>
                    <a:pt x="18" y="2"/>
                    <a:pt x="52" y="1"/>
                    <a:pt x="63" y="0"/>
                  </a:cubicBezTo>
                  <a:cubicBezTo>
                    <a:pt x="24" y="0"/>
                    <a:pt x="41"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2" name="フリーフォーム 106"/>
            <p:cNvSpPr>
              <a:spLocks/>
            </p:cNvSpPr>
            <p:nvPr/>
          </p:nvSpPr>
          <p:spPr bwMode="invGray">
            <a:xfrm>
              <a:off x="1744662" y="2833688"/>
              <a:ext cx="73025" cy="3175"/>
            </a:xfrm>
            <a:custGeom>
              <a:avLst/>
              <a:gdLst>
                <a:gd name="T0" fmla="*/ 38 w 38"/>
                <a:gd name="T1" fmla="*/ 0 h 1"/>
                <a:gd name="T2" fmla="*/ 38 w 38"/>
                <a:gd name="T3" fmla="*/ 0 h 1"/>
                <a:gd name="T4" fmla="*/ 0 w 38"/>
                <a:gd name="T5" fmla="*/ 1 h 1"/>
                <a:gd name="T6" fmla="*/ 3 w 38"/>
                <a:gd name="T7" fmla="*/ 1 h 1"/>
                <a:gd name="T8" fmla="*/ 38 w 38"/>
                <a:gd name="T9" fmla="*/ 0 h 1"/>
              </a:gdLst>
              <a:ahLst/>
              <a:cxnLst>
                <a:cxn ang="0">
                  <a:pos x="T0" y="T1"/>
                </a:cxn>
                <a:cxn ang="0">
                  <a:pos x="T2" y="T3"/>
                </a:cxn>
                <a:cxn ang="0">
                  <a:pos x="T4" y="T5"/>
                </a:cxn>
                <a:cxn ang="0">
                  <a:pos x="T6" y="T7"/>
                </a:cxn>
                <a:cxn ang="0">
                  <a:pos x="T8" y="T9"/>
                </a:cxn>
              </a:cxnLst>
              <a:rect l="0" t="0" r="r" b="b"/>
              <a:pathLst>
                <a:path w="38" h="1">
                  <a:moveTo>
                    <a:pt x="38" y="0"/>
                  </a:moveTo>
                  <a:lnTo>
                    <a:pt x="38" y="0"/>
                  </a:lnTo>
                  <a:lnTo>
                    <a:pt x="0" y="1"/>
                  </a:lnTo>
                  <a:lnTo>
                    <a:pt x="3" y="1"/>
                  </a:lnTo>
                  <a:lnTo>
                    <a:pt x="3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3" name="フリーフォーム 107"/>
            <p:cNvSpPr>
              <a:spLocks/>
            </p:cNvSpPr>
            <p:nvPr/>
          </p:nvSpPr>
          <p:spPr bwMode="invGray">
            <a:xfrm>
              <a:off x="-474663" y="2741613"/>
              <a:ext cx="34925" cy="0"/>
            </a:xfrm>
            <a:custGeom>
              <a:avLst/>
              <a:gdLst>
                <a:gd name="T0" fmla="*/ 18 w 18"/>
                <a:gd name="T1" fmla="*/ 18 w 18"/>
                <a:gd name="T2" fmla="*/ 0 w 18"/>
                <a:gd name="T3" fmla="*/ 18 w 18"/>
              </a:gdLst>
              <a:ahLst/>
              <a:cxnLst>
                <a:cxn ang="0">
                  <a:pos x="T0" y="0"/>
                </a:cxn>
                <a:cxn ang="0">
                  <a:pos x="T1" y="0"/>
                </a:cxn>
                <a:cxn ang="0">
                  <a:pos x="T2" y="0"/>
                </a:cxn>
                <a:cxn ang="0">
                  <a:pos x="T3" y="0"/>
                </a:cxn>
              </a:cxnLst>
              <a:rect l="0" t="0" r="r" b="b"/>
              <a:pathLst>
                <a:path w="18">
                  <a:moveTo>
                    <a:pt x="18" y="0"/>
                  </a:moveTo>
                  <a:lnTo>
                    <a:pt x="18" y="0"/>
                  </a:lnTo>
                  <a:lnTo>
                    <a:pt x="0" y="0"/>
                  </a:lnTo>
                  <a:lnTo>
                    <a:pt x="18"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4" name="フリーフォーム 108"/>
            <p:cNvSpPr>
              <a:spLocks/>
            </p:cNvSpPr>
            <p:nvPr/>
          </p:nvSpPr>
          <p:spPr bwMode="invGray">
            <a:xfrm>
              <a:off x="-947738" y="2725738"/>
              <a:ext cx="1239838" cy="19050"/>
            </a:xfrm>
            <a:custGeom>
              <a:avLst/>
              <a:gdLst>
                <a:gd name="T0" fmla="*/ 588 w 647"/>
                <a:gd name="T1" fmla="*/ 5 h 8"/>
                <a:gd name="T2" fmla="*/ 588 w 647"/>
                <a:gd name="T3" fmla="*/ 5 h 8"/>
                <a:gd name="T4" fmla="*/ 619 w 647"/>
                <a:gd name="T5" fmla="*/ 0 h 8"/>
                <a:gd name="T6" fmla="*/ 570 w 647"/>
                <a:gd name="T7" fmla="*/ 1 h 8"/>
                <a:gd name="T8" fmla="*/ 574 w 647"/>
                <a:gd name="T9" fmla="*/ 0 h 8"/>
                <a:gd name="T10" fmla="*/ 515 w 647"/>
                <a:gd name="T11" fmla="*/ 1 h 8"/>
                <a:gd name="T12" fmla="*/ 533 w 647"/>
                <a:gd name="T13" fmla="*/ 3 h 8"/>
                <a:gd name="T14" fmla="*/ 450 w 647"/>
                <a:gd name="T15" fmla="*/ 0 h 8"/>
                <a:gd name="T16" fmla="*/ 361 w 647"/>
                <a:gd name="T17" fmla="*/ 0 h 8"/>
                <a:gd name="T18" fmla="*/ 368 w 647"/>
                <a:gd name="T19" fmla="*/ 0 h 8"/>
                <a:gd name="T20" fmla="*/ 355 w 647"/>
                <a:gd name="T21" fmla="*/ 0 h 8"/>
                <a:gd name="T22" fmla="*/ 55 w 647"/>
                <a:gd name="T23" fmla="*/ 1 h 8"/>
                <a:gd name="T24" fmla="*/ 45 w 647"/>
                <a:gd name="T25" fmla="*/ 6 h 8"/>
                <a:gd name="T26" fmla="*/ 207 w 647"/>
                <a:gd name="T27" fmla="*/ 5 h 8"/>
                <a:gd name="T28" fmla="*/ 214 w 647"/>
                <a:gd name="T29" fmla="*/ 6 h 8"/>
                <a:gd name="T30" fmla="*/ 250 w 647"/>
                <a:gd name="T31" fmla="*/ 4 h 8"/>
                <a:gd name="T32" fmla="*/ 216 w 647"/>
                <a:gd name="T33" fmla="*/ 3 h 8"/>
                <a:gd name="T34" fmla="*/ 393 w 647"/>
                <a:gd name="T35" fmla="*/ 3 h 8"/>
                <a:gd name="T36" fmla="*/ 265 w 647"/>
                <a:gd name="T37" fmla="*/ 5 h 8"/>
                <a:gd name="T38" fmla="*/ 265 w 647"/>
                <a:gd name="T39" fmla="*/ 7 h 8"/>
                <a:gd name="T40" fmla="*/ 588 w 647"/>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7" h="8">
                  <a:moveTo>
                    <a:pt x="588" y="5"/>
                  </a:moveTo>
                  <a:lnTo>
                    <a:pt x="588" y="5"/>
                  </a:lnTo>
                  <a:cubicBezTo>
                    <a:pt x="499" y="3"/>
                    <a:pt x="647" y="3"/>
                    <a:pt x="619" y="0"/>
                  </a:cubicBezTo>
                  <a:lnTo>
                    <a:pt x="570" y="1"/>
                  </a:lnTo>
                  <a:lnTo>
                    <a:pt x="574" y="0"/>
                  </a:lnTo>
                  <a:lnTo>
                    <a:pt x="515" y="1"/>
                  </a:lnTo>
                  <a:cubicBezTo>
                    <a:pt x="527" y="2"/>
                    <a:pt x="536" y="2"/>
                    <a:pt x="533" y="3"/>
                  </a:cubicBezTo>
                  <a:cubicBezTo>
                    <a:pt x="454" y="3"/>
                    <a:pt x="508" y="2"/>
                    <a:pt x="450" y="0"/>
                  </a:cubicBezTo>
                  <a:lnTo>
                    <a:pt x="361" y="0"/>
                  </a:lnTo>
                  <a:lnTo>
                    <a:pt x="368" y="0"/>
                  </a:lnTo>
                  <a:cubicBezTo>
                    <a:pt x="361" y="0"/>
                    <a:pt x="357" y="0"/>
                    <a:pt x="355" y="0"/>
                  </a:cubicBezTo>
                  <a:lnTo>
                    <a:pt x="55" y="1"/>
                  </a:lnTo>
                  <a:cubicBezTo>
                    <a:pt x="0" y="3"/>
                    <a:pt x="85" y="4"/>
                    <a:pt x="45" y="6"/>
                  </a:cubicBezTo>
                  <a:cubicBezTo>
                    <a:pt x="108" y="6"/>
                    <a:pt x="202" y="8"/>
                    <a:pt x="207" y="5"/>
                  </a:cubicBezTo>
                  <a:cubicBezTo>
                    <a:pt x="205" y="5"/>
                    <a:pt x="201" y="6"/>
                    <a:pt x="214" y="6"/>
                  </a:cubicBezTo>
                  <a:lnTo>
                    <a:pt x="250" y="4"/>
                  </a:lnTo>
                  <a:lnTo>
                    <a:pt x="216" y="3"/>
                  </a:lnTo>
                  <a:cubicBezTo>
                    <a:pt x="252" y="1"/>
                    <a:pt x="371" y="1"/>
                    <a:pt x="393" y="3"/>
                  </a:cubicBezTo>
                  <a:cubicBezTo>
                    <a:pt x="325" y="4"/>
                    <a:pt x="359" y="6"/>
                    <a:pt x="265" y="5"/>
                  </a:cubicBezTo>
                  <a:cubicBezTo>
                    <a:pt x="269" y="6"/>
                    <a:pt x="286" y="7"/>
                    <a:pt x="265" y="7"/>
                  </a:cubicBezTo>
                  <a:cubicBezTo>
                    <a:pt x="375" y="6"/>
                    <a:pt x="474" y="8"/>
                    <a:pt x="588" y="5"/>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5" name="フリーフォーム 109"/>
            <p:cNvSpPr>
              <a:spLocks/>
            </p:cNvSpPr>
            <p:nvPr/>
          </p:nvSpPr>
          <p:spPr bwMode="invGray">
            <a:xfrm>
              <a:off x="-1944688" y="2741613"/>
              <a:ext cx="4763" cy="0"/>
            </a:xfrm>
            <a:custGeom>
              <a:avLst/>
              <a:gdLst>
                <a:gd name="T0" fmla="*/ 1 w 2"/>
                <a:gd name="T1" fmla="*/ 1 w 2"/>
                <a:gd name="T2" fmla="*/ 2 w 2"/>
                <a:gd name="T3" fmla="*/ 1 w 2"/>
              </a:gdLst>
              <a:ahLst/>
              <a:cxnLst>
                <a:cxn ang="0">
                  <a:pos x="T0" y="0"/>
                </a:cxn>
                <a:cxn ang="0">
                  <a:pos x="T1" y="0"/>
                </a:cxn>
                <a:cxn ang="0">
                  <a:pos x="T2" y="0"/>
                </a:cxn>
                <a:cxn ang="0">
                  <a:pos x="T3" y="0"/>
                </a:cxn>
              </a:cxnLst>
              <a:rect l="0" t="0" r="r" b="b"/>
              <a:pathLst>
                <a:path w="2">
                  <a:moveTo>
                    <a:pt x="1" y="0"/>
                  </a:moveTo>
                  <a:lnTo>
                    <a:pt x="1" y="0"/>
                  </a:lnTo>
                  <a:lnTo>
                    <a:pt x="2" y="0"/>
                  </a:lnTo>
                  <a:cubicBezTo>
                    <a:pt x="0" y="0"/>
                    <a:pt x="0"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6" name="フリーフォーム 110"/>
            <p:cNvSpPr>
              <a:spLocks/>
            </p:cNvSpPr>
            <p:nvPr/>
          </p:nvSpPr>
          <p:spPr bwMode="invGray">
            <a:xfrm>
              <a:off x="-1939925" y="2735263"/>
              <a:ext cx="173038" cy="6350"/>
            </a:xfrm>
            <a:custGeom>
              <a:avLst/>
              <a:gdLst>
                <a:gd name="T0" fmla="*/ 36 w 90"/>
                <a:gd name="T1" fmla="*/ 3 h 3"/>
                <a:gd name="T2" fmla="*/ 36 w 90"/>
                <a:gd name="T3" fmla="*/ 3 h 3"/>
                <a:gd name="T4" fmla="*/ 90 w 90"/>
                <a:gd name="T5" fmla="*/ 0 h 3"/>
                <a:gd name="T6" fmla="*/ 6 w 90"/>
                <a:gd name="T7" fmla="*/ 1 h 3"/>
                <a:gd name="T8" fmla="*/ 0 w 90"/>
                <a:gd name="T9" fmla="*/ 3 h 3"/>
                <a:gd name="T10" fmla="*/ 48 w 90"/>
                <a:gd name="T11" fmla="*/ 2 h 3"/>
                <a:gd name="T12" fmla="*/ 36 w 9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0" h="3">
                  <a:moveTo>
                    <a:pt x="36" y="3"/>
                  </a:moveTo>
                  <a:lnTo>
                    <a:pt x="36" y="3"/>
                  </a:lnTo>
                  <a:lnTo>
                    <a:pt x="90" y="0"/>
                  </a:lnTo>
                  <a:lnTo>
                    <a:pt x="6" y="1"/>
                  </a:lnTo>
                  <a:lnTo>
                    <a:pt x="0" y="3"/>
                  </a:lnTo>
                  <a:cubicBezTo>
                    <a:pt x="8" y="2"/>
                    <a:pt x="37" y="1"/>
                    <a:pt x="48" y="2"/>
                  </a:cubicBezTo>
                  <a:lnTo>
                    <a:pt x="36"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7" name="フリーフォーム 111"/>
            <p:cNvSpPr>
              <a:spLocks/>
            </p:cNvSpPr>
            <p:nvPr/>
          </p:nvSpPr>
          <p:spPr bwMode="invGray">
            <a:xfrm>
              <a:off x="-1773238" y="2733675"/>
              <a:ext cx="123825" cy="12700"/>
            </a:xfrm>
            <a:custGeom>
              <a:avLst/>
              <a:gdLst>
                <a:gd name="T0" fmla="*/ 65 w 65"/>
                <a:gd name="T1" fmla="*/ 0 h 6"/>
                <a:gd name="T2" fmla="*/ 65 w 65"/>
                <a:gd name="T3" fmla="*/ 0 h 6"/>
                <a:gd name="T4" fmla="*/ 48 w 65"/>
                <a:gd name="T5" fmla="*/ 4 h 6"/>
                <a:gd name="T6" fmla="*/ 0 w 65"/>
                <a:gd name="T7" fmla="*/ 4 h 6"/>
                <a:gd name="T8" fmla="*/ 61 w 65"/>
                <a:gd name="T9" fmla="*/ 4 h 6"/>
                <a:gd name="T10" fmla="*/ 65 w 65"/>
                <a:gd name="T11" fmla="*/ 0 h 6"/>
              </a:gdLst>
              <a:ahLst/>
              <a:cxnLst>
                <a:cxn ang="0">
                  <a:pos x="T0" y="T1"/>
                </a:cxn>
                <a:cxn ang="0">
                  <a:pos x="T2" y="T3"/>
                </a:cxn>
                <a:cxn ang="0">
                  <a:pos x="T4" y="T5"/>
                </a:cxn>
                <a:cxn ang="0">
                  <a:pos x="T6" y="T7"/>
                </a:cxn>
                <a:cxn ang="0">
                  <a:pos x="T8" y="T9"/>
                </a:cxn>
                <a:cxn ang="0">
                  <a:pos x="T10" y="T11"/>
                </a:cxn>
              </a:cxnLst>
              <a:rect l="0" t="0" r="r" b="b"/>
              <a:pathLst>
                <a:path w="65" h="6">
                  <a:moveTo>
                    <a:pt x="65" y="0"/>
                  </a:moveTo>
                  <a:lnTo>
                    <a:pt x="65" y="0"/>
                  </a:lnTo>
                  <a:cubicBezTo>
                    <a:pt x="22" y="1"/>
                    <a:pt x="25" y="3"/>
                    <a:pt x="48" y="4"/>
                  </a:cubicBezTo>
                  <a:cubicBezTo>
                    <a:pt x="8" y="5"/>
                    <a:pt x="27" y="1"/>
                    <a:pt x="0" y="4"/>
                  </a:cubicBezTo>
                  <a:cubicBezTo>
                    <a:pt x="1" y="6"/>
                    <a:pt x="50" y="5"/>
                    <a:pt x="61" y="4"/>
                  </a:cubicBezTo>
                  <a:lnTo>
                    <a:pt x="65"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8" name="フリーフォーム 112"/>
            <p:cNvSpPr>
              <a:spLocks/>
            </p:cNvSpPr>
            <p:nvPr/>
          </p:nvSpPr>
          <p:spPr bwMode="invGray">
            <a:xfrm>
              <a:off x="-1057275" y="2735263"/>
              <a:ext cx="57150" cy="3175"/>
            </a:xfrm>
            <a:custGeom>
              <a:avLst/>
              <a:gdLst>
                <a:gd name="T0" fmla="*/ 12 w 30"/>
                <a:gd name="T1" fmla="*/ 0 h 1"/>
                <a:gd name="T2" fmla="*/ 12 w 30"/>
                <a:gd name="T3" fmla="*/ 0 h 1"/>
                <a:gd name="T4" fmla="*/ 0 w 30"/>
                <a:gd name="T5" fmla="*/ 1 h 1"/>
                <a:gd name="T6" fmla="*/ 30 w 30"/>
                <a:gd name="T7" fmla="*/ 1 h 1"/>
                <a:gd name="T8" fmla="*/ 12 w 30"/>
                <a:gd name="T9" fmla="*/ 0 h 1"/>
              </a:gdLst>
              <a:ahLst/>
              <a:cxnLst>
                <a:cxn ang="0">
                  <a:pos x="T0" y="T1"/>
                </a:cxn>
                <a:cxn ang="0">
                  <a:pos x="T2" y="T3"/>
                </a:cxn>
                <a:cxn ang="0">
                  <a:pos x="T4" y="T5"/>
                </a:cxn>
                <a:cxn ang="0">
                  <a:pos x="T6" y="T7"/>
                </a:cxn>
                <a:cxn ang="0">
                  <a:pos x="T8" y="T9"/>
                </a:cxn>
              </a:cxnLst>
              <a:rect l="0" t="0" r="r" b="b"/>
              <a:pathLst>
                <a:path w="30" h="1">
                  <a:moveTo>
                    <a:pt x="12" y="0"/>
                  </a:moveTo>
                  <a:lnTo>
                    <a:pt x="12" y="0"/>
                  </a:lnTo>
                  <a:lnTo>
                    <a:pt x="0" y="1"/>
                  </a:lnTo>
                  <a:lnTo>
                    <a:pt x="30" y="1"/>
                  </a:lnTo>
                  <a:lnTo>
                    <a:pt x="12"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59" name="フリーフォーム 113"/>
            <p:cNvSpPr>
              <a:spLocks/>
            </p:cNvSpPr>
            <p:nvPr/>
          </p:nvSpPr>
          <p:spPr bwMode="invGray">
            <a:xfrm>
              <a:off x="-1116013" y="2738438"/>
              <a:ext cx="58738" cy="3175"/>
            </a:xfrm>
            <a:custGeom>
              <a:avLst/>
              <a:gdLst>
                <a:gd name="T0" fmla="*/ 30 w 30"/>
                <a:gd name="T1" fmla="*/ 0 h 2"/>
                <a:gd name="T2" fmla="*/ 30 w 30"/>
                <a:gd name="T3" fmla="*/ 0 h 2"/>
                <a:gd name="T4" fmla="*/ 0 w 30"/>
                <a:gd name="T5" fmla="*/ 0 h 2"/>
                <a:gd name="T6" fmla="*/ 9 w 30"/>
                <a:gd name="T7" fmla="*/ 2 h 2"/>
                <a:gd name="T8" fmla="*/ 30 w 30"/>
                <a:gd name="T9" fmla="*/ 0 h 2"/>
              </a:gdLst>
              <a:ahLst/>
              <a:cxnLst>
                <a:cxn ang="0">
                  <a:pos x="T0" y="T1"/>
                </a:cxn>
                <a:cxn ang="0">
                  <a:pos x="T2" y="T3"/>
                </a:cxn>
                <a:cxn ang="0">
                  <a:pos x="T4" y="T5"/>
                </a:cxn>
                <a:cxn ang="0">
                  <a:pos x="T6" y="T7"/>
                </a:cxn>
                <a:cxn ang="0">
                  <a:pos x="T8" y="T9"/>
                </a:cxn>
              </a:cxnLst>
              <a:rect l="0" t="0" r="r" b="b"/>
              <a:pathLst>
                <a:path w="30" h="2">
                  <a:moveTo>
                    <a:pt x="30" y="0"/>
                  </a:moveTo>
                  <a:lnTo>
                    <a:pt x="30" y="0"/>
                  </a:lnTo>
                  <a:lnTo>
                    <a:pt x="0" y="0"/>
                  </a:lnTo>
                  <a:cubicBezTo>
                    <a:pt x="2" y="0"/>
                    <a:pt x="4" y="1"/>
                    <a:pt x="9" y="2"/>
                  </a:cubicBezTo>
                  <a:lnTo>
                    <a:pt x="3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0" name="フリーフォーム 114"/>
            <p:cNvSpPr>
              <a:spLocks/>
            </p:cNvSpPr>
            <p:nvPr/>
          </p:nvSpPr>
          <p:spPr bwMode="invGray">
            <a:xfrm>
              <a:off x="-1349375" y="2735263"/>
              <a:ext cx="84138" cy="0"/>
            </a:xfrm>
            <a:custGeom>
              <a:avLst/>
              <a:gdLst>
                <a:gd name="T0" fmla="*/ 44 w 44"/>
                <a:gd name="T1" fmla="*/ 44 w 44"/>
                <a:gd name="T2" fmla="*/ 0 w 44"/>
                <a:gd name="T3" fmla="*/ 44 w 44"/>
              </a:gdLst>
              <a:ahLst/>
              <a:cxnLst>
                <a:cxn ang="0">
                  <a:pos x="T0" y="0"/>
                </a:cxn>
                <a:cxn ang="0">
                  <a:pos x="T1" y="0"/>
                </a:cxn>
                <a:cxn ang="0">
                  <a:pos x="T2" y="0"/>
                </a:cxn>
                <a:cxn ang="0">
                  <a:pos x="T3" y="0"/>
                </a:cxn>
              </a:cxnLst>
              <a:rect l="0" t="0" r="r" b="b"/>
              <a:pathLst>
                <a:path w="44">
                  <a:moveTo>
                    <a:pt x="44" y="0"/>
                  </a:moveTo>
                  <a:lnTo>
                    <a:pt x="44" y="0"/>
                  </a:lnTo>
                  <a:lnTo>
                    <a:pt x="0" y="0"/>
                  </a:lnTo>
                  <a:lnTo>
                    <a:pt x="4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1" name="フリーフォーム 115"/>
            <p:cNvSpPr>
              <a:spLocks/>
            </p:cNvSpPr>
            <p:nvPr/>
          </p:nvSpPr>
          <p:spPr bwMode="invGray">
            <a:xfrm>
              <a:off x="-1265238" y="2735263"/>
              <a:ext cx="65088" cy="3175"/>
            </a:xfrm>
            <a:custGeom>
              <a:avLst/>
              <a:gdLst>
                <a:gd name="T0" fmla="*/ 34 w 34"/>
                <a:gd name="T1" fmla="*/ 1 h 1"/>
                <a:gd name="T2" fmla="*/ 34 w 34"/>
                <a:gd name="T3" fmla="*/ 1 h 1"/>
                <a:gd name="T4" fmla="*/ 33 w 34"/>
                <a:gd name="T5" fmla="*/ 0 h 1"/>
                <a:gd name="T6" fmla="*/ 0 w 34"/>
                <a:gd name="T7" fmla="*/ 0 h 1"/>
                <a:gd name="T8" fmla="*/ 34 w 34"/>
                <a:gd name="T9" fmla="*/ 1 h 1"/>
              </a:gdLst>
              <a:ahLst/>
              <a:cxnLst>
                <a:cxn ang="0">
                  <a:pos x="T0" y="T1"/>
                </a:cxn>
                <a:cxn ang="0">
                  <a:pos x="T2" y="T3"/>
                </a:cxn>
                <a:cxn ang="0">
                  <a:pos x="T4" y="T5"/>
                </a:cxn>
                <a:cxn ang="0">
                  <a:pos x="T6" y="T7"/>
                </a:cxn>
                <a:cxn ang="0">
                  <a:pos x="T8" y="T9"/>
                </a:cxn>
              </a:cxnLst>
              <a:rect l="0" t="0" r="r" b="b"/>
              <a:pathLst>
                <a:path w="34" h="1">
                  <a:moveTo>
                    <a:pt x="34" y="1"/>
                  </a:moveTo>
                  <a:lnTo>
                    <a:pt x="34" y="1"/>
                  </a:lnTo>
                  <a:lnTo>
                    <a:pt x="33" y="0"/>
                  </a:lnTo>
                  <a:lnTo>
                    <a:pt x="0" y="0"/>
                  </a:lnTo>
                  <a:lnTo>
                    <a:pt x="34"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2" name="フリーフォーム 116"/>
            <p:cNvSpPr>
              <a:spLocks/>
            </p:cNvSpPr>
            <p:nvPr/>
          </p:nvSpPr>
          <p:spPr bwMode="invGray">
            <a:xfrm>
              <a:off x="-1219200" y="2728913"/>
              <a:ext cx="103188" cy="9525"/>
            </a:xfrm>
            <a:custGeom>
              <a:avLst/>
              <a:gdLst>
                <a:gd name="T0" fmla="*/ 54 w 54"/>
                <a:gd name="T1" fmla="*/ 4 h 4"/>
                <a:gd name="T2" fmla="*/ 54 w 54"/>
                <a:gd name="T3" fmla="*/ 4 h 4"/>
                <a:gd name="T4" fmla="*/ 0 w 54"/>
                <a:gd name="T5" fmla="*/ 1 h 4"/>
                <a:gd name="T6" fmla="*/ 9 w 54"/>
                <a:gd name="T7" fmla="*/ 3 h 4"/>
                <a:gd name="T8" fmla="*/ 54 w 54"/>
                <a:gd name="T9" fmla="*/ 4 h 4"/>
              </a:gdLst>
              <a:ahLst/>
              <a:cxnLst>
                <a:cxn ang="0">
                  <a:pos x="T0" y="T1"/>
                </a:cxn>
                <a:cxn ang="0">
                  <a:pos x="T2" y="T3"/>
                </a:cxn>
                <a:cxn ang="0">
                  <a:pos x="T4" y="T5"/>
                </a:cxn>
                <a:cxn ang="0">
                  <a:pos x="T6" y="T7"/>
                </a:cxn>
                <a:cxn ang="0">
                  <a:pos x="T8" y="T9"/>
                </a:cxn>
              </a:cxnLst>
              <a:rect l="0" t="0" r="r" b="b"/>
              <a:pathLst>
                <a:path w="54" h="4">
                  <a:moveTo>
                    <a:pt x="54" y="4"/>
                  </a:moveTo>
                  <a:lnTo>
                    <a:pt x="54" y="4"/>
                  </a:lnTo>
                  <a:cubicBezTo>
                    <a:pt x="49" y="2"/>
                    <a:pt x="43" y="0"/>
                    <a:pt x="0" y="1"/>
                  </a:cubicBezTo>
                  <a:lnTo>
                    <a:pt x="9" y="3"/>
                  </a:lnTo>
                  <a:lnTo>
                    <a:pt x="54"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3" name="フリーフォーム 117"/>
            <p:cNvSpPr>
              <a:spLocks/>
            </p:cNvSpPr>
            <p:nvPr/>
          </p:nvSpPr>
          <p:spPr bwMode="invGray">
            <a:xfrm>
              <a:off x="1225550" y="2830513"/>
              <a:ext cx="73025" cy="3175"/>
            </a:xfrm>
            <a:custGeom>
              <a:avLst/>
              <a:gdLst>
                <a:gd name="T0" fmla="*/ 34 w 38"/>
                <a:gd name="T1" fmla="*/ 0 h 2"/>
                <a:gd name="T2" fmla="*/ 34 w 38"/>
                <a:gd name="T3" fmla="*/ 0 h 2"/>
                <a:gd name="T4" fmla="*/ 0 w 38"/>
                <a:gd name="T5" fmla="*/ 1 h 2"/>
                <a:gd name="T6" fmla="*/ 4 w 38"/>
                <a:gd name="T7" fmla="*/ 2 h 2"/>
                <a:gd name="T8" fmla="*/ 38 w 38"/>
                <a:gd name="T9" fmla="*/ 1 h 2"/>
                <a:gd name="T10" fmla="*/ 34 w 38"/>
                <a:gd name="T11" fmla="*/ 0 h 2"/>
              </a:gdLst>
              <a:ahLst/>
              <a:cxnLst>
                <a:cxn ang="0">
                  <a:pos x="T0" y="T1"/>
                </a:cxn>
                <a:cxn ang="0">
                  <a:pos x="T2" y="T3"/>
                </a:cxn>
                <a:cxn ang="0">
                  <a:pos x="T4" y="T5"/>
                </a:cxn>
                <a:cxn ang="0">
                  <a:pos x="T6" y="T7"/>
                </a:cxn>
                <a:cxn ang="0">
                  <a:pos x="T8" y="T9"/>
                </a:cxn>
                <a:cxn ang="0">
                  <a:pos x="T10" y="T11"/>
                </a:cxn>
              </a:cxnLst>
              <a:rect l="0" t="0" r="r" b="b"/>
              <a:pathLst>
                <a:path w="38" h="2">
                  <a:moveTo>
                    <a:pt x="34" y="0"/>
                  </a:moveTo>
                  <a:lnTo>
                    <a:pt x="34" y="0"/>
                  </a:lnTo>
                  <a:lnTo>
                    <a:pt x="0" y="1"/>
                  </a:lnTo>
                  <a:lnTo>
                    <a:pt x="4" y="2"/>
                  </a:lnTo>
                  <a:lnTo>
                    <a:pt x="38" y="1"/>
                  </a:lnTo>
                  <a:lnTo>
                    <a:pt x="34"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4" name="フリーフォーム 118"/>
            <p:cNvSpPr>
              <a:spLocks/>
            </p:cNvSpPr>
            <p:nvPr/>
          </p:nvSpPr>
          <p:spPr bwMode="invGray">
            <a:xfrm>
              <a:off x="874712" y="2827338"/>
              <a:ext cx="39688" cy="3175"/>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9" y="1"/>
                    <a:pt x="16" y="1"/>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5" name="フリーフォーム 119"/>
            <p:cNvSpPr>
              <a:spLocks/>
            </p:cNvSpPr>
            <p:nvPr/>
          </p:nvSpPr>
          <p:spPr bwMode="invGray">
            <a:xfrm>
              <a:off x="417512" y="2827338"/>
              <a:ext cx="457200" cy="31750"/>
            </a:xfrm>
            <a:custGeom>
              <a:avLst/>
              <a:gdLst>
                <a:gd name="T0" fmla="*/ 113 w 238"/>
                <a:gd name="T1" fmla="*/ 12 h 14"/>
                <a:gd name="T2" fmla="*/ 113 w 238"/>
                <a:gd name="T3" fmla="*/ 12 h 14"/>
                <a:gd name="T4" fmla="*/ 94 w 238"/>
                <a:gd name="T5" fmla="*/ 9 h 14"/>
                <a:gd name="T6" fmla="*/ 157 w 238"/>
                <a:gd name="T7" fmla="*/ 6 h 14"/>
                <a:gd name="T8" fmla="*/ 145 w 238"/>
                <a:gd name="T9" fmla="*/ 8 h 14"/>
                <a:gd name="T10" fmla="*/ 169 w 238"/>
                <a:gd name="T11" fmla="*/ 6 h 14"/>
                <a:gd name="T12" fmla="*/ 238 w 238"/>
                <a:gd name="T13" fmla="*/ 1 h 14"/>
                <a:gd name="T14" fmla="*/ 32 w 238"/>
                <a:gd name="T15" fmla="*/ 3 h 14"/>
                <a:gd name="T16" fmla="*/ 19 w 238"/>
                <a:gd name="T17" fmla="*/ 13 h 14"/>
                <a:gd name="T18" fmla="*/ 113 w 238"/>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
                  <a:moveTo>
                    <a:pt x="113" y="12"/>
                  </a:moveTo>
                  <a:lnTo>
                    <a:pt x="113" y="12"/>
                  </a:lnTo>
                  <a:cubicBezTo>
                    <a:pt x="73" y="10"/>
                    <a:pt x="168" y="9"/>
                    <a:pt x="94" y="9"/>
                  </a:cubicBezTo>
                  <a:cubicBezTo>
                    <a:pt x="88" y="7"/>
                    <a:pt x="122" y="5"/>
                    <a:pt x="157" y="6"/>
                  </a:cubicBezTo>
                  <a:cubicBezTo>
                    <a:pt x="155" y="7"/>
                    <a:pt x="123" y="7"/>
                    <a:pt x="145" y="8"/>
                  </a:cubicBezTo>
                  <a:cubicBezTo>
                    <a:pt x="168" y="7"/>
                    <a:pt x="177" y="8"/>
                    <a:pt x="169" y="6"/>
                  </a:cubicBezTo>
                  <a:cubicBezTo>
                    <a:pt x="208" y="4"/>
                    <a:pt x="212" y="3"/>
                    <a:pt x="238" y="1"/>
                  </a:cubicBezTo>
                  <a:cubicBezTo>
                    <a:pt x="191" y="2"/>
                    <a:pt x="92" y="0"/>
                    <a:pt x="32" y="3"/>
                  </a:cubicBezTo>
                  <a:cubicBezTo>
                    <a:pt x="0" y="6"/>
                    <a:pt x="20" y="9"/>
                    <a:pt x="19" y="13"/>
                  </a:cubicBezTo>
                  <a:cubicBezTo>
                    <a:pt x="24" y="14"/>
                    <a:pt x="110" y="14"/>
                    <a:pt x="113" y="1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6" name="フリーフォーム 120"/>
            <p:cNvSpPr>
              <a:spLocks/>
            </p:cNvSpPr>
            <p:nvPr/>
          </p:nvSpPr>
          <p:spPr bwMode="invGray">
            <a:xfrm>
              <a:off x="755650" y="2859087"/>
              <a:ext cx="68263" cy="4762"/>
            </a:xfrm>
            <a:custGeom>
              <a:avLst/>
              <a:gdLst>
                <a:gd name="T0" fmla="*/ 0 w 36"/>
                <a:gd name="T1" fmla="*/ 1 h 2"/>
                <a:gd name="T2" fmla="*/ 0 w 36"/>
                <a:gd name="T3" fmla="*/ 1 h 2"/>
                <a:gd name="T4" fmla="*/ 36 w 36"/>
                <a:gd name="T5" fmla="*/ 1 h 2"/>
                <a:gd name="T6" fmla="*/ 0 w 36"/>
                <a:gd name="T7" fmla="*/ 1 h 2"/>
              </a:gdLst>
              <a:ahLst/>
              <a:cxnLst>
                <a:cxn ang="0">
                  <a:pos x="T0" y="T1"/>
                </a:cxn>
                <a:cxn ang="0">
                  <a:pos x="T2" y="T3"/>
                </a:cxn>
                <a:cxn ang="0">
                  <a:pos x="T4" y="T5"/>
                </a:cxn>
                <a:cxn ang="0">
                  <a:pos x="T6" y="T7"/>
                </a:cxn>
              </a:cxnLst>
              <a:rect l="0" t="0" r="r" b="b"/>
              <a:pathLst>
                <a:path w="36" h="2">
                  <a:moveTo>
                    <a:pt x="0" y="1"/>
                  </a:moveTo>
                  <a:lnTo>
                    <a:pt x="0" y="1"/>
                  </a:lnTo>
                  <a:cubicBezTo>
                    <a:pt x="19" y="2"/>
                    <a:pt x="24" y="1"/>
                    <a:pt x="36" y="1"/>
                  </a:cubicBezTo>
                  <a:cubicBezTo>
                    <a:pt x="33" y="0"/>
                    <a:pt x="15" y="1"/>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7" name="フリーフォーム 121"/>
            <p:cNvSpPr>
              <a:spLocks/>
            </p:cNvSpPr>
            <p:nvPr/>
          </p:nvSpPr>
          <p:spPr bwMode="invGray">
            <a:xfrm>
              <a:off x="-133350" y="2798763"/>
              <a:ext cx="111125" cy="4762"/>
            </a:xfrm>
            <a:custGeom>
              <a:avLst/>
              <a:gdLst>
                <a:gd name="T0" fmla="*/ 37 w 58"/>
                <a:gd name="T1" fmla="*/ 0 h 2"/>
                <a:gd name="T2" fmla="*/ 37 w 58"/>
                <a:gd name="T3" fmla="*/ 0 h 2"/>
                <a:gd name="T4" fmla="*/ 7 w 58"/>
                <a:gd name="T5" fmla="*/ 2 h 2"/>
                <a:gd name="T6" fmla="*/ 58 w 58"/>
                <a:gd name="T7" fmla="*/ 2 h 2"/>
                <a:gd name="T8" fmla="*/ 37 w 58"/>
                <a:gd name="T9" fmla="*/ 0 h 2"/>
              </a:gdLst>
              <a:ahLst/>
              <a:cxnLst>
                <a:cxn ang="0">
                  <a:pos x="T0" y="T1"/>
                </a:cxn>
                <a:cxn ang="0">
                  <a:pos x="T2" y="T3"/>
                </a:cxn>
                <a:cxn ang="0">
                  <a:pos x="T4" y="T5"/>
                </a:cxn>
                <a:cxn ang="0">
                  <a:pos x="T6" y="T7"/>
                </a:cxn>
                <a:cxn ang="0">
                  <a:pos x="T8" y="T9"/>
                </a:cxn>
              </a:cxnLst>
              <a:rect l="0" t="0" r="r" b="b"/>
              <a:pathLst>
                <a:path w="58" h="2">
                  <a:moveTo>
                    <a:pt x="37" y="0"/>
                  </a:moveTo>
                  <a:lnTo>
                    <a:pt x="37" y="0"/>
                  </a:lnTo>
                  <a:cubicBezTo>
                    <a:pt x="34" y="1"/>
                    <a:pt x="0" y="1"/>
                    <a:pt x="7" y="2"/>
                  </a:cubicBezTo>
                  <a:lnTo>
                    <a:pt x="58" y="2"/>
                  </a:lnTo>
                  <a:cubicBezTo>
                    <a:pt x="46" y="2"/>
                    <a:pt x="42" y="1"/>
                    <a:pt x="3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8" name="フリーフォーム 122"/>
            <p:cNvSpPr>
              <a:spLocks/>
            </p:cNvSpPr>
            <p:nvPr/>
          </p:nvSpPr>
          <p:spPr bwMode="invGray">
            <a:xfrm>
              <a:off x="-22225" y="2800350"/>
              <a:ext cx="44450" cy="3175"/>
            </a:xfrm>
            <a:custGeom>
              <a:avLst/>
              <a:gdLst>
                <a:gd name="T0" fmla="*/ 23 w 23"/>
                <a:gd name="T1" fmla="*/ 0 h 1"/>
                <a:gd name="T2" fmla="*/ 23 w 23"/>
                <a:gd name="T3" fmla="*/ 0 h 1"/>
                <a:gd name="T4" fmla="*/ 0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lnTo>
                    <a:pt x="23" y="0"/>
                  </a:lnTo>
                  <a:lnTo>
                    <a:pt x="0" y="1"/>
                  </a:lnTo>
                  <a:cubicBezTo>
                    <a:pt x="6" y="1"/>
                    <a:pt x="13"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69" name="フリーフォーム 123"/>
            <p:cNvSpPr>
              <a:spLocks/>
            </p:cNvSpPr>
            <p:nvPr/>
          </p:nvSpPr>
          <p:spPr bwMode="invGray">
            <a:xfrm>
              <a:off x="-66675" y="2798763"/>
              <a:ext cx="6350" cy="0"/>
            </a:xfrm>
            <a:custGeom>
              <a:avLst/>
              <a:gdLst>
                <a:gd name="T0" fmla="*/ 0 w 3"/>
                <a:gd name="T1" fmla="*/ 0 w 3"/>
                <a:gd name="T2" fmla="*/ 2 w 3"/>
                <a:gd name="T3" fmla="*/ 0 w 3"/>
              </a:gdLst>
              <a:ahLst/>
              <a:cxnLst>
                <a:cxn ang="0">
                  <a:pos x="T0" y="0"/>
                </a:cxn>
                <a:cxn ang="0">
                  <a:pos x="T1" y="0"/>
                </a:cxn>
                <a:cxn ang="0">
                  <a:pos x="T2" y="0"/>
                </a:cxn>
                <a:cxn ang="0">
                  <a:pos x="T3" y="0"/>
                </a:cxn>
              </a:cxnLst>
              <a:rect l="0" t="0" r="r" b="b"/>
              <a:pathLst>
                <a:path w="3">
                  <a:moveTo>
                    <a:pt x="0" y="0"/>
                  </a:moveTo>
                  <a:lnTo>
                    <a:pt x="0" y="0"/>
                  </a:lnTo>
                  <a:lnTo>
                    <a:pt x="2" y="0"/>
                  </a:lnTo>
                  <a:cubicBezTo>
                    <a:pt x="3" y="0"/>
                    <a:pt x="3" y="0"/>
                    <a:pt x="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70" name="フリーフォーム 124"/>
            <p:cNvSpPr>
              <a:spLocks/>
            </p:cNvSpPr>
            <p:nvPr/>
          </p:nvSpPr>
          <p:spPr bwMode="invGray">
            <a:xfrm>
              <a:off x="-1566863" y="2730500"/>
              <a:ext cx="65088" cy="3175"/>
            </a:xfrm>
            <a:custGeom>
              <a:avLst/>
              <a:gdLst>
                <a:gd name="T0" fmla="*/ 33 w 34"/>
                <a:gd name="T1" fmla="*/ 1 h 1"/>
                <a:gd name="T2" fmla="*/ 33 w 34"/>
                <a:gd name="T3" fmla="*/ 1 h 1"/>
                <a:gd name="T4" fmla="*/ 0 w 34"/>
                <a:gd name="T5" fmla="*/ 1 h 1"/>
                <a:gd name="T6" fmla="*/ 33 w 34"/>
                <a:gd name="T7" fmla="*/ 1 h 1"/>
              </a:gdLst>
              <a:ahLst/>
              <a:cxnLst>
                <a:cxn ang="0">
                  <a:pos x="T0" y="T1"/>
                </a:cxn>
                <a:cxn ang="0">
                  <a:pos x="T2" y="T3"/>
                </a:cxn>
                <a:cxn ang="0">
                  <a:pos x="T4" y="T5"/>
                </a:cxn>
                <a:cxn ang="0">
                  <a:pos x="T6" y="T7"/>
                </a:cxn>
              </a:cxnLst>
              <a:rect l="0" t="0" r="r" b="b"/>
              <a:pathLst>
                <a:path w="34" h="1">
                  <a:moveTo>
                    <a:pt x="33" y="1"/>
                  </a:moveTo>
                  <a:lnTo>
                    <a:pt x="33" y="1"/>
                  </a:lnTo>
                  <a:cubicBezTo>
                    <a:pt x="34" y="0"/>
                    <a:pt x="12" y="1"/>
                    <a:pt x="0" y="1"/>
                  </a:cubicBezTo>
                  <a:cubicBezTo>
                    <a:pt x="9" y="1"/>
                    <a:pt x="22" y="1"/>
                    <a:pt x="3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71" name="フリーフォーム 125"/>
            <p:cNvSpPr>
              <a:spLocks/>
            </p:cNvSpPr>
            <p:nvPr/>
          </p:nvSpPr>
          <p:spPr bwMode="invGray">
            <a:xfrm>
              <a:off x="-3175000" y="2740025"/>
              <a:ext cx="38100" cy="0"/>
            </a:xfrm>
            <a:custGeom>
              <a:avLst/>
              <a:gdLst>
                <a:gd name="T0" fmla="*/ 20 w 20"/>
                <a:gd name="T1" fmla="*/ 20 w 20"/>
                <a:gd name="T2" fmla="*/ 0 w 20"/>
                <a:gd name="T3" fmla="*/ 20 w 20"/>
              </a:gdLst>
              <a:ahLst/>
              <a:cxnLst>
                <a:cxn ang="0">
                  <a:pos x="T0" y="0"/>
                </a:cxn>
                <a:cxn ang="0">
                  <a:pos x="T1" y="0"/>
                </a:cxn>
                <a:cxn ang="0">
                  <a:pos x="T2" y="0"/>
                </a:cxn>
                <a:cxn ang="0">
                  <a:pos x="T3" y="0"/>
                </a:cxn>
              </a:cxnLst>
              <a:rect l="0" t="0" r="r" b="b"/>
              <a:pathLst>
                <a:path w="20">
                  <a:moveTo>
                    <a:pt x="20" y="0"/>
                  </a:moveTo>
                  <a:lnTo>
                    <a:pt x="20" y="0"/>
                  </a:lnTo>
                  <a:lnTo>
                    <a:pt x="0" y="0"/>
                  </a:lnTo>
                  <a:cubicBezTo>
                    <a:pt x="7" y="0"/>
                    <a:pt x="11" y="0"/>
                    <a:pt x="2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72" name="フリーフォーム 126"/>
            <p:cNvSpPr>
              <a:spLocks/>
            </p:cNvSpPr>
            <p:nvPr/>
          </p:nvSpPr>
          <p:spPr bwMode="invGray">
            <a:xfrm>
              <a:off x="-3735388" y="2803525"/>
              <a:ext cx="6350" cy="1587"/>
            </a:xfrm>
            <a:custGeom>
              <a:avLst/>
              <a:gdLst>
                <a:gd name="T0" fmla="*/ 4 w 4"/>
                <a:gd name="T1" fmla="*/ 0 h 1"/>
                <a:gd name="T2" fmla="*/ 4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4" y="0"/>
                  </a:lnTo>
                  <a:cubicBezTo>
                    <a:pt x="3" y="0"/>
                    <a:pt x="2" y="1"/>
                    <a:pt x="0" y="1"/>
                  </a:cubicBezTo>
                  <a:cubicBezTo>
                    <a:pt x="2" y="1"/>
                    <a:pt x="3" y="1"/>
                    <a:pt x="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sp>
          <p:nvSpPr>
            <p:cNvPr id="873" name="フリーフォーム 127"/>
            <p:cNvSpPr>
              <a:spLocks/>
            </p:cNvSpPr>
            <p:nvPr/>
          </p:nvSpPr>
          <p:spPr bwMode="invGray">
            <a:xfrm>
              <a:off x="-3924300" y="2803525"/>
              <a:ext cx="188913" cy="3175"/>
            </a:xfrm>
            <a:custGeom>
              <a:avLst/>
              <a:gdLst>
                <a:gd name="T0" fmla="*/ 98 w 98"/>
                <a:gd name="T1" fmla="*/ 1 h 2"/>
                <a:gd name="T2" fmla="*/ 98 w 98"/>
                <a:gd name="T3" fmla="*/ 1 h 2"/>
                <a:gd name="T4" fmla="*/ 26 w 98"/>
                <a:gd name="T5" fmla="*/ 1 h 2"/>
                <a:gd name="T6" fmla="*/ 28 w 98"/>
                <a:gd name="T7" fmla="*/ 1 h 2"/>
                <a:gd name="T8" fmla="*/ 0 w 98"/>
                <a:gd name="T9" fmla="*/ 2 h 2"/>
                <a:gd name="T10" fmla="*/ 98 w 98"/>
                <a:gd name="T11" fmla="*/ 1 h 2"/>
              </a:gdLst>
              <a:ahLst/>
              <a:cxnLst>
                <a:cxn ang="0">
                  <a:pos x="T0" y="T1"/>
                </a:cxn>
                <a:cxn ang="0">
                  <a:pos x="T2" y="T3"/>
                </a:cxn>
                <a:cxn ang="0">
                  <a:pos x="T4" y="T5"/>
                </a:cxn>
                <a:cxn ang="0">
                  <a:pos x="T6" y="T7"/>
                </a:cxn>
                <a:cxn ang="0">
                  <a:pos x="T8" y="T9"/>
                </a:cxn>
                <a:cxn ang="0">
                  <a:pos x="T10" y="T11"/>
                </a:cxn>
              </a:cxnLst>
              <a:rect l="0" t="0" r="r" b="b"/>
              <a:pathLst>
                <a:path w="98" h="2">
                  <a:moveTo>
                    <a:pt x="98" y="1"/>
                  </a:moveTo>
                  <a:lnTo>
                    <a:pt x="98" y="1"/>
                  </a:lnTo>
                  <a:cubicBezTo>
                    <a:pt x="84" y="2"/>
                    <a:pt x="42" y="0"/>
                    <a:pt x="26" y="1"/>
                  </a:cubicBezTo>
                  <a:lnTo>
                    <a:pt x="28" y="1"/>
                  </a:lnTo>
                  <a:lnTo>
                    <a:pt x="0" y="2"/>
                  </a:lnTo>
                  <a:cubicBezTo>
                    <a:pt x="27" y="2"/>
                    <a:pt x="82" y="2"/>
                    <a:pt x="9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10" name="tmp56B">
            <a:hlinkClick r:id="" action="ppaction://media"/>
          </p:cNvPr>
          <p:cNvPicPr>
            <a:picLocks noChangeAspect="1"/>
          </p:cNvPicPr>
          <p:nvPr>
            <a:videoFile r:link="rId2"/>
            <p:custDataLst>
              <p:tags r:id="rId3"/>
            </p:custDataLst>
            <p:extLst>
              <p:ext uri="{DAA4B4D4-6D71-4841-9C94-3DE7FCFB9230}">
                <p14:media xmlns:p14="http://schemas.microsoft.com/office/powerpoint/2010/main" r:embed="rId4">
                  <p14:trim end="60.6848"/>
                </p14:media>
              </p:ext>
              <p:ext uri="{42D2F446-02D8-4167-A562-619A0277C38B}">
                <p15:isNarration xmlns:p15="http://schemas.microsoft.com/office/powerpoint/2012/main" val="1"/>
              </p:ext>
            </p:extLst>
          </p:nvPr>
        </p:nvPicPr>
        <p:blipFill>
          <a:blip r:embed="rId7"/>
          <a:stretch>
            <a:fillRect/>
          </a:stretch>
        </p:blipFill>
        <p:spPr>
          <a:xfrm>
            <a:off x="9125905" y="0"/>
            <a:ext cx="3062920" cy="1745535"/>
          </a:xfrm>
          <a:prstGeom prst="rect">
            <a:avLst/>
          </a:prstGeom>
        </p:spPr>
      </p:pic>
    </p:spTree>
    <p:custDataLst>
      <p:tags r:id="rId1"/>
    </p:custDataLst>
    <p:extLst>
      <p:ext uri="{BB962C8B-B14F-4D97-AF65-F5344CB8AC3E}">
        <p14:creationId xmlns:p14="http://schemas.microsoft.com/office/powerpoint/2010/main" val="2128536031"/>
      </p:ext>
    </p:extLst>
  </p:cSld>
  <p:clrMapOvr>
    <a:masterClrMapping/>
  </p:clrMapOvr>
  <mc:AlternateContent xmlns:mc="http://schemas.openxmlformats.org/markup-compatibility/2006">
    <mc:Choice xmlns:p14="http://schemas.microsoft.com/office/powerpoint/2010/main" Requires="p14">
      <p:transition spd="med" p14:dur="700" advTm="28197">
        <p:fade/>
      </p:transition>
    </mc:Choice>
    <mc:Fallback>
      <p:transition spd="med" advTm="28197">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10"/>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50"/>
                                        </p:tgtEl>
                                        <p:attrNameLst>
                                          <p:attrName>style.visibility</p:attrName>
                                        </p:attrNameLst>
                                      </p:cBhvr>
                                      <p:to>
                                        <p:strVal val="visible"/>
                                      </p:to>
                                    </p:set>
                                    <p:animEffect transition="in" filter="fade">
                                      <p:cBhvr>
                                        <p:cTn id="16" dur="2000"/>
                                        <p:tgtEl>
                                          <p:spTgt spid="750"/>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4">
                                            <p:txEl>
                                              <p:pRg st="1" end="1"/>
                                            </p:txEl>
                                          </p:spTgt>
                                        </p:tgtEl>
                                        <p:attrNameLst>
                                          <p:attrName>style.visibility</p:attrName>
                                        </p:attrNameLst>
                                      </p:cBhvr>
                                      <p:to>
                                        <p:strVal val="visible"/>
                                      </p:to>
                                    </p:set>
                                    <p:animEffect transition="in" filter="fade">
                                      <p:cBhvr>
                                        <p:cTn id="21" dur="500"/>
                                        <p:tgtEl>
                                          <p:spTgt spid="14">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502"/>
                                        </p:tgtEl>
                                        <p:attrNameLst>
                                          <p:attrName>style.visibility</p:attrName>
                                        </p:attrNameLst>
                                      </p:cBhvr>
                                      <p:to>
                                        <p:strVal val="visible"/>
                                      </p:to>
                                    </p:set>
                                    <p:animEffect transition="in" filter="fade">
                                      <p:cBhvr>
                                        <p:cTn id="26" dur="2000"/>
                                        <p:tgtEl>
                                          <p:spTgt spid="50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4">
                                            <p:txEl>
                                              <p:pRg st="2" end="2"/>
                                            </p:txEl>
                                          </p:spTgt>
                                        </p:tgtEl>
                                        <p:attrNameLst>
                                          <p:attrName>style.visibility</p:attrName>
                                        </p:attrNameLst>
                                      </p:cBhvr>
                                      <p:to>
                                        <p:strVal val="visible"/>
                                      </p:to>
                                    </p:set>
                                    <p:animEffect transition="in" filter="fade">
                                      <p:cBhvr>
                                        <p:cTn id="31" dur="500"/>
                                        <p:tgtEl>
                                          <p:spTgt spid="14">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378"/>
                                        </p:tgtEl>
                                        <p:attrNameLst>
                                          <p:attrName>style.visibility</p:attrName>
                                        </p:attrNameLst>
                                      </p:cBhvr>
                                      <p:to>
                                        <p:strVal val="visible"/>
                                      </p:to>
                                    </p:set>
                                    <p:animEffect transition="in" filter="fade">
                                      <p:cBhvr>
                                        <p:cTn id="36" dur="2000"/>
                                        <p:tgtEl>
                                          <p:spTgt spid="378"/>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4">
                                            <p:txEl>
                                              <p:pRg st="3" end="3"/>
                                            </p:txEl>
                                          </p:spTgt>
                                        </p:tgtEl>
                                        <p:attrNameLst>
                                          <p:attrName>style.visibility</p:attrName>
                                        </p:attrNameLst>
                                      </p:cBhvr>
                                      <p:to>
                                        <p:strVal val="visible"/>
                                      </p:to>
                                    </p:set>
                                    <p:animEffect transition="in" filter="fade">
                                      <p:cBhvr>
                                        <p:cTn id="41" dur="500"/>
                                        <p:tgtEl>
                                          <p:spTgt spid="14">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626"/>
                                        </p:tgtEl>
                                        <p:attrNameLst>
                                          <p:attrName>style.visibility</p:attrName>
                                        </p:attrNameLst>
                                      </p:cBhvr>
                                      <p:to>
                                        <p:strVal val="visible"/>
                                      </p:to>
                                    </p:set>
                                    <p:animEffect transition="in" filter="fade">
                                      <p:cBhvr>
                                        <p:cTn id="46" dur="2000"/>
                                        <p:tgtEl>
                                          <p:spTgt spid="626"/>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47" fill="hold" display="0">
                  <p:stCondLst>
                    <p:cond delay="indefinite"/>
                  </p:stCondLst>
                </p:cTn>
                <p:tgtEl>
                  <p:spTgt spid="10"/>
                </p:tgtEl>
              </p:cMediaNode>
            </p:vide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pPr>
              <a:lnSpc>
                <a:spcPts val="2500"/>
              </a:lnSpc>
            </a:pPr>
            <a:r>
              <a:rPr lang="en-US" altLang="ja-JP" sz="2000" dirty="0"/>
              <a:t>Office Mix</a:t>
            </a:r>
            <a:r>
              <a:rPr lang="ja-JP" altLang="en-US" sz="2000" dirty="0"/>
              <a:t>とは</a:t>
            </a:r>
            <a:br>
              <a:rPr lang="en-US" altLang="ja-JP" sz="2000" dirty="0"/>
            </a:br>
            <a:br>
              <a:rPr lang="en-US" altLang="ja-JP" b="1" dirty="0"/>
            </a:br>
            <a:r>
              <a:rPr lang="en-US" altLang="ja-JP" dirty="0"/>
              <a:t>Office Mix</a:t>
            </a:r>
            <a:r>
              <a:rPr lang="ja-JP" altLang="en-US" dirty="0"/>
              <a:t>教育用動画の一例</a:t>
            </a:r>
            <a:endParaRPr kumimoji="1" lang="ja-JP" altLang="en-US" dirty="0"/>
          </a:p>
        </p:txBody>
      </p:sp>
      <p:sp>
        <p:nvSpPr>
          <p:cNvPr id="3" name="正方形/長方形 2"/>
          <p:cNvSpPr/>
          <p:nvPr/>
        </p:nvSpPr>
        <p:spPr>
          <a:xfrm>
            <a:off x="912812" y="1828800"/>
            <a:ext cx="7848600" cy="4247317"/>
          </a:xfrm>
          <a:prstGeom prst="rect">
            <a:avLst/>
          </a:prstGeom>
        </p:spPr>
        <p:txBody>
          <a:bodyPr wrap="square">
            <a:spAutoFit/>
          </a:bodyPr>
          <a:lstStyle/>
          <a:p>
            <a:pPr>
              <a:lnSpc>
                <a:spcPts val="3600"/>
              </a:lnSpc>
            </a:pPr>
            <a:r>
              <a:rPr lang="ja-JP" altLang="en-US" sz="2400" b="1" dirty="0">
                <a:solidFill>
                  <a:schemeClr val="bg1"/>
                </a:solidFill>
                <a:latin typeface="メイリオ" panose="020B0604030504040204" pitchFamily="50" charset="-128"/>
                <a:ea typeface="メイリオ" panose="020B0604030504040204" pitchFamily="50" charset="-128"/>
              </a:rPr>
              <a:t>江戸時代は日本の歴史において</a:t>
            </a:r>
          </a:p>
          <a:p>
            <a:pPr>
              <a:lnSpc>
                <a:spcPts val="3600"/>
              </a:lnSpc>
            </a:pPr>
            <a:r>
              <a:rPr lang="ja-JP" altLang="en-US" sz="2400" b="1" dirty="0">
                <a:solidFill>
                  <a:schemeClr val="bg1"/>
                </a:solidFill>
                <a:latin typeface="メイリオ" panose="020B0604030504040204" pitchFamily="50" charset="-128"/>
                <a:ea typeface="メイリオ" panose="020B0604030504040204" pitchFamily="50" charset="-128"/>
              </a:rPr>
              <a:t>徳川将軍家が日本を</a:t>
            </a:r>
          </a:p>
          <a:p>
            <a:pPr>
              <a:lnSpc>
                <a:spcPts val="3600"/>
              </a:lnSpc>
            </a:pPr>
            <a:r>
              <a:rPr lang="ja-JP" altLang="en-US" sz="2400" b="1" dirty="0">
                <a:solidFill>
                  <a:schemeClr val="bg1"/>
                </a:solidFill>
                <a:latin typeface="メイリオ" panose="020B0604030504040204" pitchFamily="50" charset="-128"/>
                <a:ea typeface="メイリオ" panose="020B0604030504040204" pitchFamily="50" charset="-128"/>
              </a:rPr>
              <a:t>統治していた時代である</a:t>
            </a:r>
          </a:p>
          <a:p>
            <a:pPr>
              <a:lnSpc>
                <a:spcPts val="3600"/>
              </a:lnSpc>
            </a:pPr>
            <a:r>
              <a:rPr lang="ja-JP" altLang="en-US" sz="2400" b="1" dirty="0">
                <a:solidFill>
                  <a:schemeClr val="bg1"/>
                </a:solidFill>
                <a:latin typeface="メイリオ" panose="020B0604030504040204" pitchFamily="50" charset="-128"/>
                <a:ea typeface="メイリオ" panose="020B0604030504040204" pitchFamily="50" charset="-128"/>
              </a:rPr>
              <a:t>　　　　　　　　　　とも言う</a:t>
            </a:r>
          </a:p>
          <a:p>
            <a:pPr>
              <a:lnSpc>
                <a:spcPts val="3600"/>
              </a:lnSpc>
            </a:pPr>
            <a:r>
              <a:rPr lang="ja-JP" altLang="en-US" sz="2400" b="1" dirty="0">
                <a:solidFill>
                  <a:schemeClr val="bg1"/>
                </a:solidFill>
                <a:latin typeface="メイリオ" panose="020B0604030504040204" pitchFamily="50" charset="-128"/>
                <a:ea typeface="メイリオ" panose="020B0604030504040204" pitchFamily="50" charset="-128"/>
              </a:rPr>
              <a:t>この時代の徳川将軍家による政府は</a:t>
            </a:r>
          </a:p>
          <a:p>
            <a:pPr>
              <a:lnSpc>
                <a:spcPts val="3600"/>
              </a:lnSpc>
            </a:pPr>
            <a:r>
              <a:rPr lang="ja-JP" altLang="en-US" sz="2400" b="1" dirty="0">
                <a:solidFill>
                  <a:schemeClr val="bg1"/>
                </a:solidFill>
                <a:latin typeface="メイリオ" panose="020B0604030504040204" pitchFamily="50" charset="-128"/>
                <a:ea typeface="メイリオ" panose="020B0604030504040204" pitchFamily="50" charset="-128"/>
              </a:rPr>
              <a:t>　　　　　　　　　　あるいは、</a:t>
            </a:r>
            <a:endParaRPr lang="en-US" altLang="ja-JP" sz="2400" b="1" dirty="0">
              <a:solidFill>
                <a:schemeClr val="bg1"/>
              </a:solidFill>
              <a:latin typeface="メイリオ" panose="020B0604030504040204" pitchFamily="50" charset="-128"/>
              <a:ea typeface="メイリオ" panose="020B0604030504040204" pitchFamily="50" charset="-128"/>
            </a:endParaRPr>
          </a:p>
          <a:p>
            <a:pPr>
              <a:lnSpc>
                <a:spcPts val="3600"/>
              </a:lnSpc>
            </a:pPr>
            <a:r>
              <a:rPr lang="ja-JP" altLang="en-US" sz="2400" b="1" dirty="0">
                <a:solidFill>
                  <a:schemeClr val="bg1"/>
                </a:solidFill>
                <a:latin typeface="メイリオ" panose="020B0604030504040204" pitchFamily="50" charset="-128"/>
                <a:ea typeface="メイリオ" panose="020B0604030504040204" pitchFamily="50" charset="-128"/>
              </a:rPr>
              <a:t>徳川幕府と呼ぶ</a:t>
            </a:r>
          </a:p>
          <a:p>
            <a:pPr>
              <a:lnSpc>
                <a:spcPts val="3600"/>
              </a:lnSpc>
            </a:pPr>
            <a:r>
              <a:rPr lang="ja-JP" altLang="en-US" sz="2400" b="1" dirty="0">
                <a:solidFill>
                  <a:schemeClr val="bg1"/>
                </a:solidFill>
                <a:latin typeface="メイリオ" panose="020B0604030504040204" pitchFamily="50" charset="-128"/>
                <a:ea typeface="メイリオ" panose="020B0604030504040204" pitchFamily="50" charset="-128"/>
              </a:rPr>
              <a:t>江戸時代の文化はある意味</a:t>
            </a:r>
          </a:p>
          <a:p>
            <a:pPr>
              <a:lnSpc>
                <a:spcPts val="3600"/>
              </a:lnSpc>
            </a:pPr>
            <a:r>
              <a:rPr lang="ja-JP" altLang="en-US" sz="2400" b="1" dirty="0">
                <a:solidFill>
                  <a:schemeClr val="bg1"/>
                </a:solidFill>
                <a:latin typeface="メイリオ" panose="020B0604030504040204" pitchFamily="50" charset="-128"/>
                <a:ea typeface="メイリオ" panose="020B0604030504040204" pitchFamily="50" charset="-128"/>
              </a:rPr>
              <a:t>町民が発展させた　　　　　　　　　　 ともいえます。</a:t>
            </a:r>
          </a:p>
        </p:txBody>
      </p:sp>
      <p:sp>
        <p:nvSpPr>
          <p:cNvPr id="4" name="正方形/長方形 3"/>
          <p:cNvSpPr/>
          <p:nvPr/>
        </p:nvSpPr>
        <p:spPr>
          <a:xfrm>
            <a:off x="989012" y="3217500"/>
            <a:ext cx="2988000" cy="504000"/>
          </a:xfrm>
          <a:prstGeom prst="rect">
            <a:avLst/>
          </a:prstGeom>
          <a:solidFill>
            <a:schemeClr val="tx1"/>
          </a:solidFill>
          <a:ln w="2857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p:nvSpPr>
        <p:spPr>
          <a:xfrm>
            <a:off x="989012" y="4088357"/>
            <a:ext cx="2988000" cy="504000"/>
          </a:xfrm>
          <a:prstGeom prst="rect">
            <a:avLst/>
          </a:prstGeom>
          <a:solidFill>
            <a:schemeClr val="tx1"/>
          </a:solidFill>
          <a:ln w="2857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3527612" y="5463586"/>
            <a:ext cx="3024000" cy="504000"/>
          </a:xfrm>
          <a:prstGeom prst="rect">
            <a:avLst/>
          </a:prstGeom>
          <a:solidFill>
            <a:schemeClr val="tx1"/>
          </a:solidFill>
          <a:ln w="2857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4" name="tmp332D">
            <a:hlinkClick r:id="" action="ppaction://media"/>
          </p:cNvPr>
          <p:cNvPicPr>
            <a:picLocks noChangeAspect="1"/>
          </p:cNvPicPr>
          <p:nvPr>
            <a:videoFile r:link="rId2"/>
            <p:custDataLst>
              <p:tags r:id="rId3"/>
            </p:custDataLst>
            <p:extLst>
              <p:ext uri="{DAA4B4D4-6D71-4841-9C94-3DE7FCFB9230}">
                <p14:media xmlns:p14="http://schemas.microsoft.com/office/powerpoint/2010/main" r:embed="rId4">
                  <p14:trim end="44.5333"/>
                </p14:media>
              </p:ext>
              <p:ext uri="{42D2F446-02D8-4167-A562-619A0277C38B}">
                <p15:isNarration xmlns:p15="http://schemas.microsoft.com/office/powerpoint/2012/main" val="1"/>
              </p:ext>
            </p:extLst>
          </p:nvPr>
        </p:nvPicPr>
        <p:blipFill>
          <a:blip r:embed="rId8"/>
          <a:stretch>
            <a:fillRect/>
          </a:stretch>
        </p:blipFill>
        <p:spPr>
          <a:xfrm>
            <a:off x="11858625" y="101600"/>
            <a:ext cx="228600" cy="228600"/>
          </a:xfrm>
          <a:prstGeom prst="rect">
            <a:avLst/>
          </a:prstGeom>
        </p:spPr>
      </p:pic>
      <mc:AlternateContent xmlns:mc="http://schemas.openxmlformats.org/markup-compatibility/2006" xmlns:p14="http://schemas.microsoft.com/office/powerpoint/2010/main" xmlns:iact="http://schemas.microsoft.com/office/powerpoint/2014/inkAction">
        <mc:Choice Requires="p14 iact">
          <p:contentPart p14:bwMode="auto" r:id="rId9">
            <p14:nvContentPartPr>
              <p14:cNvPr id="15" name="インク 14"/>
              <p14:cNvContentPartPr/>
              <p14:nvPr>
                <p:custDataLst>
                  <p:tags r:id="rId5"/>
                </p:custDataLst>
                <p:extLst>
                  <p:ext uri="{42D2F446-02D8-4167-A562-619A0277C38B}">
                    <p15:isNarration xmlns:p15="http://schemas.microsoft.com/office/powerpoint/2012/main" val="1"/>
                  </p:ext>
                </p:extLst>
              </p14:nvPr>
            </p14:nvContentPartPr>
            <p14:xfrm>
              <a:off x="1456185" y="3238721"/>
              <a:ext cx="4853951" cy="2764258"/>
            </p14:xfrm>
          </p:contentPart>
        </mc:Choice>
        <mc:Fallback xmlns="">
          <p:pic>
            <p:nvPicPr>
              <p:cNvPr id="15" name="インク 14"/>
              <p:cNvPicPr>
                <a:picLocks noGrp="1" noRot="1" noChangeAspect="1" noMove="1" noResize="1" noEditPoints="1" noAdjustHandles="1" noChangeArrowheads="1" noChangeShapeType="1"/>
              </p:cNvPicPr>
              <p:nvPr/>
            </p:nvPicPr>
            <p:blipFill>
              <a:blip r:embed="rId10"/>
              <a:stretch>
                <a:fillRect/>
              </a:stretch>
            </p:blipFill>
            <p:spPr>
              <a:xfrm>
                <a:off x="1447185" y="3229722"/>
                <a:ext cx="4871951" cy="2782617"/>
              </a:xfrm>
              <a:prstGeom prst="rect">
                <a:avLst/>
              </a:prstGeom>
            </p:spPr>
          </p:pic>
        </mc:Fallback>
      </mc:AlternateContent>
    </p:spTree>
    <p:custDataLst>
      <p:tags r:id="rId1"/>
    </p:custDataLst>
  </p:cSld>
  <p:clrMapOvr>
    <a:masterClrMapping/>
  </p:clrMapOvr>
  <mc:AlternateContent xmlns:mc="http://schemas.openxmlformats.org/markup-compatibility/2006">
    <mc:Choice xmlns:p14="http://schemas.microsoft.com/office/powerpoint/2010/main" Requires="p14">
      <p:transition spd="med" p14:dur="700" advTm="81421">
        <p:fade/>
      </p:transition>
    </mc:Choice>
    <mc:Fallback>
      <p:transition spd="med" advTm="8142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14"/>
                                        </p:tgtEl>
                                      </p:cBhvr>
                                    </p:cmd>
                                  </p:childTnLst>
                                </p:cTn>
                              </p:par>
                              <p:par>
                                <p:cTn id="7" presetID="59"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md type="call" cmd="playFrom(0.0)">
                                      <p:cBhvr>
                                        <p:cTn id="9" dur="1" fill="hold"/>
                                        <p:tgtEl>
                                          <p:spTgt spid="15"/>
                                        </p:tgtEl>
                                      </p:cBhvr>
                                    </p:cmd>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fade">
                                      <p:cBhvr>
                                        <p:cTn id="19" dur="500"/>
                                        <p:tgtEl>
                                          <p:spTgt spid="3">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Effect transition="in" filter="fade">
                                      <p:cBhvr>
                                        <p:cTn id="24" dur="500"/>
                                        <p:tgtEl>
                                          <p:spTgt spid="3">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0"/>
                                        <p:tgtEl>
                                          <p:spTgt spid="4"/>
                                        </p:tgtEl>
                                      </p:cBhvr>
                                    </p:animEffect>
                                  </p:childTnLst>
                                </p:cTn>
                              </p:par>
                              <p:par>
                                <p:cTn id="30" presetID="10" presetClass="entr" presetSubtype="0" fill="hold" nodeType="withEffect">
                                  <p:stCondLst>
                                    <p:cond delay="0"/>
                                  </p:stCondLst>
                                  <p:childTnLst>
                                    <p:set>
                                      <p:cBhvr>
                                        <p:cTn id="31" dur="1" fill="hold">
                                          <p:stCondLst>
                                            <p:cond delay="0"/>
                                          </p:stCondLst>
                                        </p:cTn>
                                        <p:tgtEl>
                                          <p:spTgt spid="3">
                                            <p:txEl>
                                              <p:pRg st="3" end="3"/>
                                            </p:txEl>
                                          </p:spTgt>
                                        </p:tgtEl>
                                        <p:attrNameLst>
                                          <p:attrName>style.visibility</p:attrName>
                                        </p:attrNameLst>
                                      </p:cBhvr>
                                      <p:to>
                                        <p:strVal val="visible"/>
                                      </p:to>
                                    </p:set>
                                    <p:animEffect transition="in" filter="fade">
                                      <p:cBhvr>
                                        <p:cTn id="32" dur="500"/>
                                        <p:tgtEl>
                                          <p:spTgt spid="3">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fade">
                                      <p:cBhvr>
                                        <p:cTn id="42" dur="2000"/>
                                        <p:tgtEl>
                                          <p:spTgt spid="5"/>
                                        </p:tgtEl>
                                      </p:cBhvr>
                                    </p:animEffect>
                                  </p:childTnLst>
                                </p:cTn>
                              </p:par>
                              <p:par>
                                <p:cTn id="43" presetID="10" presetClass="entr" presetSubtype="0" fill="hold" nodeType="withEffect">
                                  <p:stCondLst>
                                    <p:cond delay="0"/>
                                  </p:stCondLst>
                                  <p:childTnLst>
                                    <p:set>
                                      <p:cBhvr>
                                        <p:cTn id="44" dur="1" fill="hold">
                                          <p:stCondLst>
                                            <p:cond delay="0"/>
                                          </p:stCondLst>
                                        </p:cTn>
                                        <p:tgtEl>
                                          <p:spTgt spid="3">
                                            <p:txEl>
                                              <p:pRg st="5" end="5"/>
                                            </p:txEl>
                                          </p:spTgt>
                                        </p:tgtEl>
                                        <p:attrNameLst>
                                          <p:attrName>style.visibility</p:attrName>
                                        </p:attrNameLst>
                                      </p:cBhvr>
                                      <p:to>
                                        <p:strVal val="visible"/>
                                      </p:to>
                                    </p:set>
                                    <p:animEffect transition="in" filter="fade">
                                      <p:cBhvr>
                                        <p:cTn id="45" dur="500"/>
                                        <p:tgtEl>
                                          <p:spTgt spid="3">
                                            <p:txEl>
                                              <p:pRg st="5" end="5"/>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3">
                                            <p:txEl>
                                              <p:pRg st="6" end="6"/>
                                            </p:txEl>
                                          </p:spTgt>
                                        </p:tgtEl>
                                        <p:attrNameLst>
                                          <p:attrName>style.visibility</p:attrName>
                                        </p:attrNameLst>
                                      </p:cBhvr>
                                      <p:to>
                                        <p:strVal val="visible"/>
                                      </p:to>
                                    </p:set>
                                    <p:animEffect transition="in" filter="fade">
                                      <p:cBhvr>
                                        <p:cTn id="50" dur="500"/>
                                        <p:tgtEl>
                                          <p:spTgt spid="3">
                                            <p:txEl>
                                              <p:pRg st="6" end="6"/>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3">
                                            <p:txEl>
                                              <p:pRg st="7" end="7"/>
                                            </p:txEl>
                                          </p:spTgt>
                                        </p:tgtEl>
                                        <p:attrNameLst>
                                          <p:attrName>style.visibility</p:attrName>
                                        </p:attrNameLst>
                                      </p:cBhvr>
                                      <p:to>
                                        <p:strVal val="visible"/>
                                      </p:to>
                                    </p:set>
                                    <p:animEffect transition="in" filter="fade">
                                      <p:cBhvr>
                                        <p:cTn id="55" dur="500"/>
                                        <p:tgtEl>
                                          <p:spTgt spid="3">
                                            <p:txEl>
                                              <p:pRg st="7" end="7"/>
                                            </p:txEl>
                                          </p:spTgt>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2000"/>
                                        <p:tgtEl>
                                          <p:spTgt spid="6"/>
                                        </p:tgtEl>
                                      </p:cBhvr>
                                    </p:animEffect>
                                  </p:childTnLst>
                                </p:cTn>
                              </p:par>
                              <p:par>
                                <p:cTn id="59" presetID="10" presetClass="entr" presetSubtype="0" fill="hold" nodeType="withEffect">
                                  <p:stCondLst>
                                    <p:cond delay="0"/>
                                  </p:stCondLst>
                                  <p:childTnLst>
                                    <p:set>
                                      <p:cBhvr>
                                        <p:cTn id="60" dur="1" fill="hold">
                                          <p:stCondLst>
                                            <p:cond delay="0"/>
                                          </p:stCondLst>
                                        </p:cTn>
                                        <p:tgtEl>
                                          <p:spTgt spid="3">
                                            <p:txEl>
                                              <p:pRg st="8" end="8"/>
                                            </p:txEl>
                                          </p:spTgt>
                                        </p:tgtEl>
                                        <p:attrNameLst>
                                          <p:attrName>style.visibility</p:attrName>
                                        </p:attrNameLst>
                                      </p:cBhvr>
                                      <p:to>
                                        <p:strVal val="visible"/>
                                      </p:to>
                                    </p:set>
                                    <p:animEffect transition="in" filter="fade">
                                      <p:cBhvr>
                                        <p:cTn id="61"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62" fill="hold" display="0">
                  <p:stCondLst>
                    <p:cond delay="indefinite"/>
                  </p:stCondLst>
                </p:cTn>
                <p:tgtEl>
                  <p:spTgt spid="14"/>
                </p:tgtEl>
              </p:cMediaNode>
            </p:video>
          </p:childTnLst>
        </p:cTn>
      </p:par>
    </p:tnLst>
    <p:bldLst>
      <p:bldP spid="4" grpId="0" animBg="1"/>
      <p:bldP spid="5" grpId="0" animBg="1"/>
      <p:bldP spid="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lang="en-US" altLang="ja-JP" dirty="0"/>
              <a:t>Office Mix</a:t>
            </a:r>
            <a:r>
              <a:rPr lang="ja-JP" altLang="en-US" dirty="0"/>
              <a:t>を使用してみましょう</a:t>
            </a:r>
            <a:endParaRPr kumimoji="1" lang="ja-JP" altLang="en-US" dirty="0"/>
          </a:p>
        </p:txBody>
      </p:sp>
      <p:pic>
        <p:nvPicPr>
          <p:cNvPr id="4" name="tmpD416">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72.7333"/>
                </p14:media>
              </p:ext>
              <p:ext uri="{42D2F446-02D8-4167-A562-619A0277C38B}">
                <p15:isNarration xmlns:p15="http://schemas.microsoft.com/office/powerpoint/2012/main" val="1"/>
              </p:ext>
            </p:extLst>
          </p:nvPr>
        </p:nvPicPr>
        <p:blipFill>
          <a:blip r:embed="rId6"/>
          <a:stretch>
            <a:fillRect/>
          </a:stretch>
        </p:blipFill>
        <p:spPr>
          <a:xfrm>
            <a:off x="9142412" y="0"/>
            <a:ext cx="3046413" cy="1736128"/>
          </a:xfrm>
          <a:prstGeom prst="rect">
            <a:avLst/>
          </a:prstGeom>
        </p:spPr>
      </p:pic>
    </p:spTree>
    <p:extLst>
      <p:ext uri="{BB962C8B-B14F-4D97-AF65-F5344CB8AC3E}">
        <p14:creationId xmlns:p14="http://schemas.microsoft.com/office/powerpoint/2010/main" val="2230306456"/>
      </p:ext>
    </p:extLst>
  </p:cSld>
  <p:clrMapOvr>
    <a:masterClrMapping/>
  </p:clrMapOvr>
  <mc:AlternateContent xmlns:mc="http://schemas.openxmlformats.org/markup-compatibility/2006">
    <mc:Choice xmlns:p14="http://schemas.microsoft.com/office/powerpoint/2010/main" Requires="p14">
      <p:transition spd="med" p14:dur="700" advTm="6001">
        <p:fade/>
      </p:transition>
    </mc:Choice>
    <mc:Fallback>
      <p:transition spd="med" advTm="600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6" cstate="print"/>
          <a:srcRect l="1237" b="12861"/>
          <a:stretch>
            <a:fillRect/>
          </a:stretch>
        </p:blipFill>
        <p:spPr>
          <a:xfrm>
            <a:off x="0" y="3261"/>
            <a:ext cx="12188825" cy="6854739"/>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3" name="縦書きテキスト プレースホルダ 2"/>
          <p:cNvSpPr>
            <a:spLocks noGrp="1"/>
          </p:cNvSpPr>
          <p:nvPr>
            <p:ph type="body" orient="vert" idx="1"/>
          </p:nvPr>
        </p:nvSpPr>
        <p:spPr>
          <a:xfrm>
            <a:off x="-1" y="5410200"/>
            <a:ext cx="12188825" cy="1447800"/>
          </a:xfrm>
        </p:spPr>
        <p:txBody>
          <a:bodyPr vert="horz" anchor="ctr"/>
          <a:lstStyle/>
          <a:p>
            <a:pPr algn="ctr">
              <a:buNone/>
            </a:pPr>
            <a:endParaRPr lang="en-US" altLang="ja-JP" dirty="0">
              <a:hlinkClick r:id="rId7"/>
            </a:endParaRPr>
          </a:p>
          <a:p>
            <a:pPr algn="ctr">
              <a:buNone/>
            </a:pPr>
            <a:endParaRPr kumimoji="1" lang="ja-JP" altLang="en-US" dirty="0"/>
          </a:p>
        </p:txBody>
      </p:sp>
      <p:grpSp>
        <p:nvGrpSpPr>
          <p:cNvPr id="6" name="グループ 616"/>
          <p:cNvGrpSpPr/>
          <p:nvPr/>
        </p:nvGrpSpPr>
        <p:grpSpPr bwMode="invGray">
          <a:xfrm rot="10800000">
            <a:off x="9075356" y="0"/>
            <a:ext cx="2276856" cy="1769577"/>
            <a:chOff x="3310555" y="716546"/>
            <a:chExt cx="5294376" cy="4114800"/>
          </a:xfrm>
          <a:solidFill>
            <a:srgbClr val="FFFF00"/>
          </a:solidFill>
        </p:grpSpPr>
        <p:grpSp>
          <p:nvGrpSpPr>
            <p:cNvPr id="7"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8"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8" cstate="print"/>
          <a:srcRect/>
          <a:stretch>
            <a:fillRect/>
          </a:stretch>
        </p:blipFill>
        <p:spPr bwMode="auto">
          <a:xfrm>
            <a:off x="9140826" y="0"/>
            <a:ext cx="3047999" cy="1714499"/>
          </a:xfrm>
          <a:prstGeom prst="rect">
            <a:avLst/>
          </a:prstGeom>
          <a:noFill/>
          <a:ln w="9525">
            <a:noFill/>
            <a:miter lim="800000"/>
            <a:headEnd/>
            <a:tailEnd/>
          </a:ln>
        </p:spPr>
      </p:pic>
      <p:sp>
        <p:nvSpPr>
          <p:cNvPr id="158" name="正方形/長方形 157"/>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None/>
            </a:pPr>
            <a:endParaRPr lang="en-US" altLang="ja-JP" sz="3600" b="1" dirty="0">
              <a:hlinkClick r:id="rId7"/>
            </a:endParaRPr>
          </a:p>
          <a:p>
            <a:pPr algn="ctr">
              <a:buNone/>
            </a:pPr>
            <a:r>
              <a:rPr lang="en-US" altLang="ja-JP" sz="3400" b="1" dirty="0">
                <a:hlinkClick r:id="rId7"/>
              </a:rPr>
              <a:t>https://mix.office.com/ja-jp/Home</a:t>
            </a:r>
            <a:endParaRPr lang="en-US" altLang="ja-JP" sz="3400" b="1" dirty="0"/>
          </a:p>
          <a:p>
            <a:pPr algn="ctr">
              <a:buNone/>
            </a:pPr>
            <a:endParaRPr lang="en-US" altLang="ja-JP" sz="3600" b="1" dirty="0"/>
          </a:p>
        </p:txBody>
      </p:sp>
      <p:pic>
        <p:nvPicPr>
          <p:cNvPr id="161" name="tmpF383">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83.0666"/>
                </p14:media>
              </p:ext>
              <p:ext uri="{42D2F446-02D8-4167-A562-619A0277C38B}">
                <p15:isNarration xmlns:p15="http://schemas.microsoft.com/office/powerpoint/2012/main" val="1"/>
              </p:ext>
            </p:extLst>
          </p:nvPr>
        </p:nvPicPr>
        <p:blipFill>
          <a:blip r:embed="rId9"/>
          <a:stretch>
            <a:fillRect/>
          </a:stretch>
        </p:blipFill>
        <p:spPr>
          <a:xfrm>
            <a:off x="9145362" y="0"/>
            <a:ext cx="3043463" cy="1734446"/>
          </a:xfrm>
          <a:prstGeom prst="rect">
            <a:avLst/>
          </a:prstGeom>
        </p:spPr>
      </p:pic>
    </p:spTree>
  </p:cSld>
  <p:clrMapOvr>
    <a:masterClrMapping/>
  </p:clrMapOvr>
  <p:transition spd="med" advTm="13609"/>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16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61"/>
                </p:tgtEl>
              </p:cMediaNode>
            </p:vide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descr="EduCross   EduCrossは、初期費用ゼロで始められる クラウド型eラーニングシステム（LMS）です。.png"/>
          <p:cNvPicPr>
            <a:picLocks noChangeAspect="1"/>
          </p:cNvPicPr>
          <p:nvPr/>
        </p:nvPicPr>
        <p:blipFill>
          <a:blip r:embed="rId6" cstate="print"/>
          <a:srcRect l="7441" r="7925" b="12708"/>
          <a:stretch>
            <a:fillRect/>
          </a:stretch>
        </p:blipFill>
        <p:spPr>
          <a:xfrm>
            <a:off x="0" y="838200"/>
            <a:ext cx="12188825" cy="6019800"/>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normAutofit fontScale="92500" lnSpcReduction="20000"/>
          </a:bodyPr>
          <a:lstStyle/>
          <a:p>
            <a:pPr algn="ctr">
              <a:buNone/>
            </a:pPr>
            <a:endParaRPr lang="en-US" altLang="ja-JP" dirty="0"/>
          </a:p>
          <a:p>
            <a:pPr algn="ctr">
              <a:buNone/>
            </a:pPr>
            <a:r>
              <a:rPr lang="ja-JP" altLang="en-US" sz="3000" b="1" dirty="0"/>
              <a:t>検索サイトで　</a:t>
            </a:r>
            <a:r>
              <a:rPr lang="en-US" altLang="ja-JP" sz="3000" b="1" dirty="0" err="1"/>
              <a:t>educross</a:t>
            </a:r>
            <a:r>
              <a:rPr lang="ja-JP" altLang="en-US" sz="3000" b="1" dirty="0"/>
              <a:t>　</a:t>
            </a:r>
            <a:r>
              <a:rPr lang="en-US" altLang="ja-JP" sz="3000" b="1" dirty="0"/>
              <a:t>Mix</a:t>
            </a:r>
            <a:r>
              <a:rPr lang="ja-JP" altLang="en-US" sz="3000" b="1" dirty="0"/>
              <a:t>　で検索</a:t>
            </a:r>
            <a:endParaRPr lang="en-US" altLang="ja-JP" sz="3000" b="1" dirty="0"/>
          </a:p>
          <a:p>
            <a:pPr algn="ctr">
              <a:buNone/>
            </a:pPr>
            <a:r>
              <a:rPr lang="en-US" altLang="ja-JP" sz="3000" b="1" dirty="0">
                <a:hlinkClick r:id="rId7"/>
              </a:rPr>
              <a:t>http://educross.jp</a:t>
            </a:r>
            <a:endParaRPr lang="en-US" altLang="ja-JP" sz="3000" b="1" dirty="0"/>
          </a:p>
          <a:p>
            <a:pPr algn="ctr">
              <a:buNone/>
            </a:pPr>
            <a:endParaRPr lang="ja-JP" altLang="en-US" b="1" dirty="0"/>
          </a:p>
        </p:txBody>
      </p:sp>
      <p:grpSp>
        <p:nvGrpSpPr>
          <p:cNvPr id="7" name="グループ 616"/>
          <p:cNvGrpSpPr/>
          <p:nvPr/>
        </p:nvGrpSpPr>
        <p:grpSpPr bwMode="invGray">
          <a:xfrm rot="10800000">
            <a:off x="9075356" y="0"/>
            <a:ext cx="2276856" cy="1769577"/>
            <a:chOff x="3310555" y="716546"/>
            <a:chExt cx="5294376" cy="4114800"/>
          </a:xfrm>
          <a:solidFill>
            <a:srgbClr val="FFFF00"/>
          </a:solidFill>
        </p:grpSpPr>
        <p:grpSp>
          <p:nvGrpSpPr>
            <p:cNvPr id="8" name="グループ 617"/>
            <p:cNvGrpSpPr/>
            <p:nvPr/>
          </p:nvGrpSpPr>
          <p:grpSpPr bwMode="invGray">
            <a:xfrm flipH="1">
              <a:off x="3310555" y="737968"/>
              <a:ext cx="5294376" cy="54864"/>
              <a:chOff x="1522413" y="1514475"/>
              <a:chExt cx="10569575" cy="64008"/>
            </a:xfrm>
            <a:grpFill/>
          </p:grpSpPr>
          <p:sp>
            <p:nvSpPr>
              <p:cNvPr id="84" name="フリーフォーム 83"/>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85"/>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7"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9" name="グループ 618"/>
            <p:cNvGrpSpPr/>
            <p:nvPr/>
          </p:nvGrpSpPr>
          <p:grpSpPr bwMode="invGray">
            <a:xfrm rot="16200000" flipH="1">
              <a:off x="6492229" y="2755658"/>
              <a:ext cx="4114800" cy="36576"/>
              <a:chOff x="1522413" y="1514475"/>
              <a:chExt cx="10569575" cy="64008"/>
            </a:xfrm>
            <a:grpFill/>
          </p:grpSpPr>
          <p:sp>
            <p:nvSpPr>
              <p:cNvPr id="10" name="フリーフォーム 9"/>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1"/>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8" name="Picture 2"/>
          <p:cNvPicPr>
            <a:picLocks noChangeAspect="1" noChangeArrowheads="1"/>
          </p:cNvPicPr>
          <p:nvPr/>
        </p:nvPicPr>
        <p:blipFill>
          <a:blip r:embed="rId8" cstate="print"/>
          <a:srcRect/>
          <a:stretch>
            <a:fillRect/>
          </a:stretch>
        </p:blipFill>
        <p:spPr bwMode="auto">
          <a:xfrm>
            <a:off x="9140826" y="0"/>
            <a:ext cx="3047999" cy="1714499"/>
          </a:xfrm>
          <a:prstGeom prst="rect">
            <a:avLst/>
          </a:prstGeom>
          <a:noFill/>
          <a:ln w="9525">
            <a:noFill/>
            <a:miter lim="800000"/>
            <a:headEnd/>
            <a:tailEnd/>
          </a:ln>
        </p:spPr>
      </p:pic>
      <p:sp>
        <p:nvSpPr>
          <p:cNvPr id="160" name="正方形/長方形 159"/>
          <p:cNvSpPr/>
          <p:nvPr/>
        </p:nvSpPr>
        <p:spPr>
          <a:xfrm>
            <a:off x="5102612" y="5587800"/>
            <a:ext cx="2808000" cy="468000"/>
          </a:xfrm>
          <a:prstGeom prst="rect">
            <a:avLst/>
          </a:prstGeom>
          <a:noFill/>
          <a:ln>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61" name="tmpE77A">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28.1088"/>
                </p14:media>
              </p:ext>
              <p:ext uri="{42D2F446-02D8-4167-A562-619A0277C38B}">
                <p15:isNarration xmlns:p15="http://schemas.microsoft.com/office/powerpoint/2012/main" val="1"/>
              </p:ext>
            </p:extLst>
          </p:nvPr>
        </p:nvPicPr>
        <p:blipFill>
          <a:blip r:embed="rId9"/>
          <a:stretch>
            <a:fillRect/>
          </a:stretch>
        </p:blipFill>
        <p:spPr>
          <a:xfrm>
            <a:off x="9134517" y="0"/>
            <a:ext cx="3054308" cy="1740627"/>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advTm="26163">
        <p:fade/>
      </p:transition>
    </mc:Choice>
    <mc:Fallback>
      <p:transition spd="med" advTm="26163">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16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61"/>
                </p:tgtEl>
              </p:cMediaNode>
            </p:vide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5" name="図 46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0" y="762000"/>
            <a:ext cx="12189600" cy="6321818"/>
          </a:xfrm>
          <a:prstGeom prst="rect">
            <a:avLst/>
          </a:prstGeom>
        </p:spPr>
      </p:pic>
      <p:sp>
        <p:nvSpPr>
          <p:cNvPr id="2" name="タイトル 1"/>
          <p:cNvSpPr>
            <a:spLocks noGrp="1"/>
          </p:cNvSpPr>
          <p:nvPr>
            <p:ph type="title"/>
          </p:nvPr>
        </p:nvSpPr>
        <p:spPr/>
        <p:txBody>
          <a:bodyPr/>
          <a:lstStyle/>
          <a:p>
            <a:r>
              <a:rPr lang="en-US" altLang="ja-JP" b="1" dirty="0"/>
              <a:t>Office Mix</a:t>
            </a:r>
            <a:r>
              <a:rPr lang="ja-JP" altLang="en-US" b="1" dirty="0"/>
              <a:t>を使用してみましょう</a:t>
            </a:r>
            <a:endParaRPr kumimoji="1" lang="ja-JP" altLang="en-US" b="1" dirty="0"/>
          </a:p>
        </p:txBody>
      </p:sp>
      <p:sp>
        <p:nvSpPr>
          <p:cNvPr id="5" name="正方形/長方形 4"/>
          <p:cNvSpPr/>
          <p:nvPr/>
        </p:nvSpPr>
        <p:spPr>
          <a:xfrm>
            <a:off x="0" y="5410200"/>
            <a:ext cx="12188825" cy="1447800"/>
          </a:xfrm>
          <a:prstGeom prst="rect">
            <a:avLst/>
          </a:prstGeom>
          <a:solidFill>
            <a:srgbClr val="000000">
              <a:alpha val="65098"/>
            </a:srgbClr>
          </a:solidFill>
          <a:ln>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縦書きテキスト プレースホルダ 2"/>
          <p:cNvSpPr>
            <a:spLocks noGrp="1"/>
          </p:cNvSpPr>
          <p:nvPr>
            <p:ph type="body" orient="vert" idx="1"/>
          </p:nvPr>
        </p:nvSpPr>
        <p:spPr>
          <a:xfrm>
            <a:off x="-1" y="5410200"/>
            <a:ext cx="12188825" cy="1447800"/>
          </a:xfrm>
        </p:spPr>
        <p:txBody>
          <a:bodyPr vert="horz" anchor="ctr"/>
          <a:lstStyle/>
          <a:p>
            <a:pPr algn="ctr">
              <a:buNone/>
            </a:pPr>
            <a:endParaRPr lang="en-US" altLang="ja-JP" dirty="0"/>
          </a:p>
          <a:p>
            <a:pPr algn="ctr">
              <a:buNone/>
            </a:pPr>
            <a:r>
              <a:rPr lang="en-US" altLang="ja-JP" sz="2800" b="1" dirty="0"/>
              <a:t>[ MIX</a:t>
            </a:r>
            <a:r>
              <a:rPr lang="ja-JP" altLang="en-US" sz="2800" b="1" dirty="0"/>
              <a:t> </a:t>
            </a:r>
            <a:r>
              <a:rPr lang="en-US" altLang="ja-JP" sz="2800" b="1" dirty="0"/>
              <a:t>]</a:t>
            </a:r>
            <a:r>
              <a:rPr lang="ja-JP" altLang="en-US" sz="2800" b="1" dirty="0"/>
              <a:t>タブをクリックします</a:t>
            </a:r>
            <a:endParaRPr lang="en-US" altLang="ja-JP" sz="2800" b="1" dirty="0"/>
          </a:p>
          <a:p>
            <a:pPr algn="ctr">
              <a:buNone/>
            </a:pPr>
            <a:endParaRPr kumimoji="1" lang="ja-JP" altLang="en-US" dirty="0"/>
          </a:p>
        </p:txBody>
      </p:sp>
      <p:grpSp>
        <p:nvGrpSpPr>
          <p:cNvPr id="6" name="グループ 616"/>
          <p:cNvGrpSpPr/>
          <p:nvPr/>
        </p:nvGrpSpPr>
        <p:grpSpPr bwMode="invGray">
          <a:xfrm rot="10800000">
            <a:off x="9075356" y="0"/>
            <a:ext cx="2276856" cy="1769577"/>
            <a:chOff x="3310555" y="716546"/>
            <a:chExt cx="5294376" cy="4114800"/>
          </a:xfrm>
          <a:solidFill>
            <a:srgbClr val="FFFF00"/>
          </a:solidFill>
        </p:grpSpPr>
        <p:grpSp>
          <p:nvGrpSpPr>
            <p:cNvPr id="7" name="グループ 617"/>
            <p:cNvGrpSpPr/>
            <p:nvPr/>
          </p:nvGrpSpPr>
          <p:grpSpPr bwMode="invGray">
            <a:xfrm flipH="1">
              <a:off x="3310555" y="737968"/>
              <a:ext cx="5294376" cy="54864"/>
              <a:chOff x="1522413" y="1514475"/>
              <a:chExt cx="10569575" cy="64008"/>
            </a:xfrm>
            <a:grpFill/>
          </p:grpSpPr>
          <p:sp>
            <p:nvSpPr>
              <p:cNvPr id="83" name="フリーフォーム 8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フリーフォーム 8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フリーフォーム 8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8" name="グループ 618"/>
            <p:cNvGrpSpPr/>
            <p:nvPr/>
          </p:nvGrpSpPr>
          <p:grpSpPr bwMode="invGray">
            <a:xfrm rot="16200000" flipH="1">
              <a:off x="6492229" y="2755658"/>
              <a:ext cx="4114800" cy="36576"/>
              <a:chOff x="1522413" y="1514475"/>
              <a:chExt cx="10569575" cy="64008"/>
            </a:xfrm>
            <a:grpFill/>
          </p:grpSpPr>
          <p:sp>
            <p:nvSpPr>
              <p:cNvPr id="9" name="フリーフォーム 8"/>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リーフォーム 9"/>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リーフォーム 10"/>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157" name="Picture 2"/>
          <p:cNvPicPr>
            <a:picLocks noChangeAspect="1" noChangeArrowheads="1"/>
          </p:cNvPicPr>
          <p:nvPr/>
        </p:nvPicPr>
        <p:blipFill>
          <a:blip r:embed="rId7" cstate="print"/>
          <a:srcRect/>
          <a:stretch>
            <a:fillRect/>
          </a:stretch>
        </p:blipFill>
        <p:spPr bwMode="auto">
          <a:xfrm>
            <a:off x="9140826" y="0"/>
            <a:ext cx="3047999" cy="1714499"/>
          </a:xfrm>
          <a:prstGeom prst="rect">
            <a:avLst/>
          </a:prstGeom>
          <a:noFill/>
          <a:ln w="9525">
            <a:noFill/>
            <a:miter lim="800000"/>
            <a:headEnd/>
            <a:tailEnd/>
          </a:ln>
        </p:spPr>
      </p:pic>
      <p:grpSp>
        <p:nvGrpSpPr>
          <p:cNvPr id="464" name="グループ化 463"/>
          <p:cNvGrpSpPr/>
          <p:nvPr/>
        </p:nvGrpSpPr>
        <p:grpSpPr>
          <a:xfrm>
            <a:off x="5256212" y="838200"/>
            <a:ext cx="540000" cy="504000"/>
            <a:chOff x="5256212" y="838200"/>
            <a:chExt cx="540000" cy="609600"/>
          </a:xfrm>
        </p:grpSpPr>
        <p:grpSp>
          <p:nvGrpSpPr>
            <p:cNvPr id="159" name="グループ化 463"/>
            <p:cNvGrpSpPr/>
            <p:nvPr/>
          </p:nvGrpSpPr>
          <p:grpSpPr>
            <a:xfrm>
              <a:off x="5256212" y="889576"/>
              <a:ext cx="540000" cy="558224"/>
              <a:chOff x="9238212" y="2133598"/>
              <a:chExt cx="5616882" cy="4114801"/>
            </a:xfrm>
          </p:grpSpPr>
          <p:grpSp>
            <p:nvGrpSpPr>
              <p:cNvPr id="312" name="グループ 766"/>
              <p:cNvGrpSpPr/>
              <p:nvPr/>
            </p:nvGrpSpPr>
            <p:grpSpPr bwMode="invGray">
              <a:xfrm>
                <a:off x="9560718" y="2155030"/>
                <a:ext cx="5294376" cy="396000"/>
                <a:chOff x="1522413" y="1514475"/>
                <a:chExt cx="10569575" cy="64008"/>
              </a:xfrm>
              <a:solidFill>
                <a:srgbClr val="FFFF00"/>
              </a:solidFill>
            </p:grpSpPr>
            <p:sp>
              <p:nvSpPr>
                <p:cNvPr id="388" name="フリーフォーム 387"/>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9" name="フリーフォーム 388"/>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0" name="フリーフォーム 389"/>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1"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2"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3"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4"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5"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6"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7"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8"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99"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0"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1"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2"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3"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4"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5"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6"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7"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8"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09"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0"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1"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2"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3"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4"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5"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6"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7"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8"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19"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0"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1"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2"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3"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4"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5"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6"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7"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8"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29"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0"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1"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2"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3"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4"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5"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6"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7"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8"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39"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0"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1"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2"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3"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4"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5"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6"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7"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8"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49"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0"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1"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2"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3"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4"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5"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6"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7"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8"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59"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0"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461"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313" name="グループ 767"/>
              <p:cNvGrpSpPr/>
              <p:nvPr/>
            </p:nvGrpSpPr>
            <p:grpSpPr bwMode="invGray">
              <a:xfrm rot="5400000">
                <a:off x="7378811" y="3992999"/>
                <a:ext cx="4114801" cy="396000"/>
                <a:chOff x="1522413" y="1514475"/>
                <a:chExt cx="10569575" cy="64008"/>
              </a:xfrm>
              <a:solidFill>
                <a:srgbClr val="FFFF00"/>
              </a:solidFill>
            </p:grpSpPr>
            <p:sp>
              <p:nvSpPr>
                <p:cNvPr id="314" name="フリーフォーム 313"/>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5" name="フリーフォーム 314"/>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6" name="フリーフォーム 315"/>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7"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8"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9"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0"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1"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2"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3"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4"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5"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6"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7"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8"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29"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0"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1"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2"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3"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4"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5"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6"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7"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8"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39"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0"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1"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2"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3"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4"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5"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6"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7"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8"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49"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0"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1"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2"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3"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4"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5"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6"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7"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8"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59"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0"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1"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2"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3"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4"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5"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6"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7"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8"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69"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0"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1"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2"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3"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4"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5"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6"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7"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8"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79"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0"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1"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2"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3"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4"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5"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6"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87"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nvGrpSpPr>
            <p:cNvPr id="160" name="グループ化 615"/>
            <p:cNvGrpSpPr/>
            <p:nvPr/>
          </p:nvGrpSpPr>
          <p:grpSpPr>
            <a:xfrm flipH="1" flipV="1">
              <a:off x="5256212" y="838200"/>
              <a:ext cx="540000" cy="558224"/>
              <a:chOff x="9238212" y="2133598"/>
              <a:chExt cx="5616882" cy="4114801"/>
            </a:xfrm>
          </p:grpSpPr>
          <p:grpSp>
            <p:nvGrpSpPr>
              <p:cNvPr id="161" name="グループ 766"/>
              <p:cNvGrpSpPr/>
              <p:nvPr/>
            </p:nvGrpSpPr>
            <p:grpSpPr bwMode="invGray">
              <a:xfrm>
                <a:off x="9560718" y="2155030"/>
                <a:ext cx="5294376" cy="396000"/>
                <a:chOff x="1522413" y="1514475"/>
                <a:chExt cx="10569575" cy="64008"/>
              </a:xfrm>
              <a:solidFill>
                <a:srgbClr val="FFFF00"/>
              </a:solidFill>
            </p:grpSpPr>
            <p:sp>
              <p:nvSpPr>
                <p:cNvPr id="237" name="フリーフォーム 236"/>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8" name="フリーフォーム 237"/>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9" name="フリーフォーム 238"/>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0"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1"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2" name="フリーフォーム 17"/>
                <p:cNvSpPr>
                  <a:spLocks/>
                </p:cNvSpPr>
                <p:nvPr/>
              </p:nvSpPr>
              <p:spPr bwMode="invGray">
                <a:xfrm>
                  <a:off x="12003088" y="1537863"/>
                  <a:ext cx="77787" cy="3693"/>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3"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4"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5"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6"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7"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8"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49"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0"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1"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2"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3"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4"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5"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6"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7"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8"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59"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0"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1"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2"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3"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4"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5"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6"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7"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8"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69"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0"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1"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2"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3"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4"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5"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6"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7"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8"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79"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0"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1"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2"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3"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4"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5"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6"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7"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8"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89"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0"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1"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3"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4"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5"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6"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7"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8"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99"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0"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1"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2"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3"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4"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5"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6"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7"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8"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09"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0"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311"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62" name="グループ 767"/>
              <p:cNvGrpSpPr/>
              <p:nvPr/>
            </p:nvGrpSpPr>
            <p:grpSpPr bwMode="invGray">
              <a:xfrm rot="5400000">
                <a:off x="7378811" y="3992999"/>
                <a:ext cx="4114801" cy="396000"/>
                <a:chOff x="1522413" y="1514475"/>
                <a:chExt cx="10569575" cy="64008"/>
              </a:xfrm>
              <a:solidFill>
                <a:srgbClr val="FFFF00"/>
              </a:solidFill>
            </p:grpSpPr>
            <p:sp>
              <p:nvSpPr>
                <p:cNvPr id="163" name="フリーフォーム 162"/>
                <p:cNvSpPr>
                  <a:spLocks/>
                </p:cNvSpPr>
                <p:nvPr/>
              </p:nvSpPr>
              <p:spPr bwMode="invGray">
                <a:xfrm>
                  <a:off x="12028488" y="1525554"/>
                  <a:ext cx="63500" cy="4924"/>
                </a:xfrm>
                <a:custGeom>
                  <a:avLst/>
                  <a:gdLst>
                    <a:gd name="T0" fmla="*/ 30 w 67"/>
                    <a:gd name="T1" fmla="*/ 6 h 6"/>
                    <a:gd name="T2" fmla="*/ 30 w 67"/>
                    <a:gd name="T3" fmla="*/ 6 h 6"/>
                    <a:gd name="T4" fmla="*/ 67 w 67"/>
                    <a:gd name="T5" fmla="*/ 3 h 6"/>
                    <a:gd name="T6" fmla="*/ 39 w 67"/>
                    <a:gd name="T7" fmla="*/ 0 h 6"/>
                    <a:gd name="T8" fmla="*/ 30 w 67"/>
                    <a:gd name="T9" fmla="*/ 6 h 6"/>
                  </a:gdLst>
                  <a:ahLst/>
                  <a:cxnLst>
                    <a:cxn ang="0">
                      <a:pos x="T0" y="T1"/>
                    </a:cxn>
                    <a:cxn ang="0">
                      <a:pos x="T2" y="T3"/>
                    </a:cxn>
                    <a:cxn ang="0">
                      <a:pos x="T4" y="T5"/>
                    </a:cxn>
                    <a:cxn ang="0">
                      <a:pos x="T6" y="T7"/>
                    </a:cxn>
                    <a:cxn ang="0">
                      <a:pos x="T8" y="T9"/>
                    </a:cxn>
                  </a:cxnLst>
                  <a:rect l="0" t="0" r="r" b="b"/>
                  <a:pathLst>
                    <a:path w="67" h="6">
                      <a:moveTo>
                        <a:pt x="30" y="6"/>
                      </a:moveTo>
                      <a:lnTo>
                        <a:pt x="30" y="6"/>
                      </a:lnTo>
                      <a:lnTo>
                        <a:pt x="67" y="3"/>
                      </a:lnTo>
                      <a:cubicBezTo>
                        <a:pt x="60" y="2"/>
                        <a:pt x="26" y="1"/>
                        <a:pt x="39" y="0"/>
                      </a:cubicBezTo>
                      <a:cubicBezTo>
                        <a:pt x="0" y="1"/>
                        <a:pt x="8" y="3"/>
                        <a:pt x="30"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4" name="フリーフォーム 163"/>
                <p:cNvSpPr>
                  <a:spLocks/>
                </p:cNvSpPr>
                <p:nvPr/>
              </p:nvSpPr>
              <p:spPr bwMode="invGray">
                <a:xfrm>
                  <a:off x="12022138" y="1532939"/>
                  <a:ext cx="19050" cy="1231"/>
                </a:xfrm>
                <a:custGeom>
                  <a:avLst/>
                  <a:gdLst>
                    <a:gd name="T0" fmla="*/ 0 w 20"/>
                    <a:gd name="T1" fmla="*/ 2 h 2"/>
                    <a:gd name="T2" fmla="*/ 0 w 20"/>
                    <a:gd name="T3" fmla="*/ 2 h 2"/>
                    <a:gd name="T4" fmla="*/ 20 w 20"/>
                    <a:gd name="T5" fmla="*/ 1 h 2"/>
                    <a:gd name="T6" fmla="*/ 0 w 20"/>
                    <a:gd name="T7" fmla="*/ 2 h 2"/>
                  </a:gdLst>
                  <a:ahLst/>
                  <a:cxnLst>
                    <a:cxn ang="0">
                      <a:pos x="T0" y="T1"/>
                    </a:cxn>
                    <a:cxn ang="0">
                      <a:pos x="T2" y="T3"/>
                    </a:cxn>
                    <a:cxn ang="0">
                      <a:pos x="T4" y="T5"/>
                    </a:cxn>
                    <a:cxn ang="0">
                      <a:pos x="T6" y="T7"/>
                    </a:cxn>
                  </a:cxnLst>
                  <a:rect l="0" t="0" r="r" b="b"/>
                  <a:pathLst>
                    <a:path w="20" h="2">
                      <a:moveTo>
                        <a:pt x="0" y="2"/>
                      </a:moveTo>
                      <a:lnTo>
                        <a:pt x="0" y="2"/>
                      </a:lnTo>
                      <a:lnTo>
                        <a:pt x="20" y="1"/>
                      </a:lnTo>
                      <a:cubicBezTo>
                        <a:pt x="16" y="0"/>
                        <a:pt x="11" y="0"/>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5" name="フリーフォーム 164"/>
                <p:cNvSpPr>
                  <a:spLocks/>
                </p:cNvSpPr>
                <p:nvPr/>
              </p:nvSpPr>
              <p:spPr bwMode="invGray">
                <a:xfrm>
                  <a:off x="12041188" y="1531708"/>
                  <a:ext cx="39687" cy="6155"/>
                </a:xfrm>
                <a:custGeom>
                  <a:avLst/>
                  <a:gdLst>
                    <a:gd name="T0" fmla="*/ 41 w 41"/>
                    <a:gd name="T1" fmla="*/ 0 h 6"/>
                    <a:gd name="T2" fmla="*/ 41 w 41"/>
                    <a:gd name="T3" fmla="*/ 0 h 6"/>
                    <a:gd name="T4" fmla="*/ 0 w 41"/>
                    <a:gd name="T5" fmla="*/ 2 h 6"/>
                    <a:gd name="T6" fmla="*/ 19 w 41"/>
                    <a:gd name="T7" fmla="*/ 1 h 6"/>
                    <a:gd name="T8" fmla="*/ 41 w 41"/>
                    <a:gd name="T9" fmla="*/ 0 h 6"/>
                  </a:gdLst>
                  <a:ahLst/>
                  <a:cxnLst>
                    <a:cxn ang="0">
                      <a:pos x="T0" y="T1"/>
                    </a:cxn>
                    <a:cxn ang="0">
                      <a:pos x="T2" y="T3"/>
                    </a:cxn>
                    <a:cxn ang="0">
                      <a:pos x="T4" y="T5"/>
                    </a:cxn>
                    <a:cxn ang="0">
                      <a:pos x="T6" y="T7"/>
                    </a:cxn>
                    <a:cxn ang="0">
                      <a:pos x="T8" y="T9"/>
                    </a:cxn>
                  </a:cxnLst>
                  <a:rect l="0" t="0" r="r" b="b"/>
                  <a:pathLst>
                    <a:path w="41" h="6">
                      <a:moveTo>
                        <a:pt x="41" y="0"/>
                      </a:moveTo>
                      <a:lnTo>
                        <a:pt x="41" y="0"/>
                      </a:lnTo>
                      <a:lnTo>
                        <a:pt x="0" y="2"/>
                      </a:lnTo>
                      <a:cubicBezTo>
                        <a:pt x="5" y="3"/>
                        <a:pt x="6" y="6"/>
                        <a:pt x="19" y="1"/>
                      </a:cubicBezTo>
                      <a:cubicBezTo>
                        <a:pt x="15" y="3"/>
                        <a:pt x="23" y="1"/>
                        <a:pt x="4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6" name="フリーフォーム 15"/>
                <p:cNvSpPr>
                  <a:spLocks/>
                </p:cNvSpPr>
                <p:nvPr/>
              </p:nvSpPr>
              <p:spPr bwMode="invGray">
                <a:xfrm>
                  <a:off x="11831638" y="1526784"/>
                  <a:ext cx="42862" cy="4924"/>
                </a:xfrm>
                <a:custGeom>
                  <a:avLst/>
                  <a:gdLst>
                    <a:gd name="T0" fmla="*/ 2 w 45"/>
                    <a:gd name="T1" fmla="*/ 0 h 6"/>
                    <a:gd name="T2" fmla="*/ 2 w 45"/>
                    <a:gd name="T3" fmla="*/ 0 h 6"/>
                    <a:gd name="T4" fmla="*/ 18 w 45"/>
                    <a:gd name="T5" fmla="*/ 6 h 6"/>
                    <a:gd name="T6" fmla="*/ 45 w 45"/>
                    <a:gd name="T7" fmla="*/ 4 h 6"/>
                    <a:gd name="T8" fmla="*/ 2 w 45"/>
                    <a:gd name="T9" fmla="*/ 0 h 6"/>
                  </a:gdLst>
                  <a:ahLst/>
                  <a:cxnLst>
                    <a:cxn ang="0">
                      <a:pos x="T0" y="T1"/>
                    </a:cxn>
                    <a:cxn ang="0">
                      <a:pos x="T2" y="T3"/>
                    </a:cxn>
                    <a:cxn ang="0">
                      <a:pos x="T4" y="T5"/>
                    </a:cxn>
                    <a:cxn ang="0">
                      <a:pos x="T6" y="T7"/>
                    </a:cxn>
                    <a:cxn ang="0">
                      <a:pos x="T8" y="T9"/>
                    </a:cxn>
                  </a:cxnLst>
                  <a:rect l="0" t="0" r="r" b="b"/>
                  <a:pathLst>
                    <a:path w="45" h="6">
                      <a:moveTo>
                        <a:pt x="2" y="0"/>
                      </a:moveTo>
                      <a:lnTo>
                        <a:pt x="2" y="0"/>
                      </a:lnTo>
                      <a:cubicBezTo>
                        <a:pt x="0" y="1"/>
                        <a:pt x="15" y="4"/>
                        <a:pt x="18" y="6"/>
                      </a:cubicBezTo>
                      <a:lnTo>
                        <a:pt x="45" y="4"/>
                      </a:lnTo>
                      <a:cubicBezTo>
                        <a:pt x="31" y="3"/>
                        <a:pt x="4" y="2"/>
                        <a:pt x="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7" name="フリーフォーム 16"/>
                <p:cNvSpPr>
                  <a:spLocks/>
                </p:cNvSpPr>
                <p:nvPr/>
              </p:nvSpPr>
              <p:spPr bwMode="invGray">
                <a:xfrm>
                  <a:off x="11809413" y="1531708"/>
                  <a:ext cx="41275" cy="2462"/>
                </a:xfrm>
                <a:custGeom>
                  <a:avLst/>
                  <a:gdLst>
                    <a:gd name="T0" fmla="*/ 42 w 44"/>
                    <a:gd name="T1" fmla="*/ 0 h 3"/>
                    <a:gd name="T2" fmla="*/ 42 w 44"/>
                    <a:gd name="T3" fmla="*/ 0 h 3"/>
                    <a:gd name="T4" fmla="*/ 0 w 44"/>
                    <a:gd name="T5" fmla="*/ 3 h 3"/>
                    <a:gd name="T6" fmla="*/ 42 w 44"/>
                    <a:gd name="T7" fmla="*/ 0 h 3"/>
                  </a:gdLst>
                  <a:ahLst/>
                  <a:cxnLst>
                    <a:cxn ang="0">
                      <a:pos x="T0" y="T1"/>
                    </a:cxn>
                    <a:cxn ang="0">
                      <a:pos x="T2" y="T3"/>
                    </a:cxn>
                    <a:cxn ang="0">
                      <a:pos x="T4" y="T5"/>
                    </a:cxn>
                    <a:cxn ang="0">
                      <a:pos x="T6" y="T7"/>
                    </a:cxn>
                  </a:cxnLst>
                  <a:rect l="0" t="0" r="r" b="b"/>
                  <a:pathLst>
                    <a:path w="44" h="3">
                      <a:moveTo>
                        <a:pt x="42" y="0"/>
                      </a:moveTo>
                      <a:lnTo>
                        <a:pt x="42" y="0"/>
                      </a:lnTo>
                      <a:lnTo>
                        <a:pt x="0" y="3"/>
                      </a:lnTo>
                      <a:cubicBezTo>
                        <a:pt x="37" y="3"/>
                        <a:pt x="44" y="2"/>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8" name="フリーフォーム 17"/>
                <p:cNvSpPr>
                  <a:spLocks/>
                </p:cNvSpPr>
                <p:nvPr/>
              </p:nvSpPr>
              <p:spPr bwMode="invGray">
                <a:xfrm>
                  <a:off x="12080874" y="1541557"/>
                  <a:ext cx="0" cy="0"/>
                </a:xfrm>
                <a:custGeom>
                  <a:avLst/>
                  <a:gdLst>
                    <a:gd name="T0" fmla="*/ 14 w 82"/>
                    <a:gd name="T1" fmla="*/ 5 h 5"/>
                    <a:gd name="T2" fmla="*/ 14 w 82"/>
                    <a:gd name="T3" fmla="*/ 5 h 5"/>
                    <a:gd name="T4" fmla="*/ 82 w 82"/>
                    <a:gd name="T5" fmla="*/ 0 h 5"/>
                    <a:gd name="T6" fmla="*/ 0 w 82"/>
                    <a:gd name="T7" fmla="*/ 5 h 5"/>
                    <a:gd name="T8" fmla="*/ 14 w 82"/>
                    <a:gd name="T9" fmla="*/ 5 h 5"/>
                  </a:gdLst>
                  <a:ahLst/>
                  <a:cxnLst>
                    <a:cxn ang="0">
                      <a:pos x="T0" y="T1"/>
                    </a:cxn>
                    <a:cxn ang="0">
                      <a:pos x="T2" y="T3"/>
                    </a:cxn>
                    <a:cxn ang="0">
                      <a:pos x="T4" y="T5"/>
                    </a:cxn>
                    <a:cxn ang="0">
                      <a:pos x="T6" y="T7"/>
                    </a:cxn>
                    <a:cxn ang="0">
                      <a:pos x="T8" y="T9"/>
                    </a:cxn>
                  </a:cxnLst>
                  <a:rect l="0" t="0" r="r" b="b"/>
                  <a:pathLst>
                    <a:path w="82" h="5">
                      <a:moveTo>
                        <a:pt x="14" y="5"/>
                      </a:moveTo>
                      <a:lnTo>
                        <a:pt x="14" y="5"/>
                      </a:lnTo>
                      <a:lnTo>
                        <a:pt x="82" y="0"/>
                      </a:lnTo>
                      <a:lnTo>
                        <a:pt x="0" y="5"/>
                      </a:lnTo>
                      <a:lnTo>
                        <a:pt x="14"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69" name="フリーフォーム 18"/>
                <p:cNvSpPr>
                  <a:spLocks/>
                </p:cNvSpPr>
                <p:nvPr/>
              </p:nvSpPr>
              <p:spPr bwMode="invGray">
                <a:xfrm>
                  <a:off x="11664950" y="1523092"/>
                  <a:ext cx="39687" cy="4924"/>
                </a:xfrm>
                <a:custGeom>
                  <a:avLst/>
                  <a:gdLst>
                    <a:gd name="T0" fmla="*/ 19 w 42"/>
                    <a:gd name="T1" fmla="*/ 4 h 5"/>
                    <a:gd name="T2" fmla="*/ 19 w 42"/>
                    <a:gd name="T3" fmla="*/ 4 h 5"/>
                    <a:gd name="T4" fmla="*/ 42 w 42"/>
                    <a:gd name="T5" fmla="*/ 0 h 5"/>
                    <a:gd name="T6" fmla="*/ 0 w 42"/>
                    <a:gd name="T7" fmla="*/ 5 h 5"/>
                    <a:gd name="T8" fmla="*/ 19 w 42"/>
                    <a:gd name="T9" fmla="*/ 4 h 5"/>
                  </a:gdLst>
                  <a:ahLst/>
                  <a:cxnLst>
                    <a:cxn ang="0">
                      <a:pos x="T0" y="T1"/>
                    </a:cxn>
                    <a:cxn ang="0">
                      <a:pos x="T2" y="T3"/>
                    </a:cxn>
                    <a:cxn ang="0">
                      <a:pos x="T4" y="T5"/>
                    </a:cxn>
                    <a:cxn ang="0">
                      <a:pos x="T6" y="T7"/>
                    </a:cxn>
                    <a:cxn ang="0">
                      <a:pos x="T8" y="T9"/>
                    </a:cxn>
                  </a:cxnLst>
                  <a:rect l="0" t="0" r="r" b="b"/>
                  <a:pathLst>
                    <a:path w="42" h="5">
                      <a:moveTo>
                        <a:pt x="19" y="4"/>
                      </a:moveTo>
                      <a:lnTo>
                        <a:pt x="19" y="4"/>
                      </a:lnTo>
                      <a:lnTo>
                        <a:pt x="42" y="0"/>
                      </a:lnTo>
                      <a:lnTo>
                        <a:pt x="0" y="5"/>
                      </a:lnTo>
                      <a:lnTo>
                        <a:pt x="19"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0" name="フリーフォーム 19"/>
                <p:cNvSpPr>
                  <a:spLocks/>
                </p:cNvSpPr>
                <p:nvPr/>
              </p:nvSpPr>
              <p:spPr bwMode="invGray">
                <a:xfrm>
                  <a:off x="11506200" y="1521861"/>
                  <a:ext cx="92075" cy="4924"/>
                </a:xfrm>
                <a:custGeom>
                  <a:avLst/>
                  <a:gdLst>
                    <a:gd name="T0" fmla="*/ 81 w 98"/>
                    <a:gd name="T1" fmla="*/ 6 h 6"/>
                    <a:gd name="T2" fmla="*/ 81 w 98"/>
                    <a:gd name="T3" fmla="*/ 6 h 6"/>
                    <a:gd name="T4" fmla="*/ 75 w 98"/>
                    <a:gd name="T5" fmla="*/ 0 h 6"/>
                    <a:gd name="T6" fmla="*/ 0 w 98"/>
                    <a:gd name="T7" fmla="*/ 5 h 6"/>
                    <a:gd name="T8" fmla="*/ 81 w 98"/>
                    <a:gd name="T9" fmla="*/ 6 h 6"/>
                  </a:gdLst>
                  <a:ahLst/>
                  <a:cxnLst>
                    <a:cxn ang="0">
                      <a:pos x="T0" y="T1"/>
                    </a:cxn>
                    <a:cxn ang="0">
                      <a:pos x="T2" y="T3"/>
                    </a:cxn>
                    <a:cxn ang="0">
                      <a:pos x="T4" y="T5"/>
                    </a:cxn>
                    <a:cxn ang="0">
                      <a:pos x="T6" y="T7"/>
                    </a:cxn>
                    <a:cxn ang="0">
                      <a:pos x="T8" y="T9"/>
                    </a:cxn>
                  </a:cxnLst>
                  <a:rect l="0" t="0" r="r" b="b"/>
                  <a:pathLst>
                    <a:path w="98" h="6">
                      <a:moveTo>
                        <a:pt x="81" y="6"/>
                      </a:moveTo>
                      <a:lnTo>
                        <a:pt x="81" y="6"/>
                      </a:lnTo>
                      <a:cubicBezTo>
                        <a:pt x="98" y="3"/>
                        <a:pt x="57" y="1"/>
                        <a:pt x="75" y="0"/>
                      </a:cubicBezTo>
                      <a:cubicBezTo>
                        <a:pt x="47" y="0"/>
                        <a:pt x="22" y="2"/>
                        <a:pt x="0" y="5"/>
                      </a:cubicBezTo>
                      <a:cubicBezTo>
                        <a:pt x="24" y="3"/>
                        <a:pt x="49" y="4"/>
                        <a:pt x="81"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1" name="フリーフォーム 20"/>
                <p:cNvSpPr>
                  <a:spLocks/>
                </p:cNvSpPr>
                <p:nvPr/>
              </p:nvSpPr>
              <p:spPr bwMode="invGray">
                <a:xfrm>
                  <a:off x="11471275" y="1525554"/>
                  <a:ext cx="34925" cy="3693"/>
                </a:xfrm>
                <a:custGeom>
                  <a:avLst/>
                  <a:gdLst>
                    <a:gd name="T0" fmla="*/ 0 w 36"/>
                    <a:gd name="T1" fmla="*/ 3 h 3"/>
                    <a:gd name="T2" fmla="*/ 0 w 36"/>
                    <a:gd name="T3" fmla="*/ 3 h 3"/>
                    <a:gd name="T4" fmla="*/ 36 w 36"/>
                    <a:gd name="T5" fmla="*/ 0 h 3"/>
                    <a:gd name="T6" fmla="*/ 0 w 36"/>
                    <a:gd name="T7" fmla="*/ 3 h 3"/>
                  </a:gdLst>
                  <a:ahLst/>
                  <a:cxnLst>
                    <a:cxn ang="0">
                      <a:pos x="T0" y="T1"/>
                    </a:cxn>
                    <a:cxn ang="0">
                      <a:pos x="T2" y="T3"/>
                    </a:cxn>
                    <a:cxn ang="0">
                      <a:pos x="T4" y="T5"/>
                    </a:cxn>
                    <a:cxn ang="0">
                      <a:pos x="T6" y="T7"/>
                    </a:cxn>
                  </a:cxnLst>
                  <a:rect l="0" t="0" r="r" b="b"/>
                  <a:pathLst>
                    <a:path w="36" h="3">
                      <a:moveTo>
                        <a:pt x="0" y="3"/>
                      </a:moveTo>
                      <a:lnTo>
                        <a:pt x="0" y="3"/>
                      </a:lnTo>
                      <a:cubicBezTo>
                        <a:pt x="11" y="2"/>
                        <a:pt x="23" y="1"/>
                        <a:pt x="36" y="0"/>
                      </a:cubicBezTo>
                      <a:cubicBezTo>
                        <a:pt x="24" y="0"/>
                        <a:pt x="12"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2" name="フリーフォーム 21"/>
                <p:cNvSpPr>
                  <a:spLocks/>
                </p:cNvSpPr>
                <p:nvPr/>
              </p:nvSpPr>
              <p:spPr bwMode="invGray">
                <a:xfrm>
                  <a:off x="11710988" y="1529246"/>
                  <a:ext cx="30162" cy="4924"/>
                </a:xfrm>
                <a:custGeom>
                  <a:avLst/>
                  <a:gdLst>
                    <a:gd name="T0" fmla="*/ 32 w 32"/>
                    <a:gd name="T1" fmla="*/ 5 h 5"/>
                    <a:gd name="T2" fmla="*/ 32 w 32"/>
                    <a:gd name="T3" fmla="*/ 5 h 5"/>
                    <a:gd name="T4" fmla="*/ 0 w 32"/>
                    <a:gd name="T5" fmla="*/ 0 h 5"/>
                    <a:gd name="T6" fmla="*/ 16 w 32"/>
                    <a:gd name="T7" fmla="*/ 5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lnTo>
                        <a:pt x="32" y="5"/>
                      </a:lnTo>
                      <a:cubicBezTo>
                        <a:pt x="29" y="4"/>
                        <a:pt x="23" y="1"/>
                        <a:pt x="0" y="0"/>
                      </a:cubicBezTo>
                      <a:lnTo>
                        <a:pt x="16" y="5"/>
                      </a:lnTo>
                      <a:lnTo>
                        <a:pt x="32"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3" name="フリーフォーム 22"/>
                <p:cNvSpPr>
                  <a:spLocks/>
                </p:cNvSpPr>
                <p:nvPr/>
              </p:nvSpPr>
              <p:spPr bwMode="invGray">
                <a:xfrm>
                  <a:off x="11691938" y="1532939"/>
                  <a:ext cx="34925" cy="1231"/>
                </a:xfrm>
                <a:custGeom>
                  <a:avLst/>
                  <a:gdLst>
                    <a:gd name="T0" fmla="*/ 36 w 36"/>
                    <a:gd name="T1" fmla="*/ 1 h 1"/>
                    <a:gd name="T2" fmla="*/ 36 w 36"/>
                    <a:gd name="T3" fmla="*/ 1 h 1"/>
                    <a:gd name="T4" fmla="*/ 35 w 36"/>
                    <a:gd name="T5" fmla="*/ 1 h 1"/>
                    <a:gd name="T6" fmla="*/ 0 w 36"/>
                    <a:gd name="T7" fmla="*/ 0 h 1"/>
                    <a:gd name="T8" fmla="*/ 36 w 36"/>
                    <a:gd name="T9" fmla="*/ 1 h 1"/>
                  </a:gdLst>
                  <a:ahLst/>
                  <a:cxnLst>
                    <a:cxn ang="0">
                      <a:pos x="T0" y="T1"/>
                    </a:cxn>
                    <a:cxn ang="0">
                      <a:pos x="T2" y="T3"/>
                    </a:cxn>
                    <a:cxn ang="0">
                      <a:pos x="T4" y="T5"/>
                    </a:cxn>
                    <a:cxn ang="0">
                      <a:pos x="T6" y="T7"/>
                    </a:cxn>
                    <a:cxn ang="0">
                      <a:pos x="T8" y="T9"/>
                    </a:cxn>
                  </a:cxnLst>
                  <a:rect l="0" t="0" r="r" b="b"/>
                  <a:pathLst>
                    <a:path w="36" h="1">
                      <a:moveTo>
                        <a:pt x="36" y="1"/>
                      </a:moveTo>
                      <a:lnTo>
                        <a:pt x="36" y="1"/>
                      </a:lnTo>
                      <a:lnTo>
                        <a:pt x="35" y="1"/>
                      </a:lnTo>
                      <a:lnTo>
                        <a:pt x="0" y="0"/>
                      </a:lnTo>
                      <a:lnTo>
                        <a:pt x="36"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4" name="フリーフォーム 23"/>
                <p:cNvSpPr>
                  <a:spLocks/>
                </p:cNvSpPr>
                <p:nvPr/>
              </p:nvSpPr>
              <p:spPr bwMode="invGray">
                <a:xfrm>
                  <a:off x="11741150" y="1534170"/>
                  <a:ext cx="4762"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cubicBezTo>
                        <a:pt x="2" y="0"/>
                        <a:pt x="3" y="0"/>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5" name="フリーフォーム 24"/>
                <p:cNvSpPr>
                  <a:spLocks/>
                </p:cNvSpPr>
                <p:nvPr/>
              </p:nvSpPr>
              <p:spPr bwMode="invGray">
                <a:xfrm>
                  <a:off x="11841163" y="1537863"/>
                  <a:ext cx="71437" cy="8617"/>
                </a:xfrm>
                <a:custGeom>
                  <a:avLst/>
                  <a:gdLst>
                    <a:gd name="T0" fmla="*/ 75 w 75"/>
                    <a:gd name="T1" fmla="*/ 0 h 9"/>
                    <a:gd name="T2" fmla="*/ 75 w 75"/>
                    <a:gd name="T3" fmla="*/ 0 h 9"/>
                    <a:gd name="T4" fmla="*/ 49 w 75"/>
                    <a:gd name="T5" fmla="*/ 9 h 9"/>
                    <a:gd name="T6" fmla="*/ 75 w 75"/>
                    <a:gd name="T7" fmla="*/ 0 h 9"/>
                  </a:gdLst>
                  <a:ahLst/>
                  <a:cxnLst>
                    <a:cxn ang="0">
                      <a:pos x="T0" y="T1"/>
                    </a:cxn>
                    <a:cxn ang="0">
                      <a:pos x="T2" y="T3"/>
                    </a:cxn>
                    <a:cxn ang="0">
                      <a:pos x="T4" y="T5"/>
                    </a:cxn>
                    <a:cxn ang="0">
                      <a:pos x="T6" y="T7"/>
                    </a:cxn>
                  </a:cxnLst>
                  <a:rect l="0" t="0" r="r" b="b"/>
                  <a:pathLst>
                    <a:path w="75" h="9">
                      <a:moveTo>
                        <a:pt x="75" y="0"/>
                      </a:moveTo>
                      <a:lnTo>
                        <a:pt x="75" y="0"/>
                      </a:lnTo>
                      <a:cubicBezTo>
                        <a:pt x="51" y="3"/>
                        <a:pt x="0" y="5"/>
                        <a:pt x="49" y="9"/>
                      </a:cubicBezTo>
                      <a:cubicBezTo>
                        <a:pt x="66" y="6"/>
                        <a:pt x="38" y="4"/>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6" name="フリーフォーム 25"/>
                <p:cNvSpPr>
                  <a:spLocks/>
                </p:cNvSpPr>
                <p:nvPr/>
              </p:nvSpPr>
              <p:spPr bwMode="invGray">
                <a:xfrm>
                  <a:off x="11764963" y="1535401"/>
                  <a:ext cx="44450" cy="3693"/>
                </a:xfrm>
                <a:custGeom>
                  <a:avLst/>
                  <a:gdLst>
                    <a:gd name="T0" fmla="*/ 0 w 47"/>
                    <a:gd name="T1" fmla="*/ 3 h 4"/>
                    <a:gd name="T2" fmla="*/ 0 w 47"/>
                    <a:gd name="T3" fmla="*/ 3 h 4"/>
                    <a:gd name="T4" fmla="*/ 44 w 47"/>
                    <a:gd name="T5" fmla="*/ 4 h 4"/>
                    <a:gd name="T6" fmla="*/ 47 w 47"/>
                    <a:gd name="T7" fmla="*/ 0 h 4"/>
                    <a:gd name="T8" fmla="*/ 0 w 47"/>
                    <a:gd name="T9" fmla="*/ 3 h 4"/>
                  </a:gdLst>
                  <a:ahLst/>
                  <a:cxnLst>
                    <a:cxn ang="0">
                      <a:pos x="T0" y="T1"/>
                    </a:cxn>
                    <a:cxn ang="0">
                      <a:pos x="T2" y="T3"/>
                    </a:cxn>
                    <a:cxn ang="0">
                      <a:pos x="T4" y="T5"/>
                    </a:cxn>
                    <a:cxn ang="0">
                      <a:pos x="T6" y="T7"/>
                    </a:cxn>
                    <a:cxn ang="0">
                      <a:pos x="T8" y="T9"/>
                    </a:cxn>
                  </a:cxnLst>
                  <a:rect l="0" t="0" r="r" b="b"/>
                  <a:pathLst>
                    <a:path w="47" h="4">
                      <a:moveTo>
                        <a:pt x="0" y="3"/>
                      </a:moveTo>
                      <a:lnTo>
                        <a:pt x="0" y="3"/>
                      </a:lnTo>
                      <a:lnTo>
                        <a:pt x="44" y="4"/>
                      </a:lnTo>
                      <a:cubicBezTo>
                        <a:pt x="43" y="3"/>
                        <a:pt x="35" y="1"/>
                        <a:pt x="47" y="0"/>
                      </a:cubicBez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7" name="フリーフォーム 26"/>
                <p:cNvSpPr>
                  <a:spLocks/>
                </p:cNvSpPr>
                <p:nvPr/>
              </p:nvSpPr>
              <p:spPr bwMode="invGray">
                <a:xfrm>
                  <a:off x="11744325" y="1537863"/>
                  <a:ext cx="20637" cy="2462"/>
                </a:xfrm>
                <a:custGeom>
                  <a:avLst/>
                  <a:gdLst>
                    <a:gd name="T0" fmla="*/ 0 w 22"/>
                    <a:gd name="T1" fmla="*/ 2 h 2"/>
                    <a:gd name="T2" fmla="*/ 0 w 22"/>
                    <a:gd name="T3" fmla="*/ 2 h 2"/>
                    <a:gd name="T4" fmla="*/ 22 w 22"/>
                    <a:gd name="T5" fmla="*/ 0 h 2"/>
                    <a:gd name="T6" fmla="*/ 5 w 22"/>
                    <a:gd name="T7" fmla="*/ 0 h 2"/>
                    <a:gd name="T8" fmla="*/ 0 w 22"/>
                    <a:gd name="T9" fmla="*/ 2 h 2"/>
                  </a:gdLst>
                  <a:ahLst/>
                  <a:cxnLst>
                    <a:cxn ang="0">
                      <a:pos x="T0" y="T1"/>
                    </a:cxn>
                    <a:cxn ang="0">
                      <a:pos x="T2" y="T3"/>
                    </a:cxn>
                    <a:cxn ang="0">
                      <a:pos x="T4" y="T5"/>
                    </a:cxn>
                    <a:cxn ang="0">
                      <a:pos x="T6" y="T7"/>
                    </a:cxn>
                    <a:cxn ang="0">
                      <a:pos x="T8" y="T9"/>
                    </a:cxn>
                  </a:cxnLst>
                  <a:rect l="0" t="0" r="r" b="b"/>
                  <a:pathLst>
                    <a:path w="22" h="2">
                      <a:moveTo>
                        <a:pt x="0" y="2"/>
                      </a:moveTo>
                      <a:lnTo>
                        <a:pt x="0" y="2"/>
                      </a:lnTo>
                      <a:lnTo>
                        <a:pt x="22" y="0"/>
                      </a:lnTo>
                      <a:lnTo>
                        <a:pt x="5" y="0"/>
                      </a:lnTo>
                      <a:lnTo>
                        <a:pt x="0"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8" name="フリーフォーム 27"/>
                <p:cNvSpPr>
                  <a:spLocks/>
                </p:cNvSpPr>
                <p:nvPr/>
              </p:nvSpPr>
              <p:spPr bwMode="invGray">
                <a:xfrm>
                  <a:off x="11482388" y="1531708"/>
                  <a:ext cx="85725" cy="3693"/>
                </a:xfrm>
                <a:custGeom>
                  <a:avLst/>
                  <a:gdLst>
                    <a:gd name="T0" fmla="*/ 63 w 90"/>
                    <a:gd name="T1" fmla="*/ 0 h 4"/>
                    <a:gd name="T2" fmla="*/ 63 w 90"/>
                    <a:gd name="T3" fmla="*/ 0 h 4"/>
                    <a:gd name="T4" fmla="*/ 0 w 90"/>
                    <a:gd name="T5" fmla="*/ 2 h 4"/>
                    <a:gd name="T6" fmla="*/ 76 w 90"/>
                    <a:gd name="T7" fmla="*/ 4 h 4"/>
                    <a:gd name="T8" fmla="*/ 63 w 90"/>
                    <a:gd name="T9" fmla="*/ 0 h 4"/>
                  </a:gdLst>
                  <a:ahLst/>
                  <a:cxnLst>
                    <a:cxn ang="0">
                      <a:pos x="T0" y="T1"/>
                    </a:cxn>
                    <a:cxn ang="0">
                      <a:pos x="T2" y="T3"/>
                    </a:cxn>
                    <a:cxn ang="0">
                      <a:pos x="T4" y="T5"/>
                    </a:cxn>
                    <a:cxn ang="0">
                      <a:pos x="T6" y="T7"/>
                    </a:cxn>
                    <a:cxn ang="0">
                      <a:pos x="T8" y="T9"/>
                    </a:cxn>
                  </a:cxnLst>
                  <a:rect l="0" t="0" r="r" b="b"/>
                  <a:pathLst>
                    <a:path w="90" h="4">
                      <a:moveTo>
                        <a:pt x="63" y="0"/>
                      </a:moveTo>
                      <a:lnTo>
                        <a:pt x="63" y="0"/>
                      </a:lnTo>
                      <a:cubicBezTo>
                        <a:pt x="44" y="2"/>
                        <a:pt x="23" y="2"/>
                        <a:pt x="0" y="2"/>
                      </a:cubicBezTo>
                      <a:cubicBezTo>
                        <a:pt x="25" y="3"/>
                        <a:pt x="51" y="4"/>
                        <a:pt x="76" y="4"/>
                      </a:cubicBezTo>
                      <a:cubicBezTo>
                        <a:pt x="79" y="2"/>
                        <a:pt x="90" y="0"/>
                        <a:pt x="6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79" name="フリーフォーム 28"/>
                <p:cNvSpPr>
                  <a:spLocks/>
                </p:cNvSpPr>
                <p:nvPr/>
              </p:nvSpPr>
              <p:spPr bwMode="invGray">
                <a:xfrm>
                  <a:off x="11626850" y="1532939"/>
                  <a:ext cx="4762" cy="1231"/>
                </a:xfrm>
                <a:custGeom>
                  <a:avLst/>
                  <a:gdLst>
                    <a:gd name="T0" fmla="*/ 5 w 5"/>
                    <a:gd name="T1" fmla="*/ 0 h 1"/>
                    <a:gd name="T2" fmla="*/ 5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5" y="0"/>
                      </a:lnTo>
                      <a:lnTo>
                        <a:pt x="0" y="1"/>
                      </a:lnTo>
                      <a:cubicBezTo>
                        <a:pt x="3" y="1"/>
                        <a:pt x="5" y="1"/>
                        <a:pt x="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0" name="フリーフォーム 29"/>
                <p:cNvSpPr>
                  <a:spLocks/>
                </p:cNvSpPr>
                <p:nvPr/>
              </p:nvSpPr>
              <p:spPr bwMode="invGray">
                <a:xfrm>
                  <a:off x="11261725" y="1534170"/>
                  <a:ext cx="4762" cy="0"/>
                </a:xfrm>
                <a:custGeom>
                  <a:avLst/>
                  <a:gdLst>
                    <a:gd name="T0" fmla="*/ 0 w 5"/>
                    <a:gd name="T1" fmla="*/ 0 h 1"/>
                    <a:gd name="T2" fmla="*/ 0 w 5"/>
                    <a:gd name="T3" fmla="*/ 0 h 1"/>
                    <a:gd name="T4" fmla="*/ 4 w 5"/>
                    <a:gd name="T5" fmla="*/ 1 h 1"/>
                    <a:gd name="T6" fmla="*/ 5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0" y="0"/>
                      </a:lnTo>
                      <a:lnTo>
                        <a:pt x="4" y="1"/>
                      </a:lnTo>
                      <a:cubicBezTo>
                        <a:pt x="4" y="1"/>
                        <a:pt x="4" y="0"/>
                        <a:pt x="5"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1" name="フリーフォーム 30"/>
                <p:cNvSpPr>
                  <a:spLocks/>
                </p:cNvSpPr>
                <p:nvPr/>
              </p:nvSpPr>
              <p:spPr bwMode="invGray">
                <a:xfrm>
                  <a:off x="11553825" y="1534170"/>
                  <a:ext cx="44450" cy="2462"/>
                </a:xfrm>
                <a:custGeom>
                  <a:avLst/>
                  <a:gdLst>
                    <a:gd name="T0" fmla="*/ 6 w 47"/>
                    <a:gd name="T1" fmla="*/ 2 h 2"/>
                    <a:gd name="T2" fmla="*/ 6 w 47"/>
                    <a:gd name="T3" fmla="*/ 2 h 2"/>
                    <a:gd name="T4" fmla="*/ 47 w 47"/>
                    <a:gd name="T5" fmla="*/ 0 h 2"/>
                    <a:gd name="T6" fmla="*/ 2 w 47"/>
                    <a:gd name="T7" fmla="*/ 1 h 2"/>
                    <a:gd name="T8" fmla="*/ 6 w 47"/>
                    <a:gd name="T9" fmla="*/ 2 h 2"/>
                  </a:gdLst>
                  <a:ahLst/>
                  <a:cxnLst>
                    <a:cxn ang="0">
                      <a:pos x="T0" y="T1"/>
                    </a:cxn>
                    <a:cxn ang="0">
                      <a:pos x="T2" y="T3"/>
                    </a:cxn>
                    <a:cxn ang="0">
                      <a:pos x="T4" y="T5"/>
                    </a:cxn>
                    <a:cxn ang="0">
                      <a:pos x="T6" y="T7"/>
                    </a:cxn>
                    <a:cxn ang="0">
                      <a:pos x="T8" y="T9"/>
                    </a:cxn>
                  </a:cxnLst>
                  <a:rect l="0" t="0" r="r" b="b"/>
                  <a:pathLst>
                    <a:path w="47" h="2">
                      <a:moveTo>
                        <a:pt x="6" y="2"/>
                      </a:moveTo>
                      <a:lnTo>
                        <a:pt x="6" y="2"/>
                      </a:lnTo>
                      <a:cubicBezTo>
                        <a:pt x="25" y="2"/>
                        <a:pt x="36" y="1"/>
                        <a:pt x="47" y="0"/>
                      </a:cubicBezTo>
                      <a:cubicBezTo>
                        <a:pt x="33" y="0"/>
                        <a:pt x="18" y="1"/>
                        <a:pt x="2" y="1"/>
                      </a:cubicBezTo>
                      <a:cubicBezTo>
                        <a:pt x="0"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2" name="フリーフォーム 31"/>
                <p:cNvSpPr>
                  <a:spLocks/>
                </p:cNvSpPr>
                <p:nvPr/>
              </p:nvSpPr>
              <p:spPr bwMode="invGray">
                <a:xfrm>
                  <a:off x="11409363" y="1529246"/>
                  <a:ext cx="31750" cy="2462"/>
                </a:xfrm>
                <a:custGeom>
                  <a:avLst/>
                  <a:gdLst>
                    <a:gd name="T0" fmla="*/ 0 w 33"/>
                    <a:gd name="T1" fmla="*/ 1 h 3"/>
                    <a:gd name="T2" fmla="*/ 0 w 33"/>
                    <a:gd name="T3" fmla="*/ 1 h 3"/>
                    <a:gd name="T4" fmla="*/ 33 w 33"/>
                    <a:gd name="T5" fmla="*/ 3 h 3"/>
                    <a:gd name="T6" fmla="*/ 0 w 33"/>
                    <a:gd name="T7" fmla="*/ 1 h 3"/>
                  </a:gdLst>
                  <a:ahLst/>
                  <a:cxnLst>
                    <a:cxn ang="0">
                      <a:pos x="T0" y="T1"/>
                    </a:cxn>
                    <a:cxn ang="0">
                      <a:pos x="T2" y="T3"/>
                    </a:cxn>
                    <a:cxn ang="0">
                      <a:pos x="T4" y="T5"/>
                    </a:cxn>
                    <a:cxn ang="0">
                      <a:pos x="T6" y="T7"/>
                    </a:cxn>
                  </a:cxnLst>
                  <a:rect l="0" t="0" r="r" b="b"/>
                  <a:pathLst>
                    <a:path w="33" h="3">
                      <a:moveTo>
                        <a:pt x="0" y="1"/>
                      </a:moveTo>
                      <a:lnTo>
                        <a:pt x="0" y="1"/>
                      </a:lnTo>
                      <a:cubicBezTo>
                        <a:pt x="10" y="2"/>
                        <a:pt x="21" y="3"/>
                        <a:pt x="33" y="3"/>
                      </a:cubicBezTo>
                      <a:cubicBezTo>
                        <a:pt x="23" y="2"/>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3" name="フリーフォーム 32"/>
                <p:cNvSpPr>
                  <a:spLocks/>
                </p:cNvSpPr>
                <p:nvPr/>
              </p:nvSpPr>
              <p:spPr bwMode="invGray">
                <a:xfrm>
                  <a:off x="11618913" y="1531708"/>
                  <a:ext cx="6350" cy="0"/>
                </a:xfrm>
                <a:custGeom>
                  <a:avLst/>
                  <a:gdLst>
                    <a:gd name="T0" fmla="*/ 3 w 6"/>
                    <a:gd name="T1" fmla="*/ 1 h 1"/>
                    <a:gd name="T2" fmla="*/ 3 w 6"/>
                    <a:gd name="T3" fmla="*/ 1 h 1"/>
                    <a:gd name="T4" fmla="*/ 6 w 6"/>
                    <a:gd name="T5" fmla="*/ 1 h 1"/>
                    <a:gd name="T6" fmla="*/ 3 w 6"/>
                    <a:gd name="T7" fmla="*/ 1 h 1"/>
                  </a:gdLst>
                  <a:ahLst/>
                  <a:cxnLst>
                    <a:cxn ang="0">
                      <a:pos x="T0" y="T1"/>
                    </a:cxn>
                    <a:cxn ang="0">
                      <a:pos x="T2" y="T3"/>
                    </a:cxn>
                    <a:cxn ang="0">
                      <a:pos x="T4" y="T5"/>
                    </a:cxn>
                    <a:cxn ang="0">
                      <a:pos x="T6" y="T7"/>
                    </a:cxn>
                  </a:cxnLst>
                  <a:rect l="0" t="0" r="r" b="b"/>
                  <a:pathLst>
                    <a:path w="6" h="1">
                      <a:moveTo>
                        <a:pt x="3" y="1"/>
                      </a:moveTo>
                      <a:lnTo>
                        <a:pt x="3" y="1"/>
                      </a:lnTo>
                      <a:lnTo>
                        <a:pt x="6" y="1"/>
                      </a:lnTo>
                      <a:cubicBezTo>
                        <a:pt x="0" y="0"/>
                        <a:pt x="0" y="1"/>
                        <a:pt x="3"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4" name="フリーフォーム 33"/>
                <p:cNvSpPr>
                  <a:spLocks/>
                </p:cNvSpPr>
                <p:nvPr/>
              </p:nvSpPr>
              <p:spPr bwMode="invGray">
                <a:xfrm>
                  <a:off x="11598275" y="1531708"/>
                  <a:ext cx="28575" cy="2462"/>
                </a:xfrm>
                <a:custGeom>
                  <a:avLst/>
                  <a:gdLst>
                    <a:gd name="T0" fmla="*/ 25 w 31"/>
                    <a:gd name="T1" fmla="*/ 0 h 3"/>
                    <a:gd name="T2" fmla="*/ 25 w 31"/>
                    <a:gd name="T3" fmla="*/ 0 h 3"/>
                    <a:gd name="T4" fmla="*/ 0 w 31"/>
                    <a:gd name="T5" fmla="*/ 3 h 3"/>
                    <a:gd name="T6" fmla="*/ 31 w 31"/>
                    <a:gd name="T7" fmla="*/ 2 h 3"/>
                    <a:gd name="T8" fmla="*/ 25 w 31"/>
                    <a:gd name="T9" fmla="*/ 0 h 3"/>
                  </a:gdLst>
                  <a:ahLst/>
                  <a:cxnLst>
                    <a:cxn ang="0">
                      <a:pos x="T0" y="T1"/>
                    </a:cxn>
                    <a:cxn ang="0">
                      <a:pos x="T2" y="T3"/>
                    </a:cxn>
                    <a:cxn ang="0">
                      <a:pos x="T4" y="T5"/>
                    </a:cxn>
                    <a:cxn ang="0">
                      <a:pos x="T6" y="T7"/>
                    </a:cxn>
                    <a:cxn ang="0">
                      <a:pos x="T8" y="T9"/>
                    </a:cxn>
                  </a:cxnLst>
                  <a:rect l="0" t="0" r="r" b="b"/>
                  <a:pathLst>
                    <a:path w="31" h="3">
                      <a:moveTo>
                        <a:pt x="25" y="0"/>
                      </a:moveTo>
                      <a:lnTo>
                        <a:pt x="25" y="0"/>
                      </a:lnTo>
                      <a:cubicBezTo>
                        <a:pt x="15" y="1"/>
                        <a:pt x="8" y="2"/>
                        <a:pt x="0" y="3"/>
                      </a:cubicBezTo>
                      <a:cubicBezTo>
                        <a:pt x="11" y="3"/>
                        <a:pt x="22" y="2"/>
                        <a:pt x="31" y="2"/>
                      </a:cubicBezTo>
                      <a:cubicBezTo>
                        <a:pt x="29" y="1"/>
                        <a:pt x="27" y="1"/>
                        <a:pt x="2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5" name="フリーフォーム 34"/>
                <p:cNvSpPr>
                  <a:spLocks/>
                </p:cNvSpPr>
                <p:nvPr/>
              </p:nvSpPr>
              <p:spPr bwMode="invGray">
                <a:xfrm>
                  <a:off x="11137900" y="1534170"/>
                  <a:ext cx="188912" cy="23388"/>
                </a:xfrm>
                <a:custGeom>
                  <a:avLst/>
                  <a:gdLst>
                    <a:gd name="T0" fmla="*/ 60 w 198"/>
                    <a:gd name="T1" fmla="*/ 27 h 27"/>
                    <a:gd name="T2" fmla="*/ 60 w 198"/>
                    <a:gd name="T3" fmla="*/ 27 h 27"/>
                    <a:gd name="T4" fmla="*/ 156 w 198"/>
                    <a:gd name="T5" fmla="*/ 24 h 27"/>
                    <a:gd name="T6" fmla="*/ 134 w 198"/>
                    <a:gd name="T7" fmla="*/ 0 h 27"/>
                    <a:gd name="T8" fmla="*/ 89 w 198"/>
                    <a:gd name="T9" fmla="*/ 6 h 27"/>
                    <a:gd name="T10" fmla="*/ 149 w 198"/>
                    <a:gd name="T11" fmla="*/ 14 h 27"/>
                    <a:gd name="T12" fmla="*/ 74 w 198"/>
                    <a:gd name="T13" fmla="*/ 11 h 27"/>
                    <a:gd name="T14" fmla="*/ 13 w 198"/>
                    <a:gd name="T15" fmla="*/ 25 h 27"/>
                    <a:gd name="T16" fmla="*/ 63 w 198"/>
                    <a:gd name="T17" fmla="*/ 23 h 27"/>
                    <a:gd name="T18" fmla="*/ 60 w 198"/>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7">
                      <a:moveTo>
                        <a:pt x="60" y="27"/>
                      </a:moveTo>
                      <a:lnTo>
                        <a:pt x="60" y="27"/>
                      </a:lnTo>
                      <a:cubicBezTo>
                        <a:pt x="63" y="23"/>
                        <a:pt x="113" y="19"/>
                        <a:pt x="156" y="24"/>
                      </a:cubicBezTo>
                      <a:cubicBezTo>
                        <a:pt x="198" y="21"/>
                        <a:pt x="171" y="7"/>
                        <a:pt x="134" y="0"/>
                      </a:cubicBezTo>
                      <a:cubicBezTo>
                        <a:pt x="133" y="2"/>
                        <a:pt x="133" y="3"/>
                        <a:pt x="89" y="6"/>
                      </a:cubicBezTo>
                      <a:cubicBezTo>
                        <a:pt x="104" y="8"/>
                        <a:pt x="186" y="11"/>
                        <a:pt x="149" y="14"/>
                      </a:cubicBezTo>
                      <a:cubicBezTo>
                        <a:pt x="91" y="16"/>
                        <a:pt x="102" y="13"/>
                        <a:pt x="74" y="11"/>
                      </a:cubicBezTo>
                      <a:cubicBezTo>
                        <a:pt x="97" y="16"/>
                        <a:pt x="0" y="18"/>
                        <a:pt x="13" y="25"/>
                      </a:cubicBezTo>
                      <a:lnTo>
                        <a:pt x="63" y="23"/>
                      </a:lnTo>
                      <a:cubicBezTo>
                        <a:pt x="64" y="24"/>
                        <a:pt x="46" y="26"/>
                        <a:pt x="60" y="2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6" name="フリーフォーム 35"/>
                <p:cNvSpPr>
                  <a:spLocks/>
                </p:cNvSpPr>
                <p:nvPr/>
              </p:nvSpPr>
              <p:spPr bwMode="invGray">
                <a:xfrm>
                  <a:off x="11266488" y="1529246"/>
                  <a:ext cx="95250" cy="4924"/>
                </a:xfrm>
                <a:custGeom>
                  <a:avLst/>
                  <a:gdLst>
                    <a:gd name="T0" fmla="*/ 82 w 100"/>
                    <a:gd name="T1" fmla="*/ 6 h 6"/>
                    <a:gd name="T2" fmla="*/ 82 w 100"/>
                    <a:gd name="T3" fmla="*/ 6 h 6"/>
                    <a:gd name="T4" fmla="*/ 100 w 100"/>
                    <a:gd name="T5" fmla="*/ 6 h 6"/>
                    <a:gd name="T6" fmla="*/ 38 w 100"/>
                    <a:gd name="T7" fmla="*/ 0 h 6"/>
                    <a:gd name="T8" fmla="*/ 0 w 100"/>
                    <a:gd name="T9" fmla="*/ 5 h 6"/>
                    <a:gd name="T10" fmla="*/ 88 w 100"/>
                    <a:gd name="T11" fmla="*/ 6 h 6"/>
                    <a:gd name="T12" fmla="*/ 82 w 10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0" h="6">
                      <a:moveTo>
                        <a:pt x="82" y="6"/>
                      </a:moveTo>
                      <a:lnTo>
                        <a:pt x="82" y="6"/>
                      </a:lnTo>
                      <a:lnTo>
                        <a:pt x="100" y="6"/>
                      </a:lnTo>
                      <a:cubicBezTo>
                        <a:pt x="79" y="5"/>
                        <a:pt x="65" y="4"/>
                        <a:pt x="38" y="0"/>
                      </a:cubicBezTo>
                      <a:cubicBezTo>
                        <a:pt x="8" y="2"/>
                        <a:pt x="2" y="4"/>
                        <a:pt x="0" y="5"/>
                      </a:cubicBezTo>
                      <a:lnTo>
                        <a:pt x="88" y="6"/>
                      </a:lnTo>
                      <a:lnTo>
                        <a:pt x="82"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7" name="フリーフォーム 36"/>
                <p:cNvSpPr>
                  <a:spLocks/>
                </p:cNvSpPr>
                <p:nvPr/>
              </p:nvSpPr>
              <p:spPr bwMode="invGray">
                <a:xfrm>
                  <a:off x="11361738" y="1531708"/>
                  <a:ext cx="134937" cy="12309"/>
                </a:xfrm>
                <a:custGeom>
                  <a:avLst/>
                  <a:gdLst>
                    <a:gd name="T0" fmla="*/ 80 w 142"/>
                    <a:gd name="T1" fmla="*/ 3 h 14"/>
                    <a:gd name="T2" fmla="*/ 80 w 142"/>
                    <a:gd name="T3" fmla="*/ 3 h 14"/>
                    <a:gd name="T4" fmla="*/ 49 w 142"/>
                    <a:gd name="T5" fmla="*/ 14 h 14"/>
                    <a:gd name="T6" fmla="*/ 118 w 142"/>
                    <a:gd name="T7" fmla="*/ 8 h 14"/>
                    <a:gd name="T8" fmla="*/ 81 w 142"/>
                    <a:gd name="T9" fmla="*/ 3 h 14"/>
                    <a:gd name="T10" fmla="*/ 127 w 142"/>
                    <a:gd name="T11" fmla="*/ 2 h 14"/>
                    <a:gd name="T12" fmla="*/ 83 w 142"/>
                    <a:gd name="T13" fmla="*/ 0 h 14"/>
                    <a:gd name="T14" fmla="*/ 85 w 142"/>
                    <a:gd name="T15" fmla="*/ 1 h 14"/>
                    <a:gd name="T16" fmla="*/ 85 w 142"/>
                    <a:gd name="T17" fmla="*/ 1 h 14"/>
                    <a:gd name="T18" fmla="*/ 85 w 142"/>
                    <a:gd name="T19" fmla="*/ 1 h 14"/>
                    <a:gd name="T20" fmla="*/ 86 w 142"/>
                    <a:gd name="T21" fmla="*/ 1 h 14"/>
                    <a:gd name="T22" fmla="*/ 84 w 142"/>
                    <a:gd name="T23" fmla="*/ 1 h 14"/>
                    <a:gd name="T24" fmla="*/ 80 w 142"/>
                    <a:gd name="T25" fmla="*/ 3 h 14"/>
                    <a:gd name="T26" fmla="*/ 84 w 142"/>
                    <a:gd name="T27" fmla="*/ 1 h 14"/>
                    <a:gd name="T28" fmla="*/ 85 w 142"/>
                    <a:gd name="T29" fmla="*/ 1 h 14"/>
                    <a:gd name="T30" fmla="*/ 85 w 142"/>
                    <a:gd name="T31" fmla="*/ 1 h 14"/>
                    <a:gd name="T32" fmla="*/ 0 w 142"/>
                    <a:gd name="T33" fmla="*/ 3 h 14"/>
                    <a:gd name="T34" fmla="*/ 80 w 142"/>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4">
                      <a:moveTo>
                        <a:pt x="80" y="3"/>
                      </a:moveTo>
                      <a:lnTo>
                        <a:pt x="80" y="3"/>
                      </a:lnTo>
                      <a:cubicBezTo>
                        <a:pt x="66" y="7"/>
                        <a:pt x="23" y="9"/>
                        <a:pt x="49" y="14"/>
                      </a:cubicBezTo>
                      <a:cubicBezTo>
                        <a:pt x="102" y="14"/>
                        <a:pt x="86" y="10"/>
                        <a:pt x="118" y="8"/>
                      </a:cubicBezTo>
                      <a:cubicBezTo>
                        <a:pt x="33" y="9"/>
                        <a:pt x="142" y="6"/>
                        <a:pt x="81" y="3"/>
                      </a:cubicBezTo>
                      <a:cubicBezTo>
                        <a:pt x="97" y="3"/>
                        <a:pt x="112" y="2"/>
                        <a:pt x="127" y="2"/>
                      </a:cubicBezTo>
                      <a:cubicBezTo>
                        <a:pt x="111" y="2"/>
                        <a:pt x="97" y="1"/>
                        <a:pt x="83" y="0"/>
                      </a:cubicBezTo>
                      <a:lnTo>
                        <a:pt x="85" y="1"/>
                      </a:lnTo>
                      <a:lnTo>
                        <a:pt x="85" y="1"/>
                      </a:lnTo>
                      <a:cubicBezTo>
                        <a:pt x="85" y="1"/>
                        <a:pt x="85" y="1"/>
                        <a:pt x="85" y="1"/>
                      </a:cubicBezTo>
                      <a:cubicBezTo>
                        <a:pt x="89" y="1"/>
                        <a:pt x="90" y="1"/>
                        <a:pt x="86" y="1"/>
                      </a:cubicBezTo>
                      <a:lnTo>
                        <a:pt x="84" y="1"/>
                      </a:lnTo>
                      <a:cubicBezTo>
                        <a:pt x="83" y="2"/>
                        <a:pt x="82" y="2"/>
                        <a:pt x="80" y="3"/>
                      </a:cubicBezTo>
                      <a:cubicBezTo>
                        <a:pt x="56" y="2"/>
                        <a:pt x="76" y="2"/>
                        <a:pt x="84" y="1"/>
                      </a:cubicBezTo>
                      <a:cubicBezTo>
                        <a:pt x="84" y="1"/>
                        <a:pt x="85" y="1"/>
                        <a:pt x="85" y="1"/>
                      </a:cubicBezTo>
                      <a:lnTo>
                        <a:pt x="85" y="1"/>
                      </a:lnTo>
                      <a:lnTo>
                        <a:pt x="0" y="3"/>
                      </a:lnTo>
                      <a:cubicBezTo>
                        <a:pt x="18" y="3"/>
                        <a:pt x="40" y="3"/>
                        <a:pt x="8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8" name="フリーフォーム 37"/>
                <p:cNvSpPr>
                  <a:spLocks/>
                </p:cNvSpPr>
                <p:nvPr/>
              </p:nvSpPr>
              <p:spPr bwMode="invGray">
                <a:xfrm>
                  <a:off x="11834813" y="1552634"/>
                  <a:ext cx="9525" cy="1231"/>
                </a:xfrm>
                <a:custGeom>
                  <a:avLst/>
                  <a:gdLst>
                    <a:gd name="T0" fmla="*/ 11 w 11"/>
                    <a:gd name="T1" fmla="*/ 1 h 1"/>
                    <a:gd name="T2" fmla="*/ 11 w 11"/>
                    <a:gd name="T3" fmla="*/ 1 h 1"/>
                    <a:gd name="T4" fmla="*/ 8 w 11"/>
                    <a:gd name="T5" fmla="*/ 0 h 1"/>
                    <a:gd name="T6" fmla="*/ 11 w 11"/>
                    <a:gd name="T7" fmla="*/ 1 h 1"/>
                  </a:gdLst>
                  <a:ahLst/>
                  <a:cxnLst>
                    <a:cxn ang="0">
                      <a:pos x="T0" y="T1"/>
                    </a:cxn>
                    <a:cxn ang="0">
                      <a:pos x="T2" y="T3"/>
                    </a:cxn>
                    <a:cxn ang="0">
                      <a:pos x="T4" y="T5"/>
                    </a:cxn>
                    <a:cxn ang="0">
                      <a:pos x="T6" y="T7"/>
                    </a:cxn>
                  </a:cxnLst>
                  <a:rect l="0" t="0" r="r" b="b"/>
                  <a:pathLst>
                    <a:path w="11" h="1">
                      <a:moveTo>
                        <a:pt x="11" y="1"/>
                      </a:moveTo>
                      <a:lnTo>
                        <a:pt x="11" y="1"/>
                      </a:lnTo>
                      <a:cubicBezTo>
                        <a:pt x="8" y="1"/>
                        <a:pt x="8" y="1"/>
                        <a:pt x="8" y="0"/>
                      </a:cubicBezTo>
                      <a:cubicBezTo>
                        <a:pt x="2" y="1"/>
                        <a:pt x="0" y="1"/>
                        <a:pt x="11"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89" name="フリーフォーム 38"/>
                <p:cNvSpPr>
                  <a:spLocks/>
                </p:cNvSpPr>
                <p:nvPr/>
              </p:nvSpPr>
              <p:spPr bwMode="invGray">
                <a:xfrm>
                  <a:off x="11764963" y="1542787"/>
                  <a:ext cx="117475" cy="9847"/>
                </a:xfrm>
                <a:custGeom>
                  <a:avLst/>
                  <a:gdLst>
                    <a:gd name="T0" fmla="*/ 48 w 122"/>
                    <a:gd name="T1" fmla="*/ 11 h 12"/>
                    <a:gd name="T2" fmla="*/ 48 w 122"/>
                    <a:gd name="T3" fmla="*/ 11 h 12"/>
                    <a:gd name="T4" fmla="*/ 79 w 122"/>
                    <a:gd name="T5" fmla="*/ 9 h 12"/>
                    <a:gd name="T6" fmla="*/ 80 w 122"/>
                    <a:gd name="T7" fmla="*/ 12 h 12"/>
                    <a:gd name="T8" fmla="*/ 84 w 122"/>
                    <a:gd name="T9" fmla="*/ 7 h 12"/>
                    <a:gd name="T10" fmla="*/ 78 w 122"/>
                    <a:gd name="T11" fmla="*/ 8 h 12"/>
                    <a:gd name="T12" fmla="*/ 6 w 122"/>
                    <a:gd name="T13" fmla="*/ 0 h 12"/>
                    <a:gd name="T14" fmla="*/ 48 w 12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
                      <a:moveTo>
                        <a:pt x="48" y="11"/>
                      </a:moveTo>
                      <a:lnTo>
                        <a:pt x="48" y="11"/>
                      </a:lnTo>
                      <a:cubicBezTo>
                        <a:pt x="54" y="10"/>
                        <a:pt x="59" y="8"/>
                        <a:pt x="79" y="9"/>
                      </a:cubicBezTo>
                      <a:cubicBezTo>
                        <a:pt x="96" y="10"/>
                        <a:pt x="79" y="11"/>
                        <a:pt x="80" y="12"/>
                      </a:cubicBezTo>
                      <a:cubicBezTo>
                        <a:pt x="92" y="11"/>
                        <a:pt x="122" y="9"/>
                        <a:pt x="84" y="7"/>
                      </a:cubicBezTo>
                      <a:lnTo>
                        <a:pt x="78" y="8"/>
                      </a:lnTo>
                      <a:cubicBezTo>
                        <a:pt x="44" y="6"/>
                        <a:pt x="0" y="1"/>
                        <a:pt x="6" y="0"/>
                      </a:cubicBezTo>
                      <a:cubicBezTo>
                        <a:pt x="16" y="4"/>
                        <a:pt x="25" y="7"/>
                        <a:pt x="48" y="1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0" name="フリーフォーム 39"/>
                <p:cNvSpPr>
                  <a:spLocks/>
                </p:cNvSpPr>
                <p:nvPr/>
              </p:nvSpPr>
              <p:spPr bwMode="invGray">
                <a:xfrm>
                  <a:off x="11555413" y="1544017"/>
                  <a:ext cx="69850" cy="4924"/>
                </a:xfrm>
                <a:custGeom>
                  <a:avLst/>
                  <a:gdLst>
                    <a:gd name="T0" fmla="*/ 70 w 74"/>
                    <a:gd name="T1" fmla="*/ 0 h 6"/>
                    <a:gd name="T2" fmla="*/ 70 w 74"/>
                    <a:gd name="T3" fmla="*/ 0 h 6"/>
                    <a:gd name="T4" fmla="*/ 0 w 74"/>
                    <a:gd name="T5" fmla="*/ 2 h 6"/>
                    <a:gd name="T6" fmla="*/ 36 w 74"/>
                    <a:gd name="T7" fmla="*/ 6 h 6"/>
                    <a:gd name="T8" fmla="*/ 34 w 74"/>
                    <a:gd name="T9" fmla="*/ 4 h 6"/>
                    <a:gd name="T10" fmla="*/ 70 w 74"/>
                    <a:gd name="T11" fmla="*/ 0 h 6"/>
                  </a:gdLst>
                  <a:ahLst/>
                  <a:cxnLst>
                    <a:cxn ang="0">
                      <a:pos x="T0" y="T1"/>
                    </a:cxn>
                    <a:cxn ang="0">
                      <a:pos x="T2" y="T3"/>
                    </a:cxn>
                    <a:cxn ang="0">
                      <a:pos x="T4" y="T5"/>
                    </a:cxn>
                    <a:cxn ang="0">
                      <a:pos x="T6" y="T7"/>
                    </a:cxn>
                    <a:cxn ang="0">
                      <a:pos x="T8" y="T9"/>
                    </a:cxn>
                    <a:cxn ang="0">
                      <a:pos x="T10" y="T11"/>
                    </a:cxn>
                  </a:cxnLst>
                  <a:rect l="0" t="0" r="r" b="b"/>
                  <a:pathLst>
                    <a:path w="74" h="6">
                      <a:moveTo>
                        <a:pt x="70" y="0"/>
                      </a:moveTo>
                      <a:lnTo>
                        <a:pt x="70" y="0"/>
                      </a:lnTo>
                      <a:lnTo>
                        <a:pt x="0" y="2"/>
                      </a:lnTo>
                      <a:lnTo>
                        <a:pt x="36" y="6"/>
                      </a:lnTo>
                      <a:lnTo>
                        <a:pt x="34" y="4"/>
                      </a:lnTo>
                      <a:cubicBezTo>
                        <a:pt x="74" y="4"/>
                        <a:pt x="65" y="2"/>
                        <a:pt x="70"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1" name="フリーフォーム 40"/>
                <p:cNvSpPr>
                  <a:spLocks/>
                </p:cNvSpPr>
                <p:nvPr/>
              </p:nvSpPr>
              <p:spPr bwMode="invGray">
                <a:xfrm>
                  <a:off x="11223625" y="1528016"/>
                  <a:ext cx="38100" cy="6155"/>
                </a:xfrm>
                <a:custGeom>
                  <a:avLst/>
                  <a:gdLst>
                    <a:gd name="T0" fmla="*/ 31 w 40"/>
                    <a:gd name="T1" fmla="*/ 5 h 7"/>
                    <a:gd name="T2" fmla="*/ 31 w 40"/>
                    <a:gd name="T3" fmla="*/ 5 h 7"/>
                    <a:gd name="T4" fmla="*/ 40 w 40"/>
                    <a:gd name="T5" fmla="*/ 0 h 7"/>
                    <a:gd name="T6" fmla="*/ 0 w 40"/>
                    <a:gd name="T7" fmla="*/ 7 h 7"/>
                    <a:gd name="T8" fmla="*/ 31 w 40"/>
                    <a:gd name="T9" fmla="*/ 5 h 7"/>
                  </a:gdLst>
                  <a:ahLst/>
                  <a:cxnLst>
                    <a:cxn ang="0">
                      <a:pos x="T0" y="T1"/>
                    </a:cxn>
                    <a:cxn ang="0">
                      <a:pos x="T2" y="T3"/>
                    </a:cxn>
                    <a:cxn ang="0">
                      <a:pos x="T4" y="T5"/>
                    </a:cxn>
                    <a:cxn ang="0">
                      <a:pos x="T6" y="T7"/>
                    </a:cxn>
                    <a:cxn ang="0">
                      <a:pos x="T8" y="T9"/>
                    </a:cxn>
                  </a:cxnLst>
                  <a:rect l="0" t="0" r="r" b="b"/>
                  <a:pathLst>
                    <a:path w="40" h="7">
                      <a:moveTo>
                        <a:pt x="31" y="5"/>
                      </a:moveTo>
                      <a:lnTo>
                        <a:pt x="31" y="5"/>
                      </a:lnTo>
                      <a:lnTo>
                        <a:pt x="40" y="0"/>
                      </a:lnTo>
                      <a:lnTo>
                        <a:pt x="0" y="7"/>
                      </a:lnTo>
                      <a:lnTo>
                        <a:pt x="31"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2" name="フリーフォーム 41"/>
                <p:cNvSpPr>
                  <a:spLocks/>
                </p:cNvSpPr>
                <p:nvPr/>
              </p:nvSpPr>
              <p:spPr bwMode="invGray">
                <a:xfrm>
                  <a:off x="11145838" y="1529246"/>
                  <a:ext cx="22225" cy="2462"/>
                </a:xfrm>
                <a:custGeom>
                  <a:avLst/>
                  <a:gdLst>
                    <a:gd name="T0" fmla="*/ 21 w 24"/>
                    <a:gd name="T1" fmla="*/ 4 h 4"/>
                    <a:gd name="T2" fmla="*/ 21 w 24"/>
                    <a:gd name="T3" fmla="*/ 4 h 4"/>
                    <a:gd name="T4" fmla="*/ 24 w 24"/>
                    <a:gd name="T5" fmla="*/ 0 h 4"/>
                    <a:gd name="T6" fmla="*/ 0 w 24"/>
                    <a:gd name="T7" fmla="*/ 3 h 4"/>
                    <a:gd name="T8" fmla="*/ 21 w 24"/>
                    <a:gd name="T9" fmla="*/ 4 h 4"/>
                  </a:gdLst>
                  <a:ahLst/>
                  <a:cxnLst>
                    <a:cxn ang="0">
                      <a:pos x="T0" y="T1"/>
                    </a:cxn>
                    <a:cxn ang="0">
                      <a:pos x="T2" y="T3"/>
                    </a:cxn>
                    <a:cxn ang="0">
                      <a:pos x="T4" y="T5"/>
                    </a:cxn>
                    <a:cxn ang="0">
                      <a:pos x="T6" y="T7"/>
                    </a:cxn>
                    <a:cxn ang="0">
                      <a:pos x="T8" y="T9"/>
                    </a:cxn>
                  </a:cxnLst>
                  <a:rect l="0" t="0" r="r" b="b"/>
                  <a:pathLst>
                    <a:path w="24" h="4">
                      <a:moveTo>
                        <a:pt x="21" y="4"/>
                      </a:moveTo>
                      <a:lnTo>
                        <a:pt x="21" y="4"/>
                      </a:lnTo>
                      <a:lnTo>
                        <a:pt x="24" y="0"/>
                      </a:lnTo>
                      <a:lnTo>
                        <a:pt x="0" y="3"/>
                      </a:lnTo>
                      <a:lnTo>
                        <a:pt x="2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3" name="フリーフォーム 42"/>
                <p:cNvSpPr>
                  <a:spLocks/>
                </p:cNvSpPr>
                <p:nvPr/>
              </p:nvSpPr>
              <p:spPr bwMode="invGray">
                <a:xfrm>
                  <a:off x="6197600" y="1566174"/>
                  <a:ext cx="20637" cy="1231"/>
                </a:xfrm>
                <a:custGeom>
                  <a:avLst/>
                  <a:gdLst>
                    <a:gd name="T0" fmla="*/ 21 w 21"/>
                    <a:gd name="T1" fmla="*/ 0 h 1"/>
                    <a:gd name="T2" fmla="*/ 21 w 21"/>
                    <a:gd name="T3" fmla="*/ 0 h 1"/>
                    <a:gd name="T4" fmla="*/ 0 w 21"/>
                    <a:gd name="T5" fmla="*/ 1 h 1"/>
                    <a:gd name="T6" fmla="*/ 21 w 21"/>
                    <a:gd name="T7" fmla="*/ 0 h 1"/>
                  </a:gdLst>
                  <a:ahLst/>
                  <a:cxnLst>
                    <a:cxn ang="0">
                      <a:pos x="T0" y="T1"/>
                    </a:cxn>
                    <a:cxn ang="0">
                      <a:pos x="T2" y="T3"/>
                    </a:cxn>
                    <a:cxn ang="0">
                      <a:pos x="T4" y="T5"/>
                    </a:cxn>
                    <a:cxn ang="0">
                      <a:pos x="T6" y="T7"/>
                    </a:cxn>
                  </a:cxnLst>
                  <a:rect l="0" t="0" r="r" b="b"/>
                  <a:pathLst>
                    <a:path w="21" h="1">
                      <a:moveTo>
                        <a:pt x="21" y="0"/>
                      </a:moveTo>
                      <a:lnTo>
                        <a:pt x="21" y="0"/>
                      </a:lnTo>
                      <a:lnTo>
                        <a:pt x="0" y="1"/>
                      </a:lnTo>
                      <a:cubicBezTo>
                        <a:pt x="10" y="0"/>
                        <a:pt x="16" y="0"/>
                        <a:pt x="2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4" name="フリーフォーム 43"/>
                <p:cNvSpPr>
                  <a:spLocks/>
                </p:cNvSpPr>
                <p:nvPr/>
              </p:nvSpPr>
              <p:spPr bwMode="invGray">
                <a:xfrm>
                  <a:off x="6356350" y="1564943"/>
                  <a:ext cx="9525" cy="1231"/>
                </a:xfrm>
                <a:custGeom>
                  <a:avLst/>
                  <a:gdLst>
                    <a:gd name="T0" fmla="*/ 6 w 10"/>
                    <a:gd name="T1" fmla="*/ 2 h 2"/>
                    <a:gd name="T2" fmla="*/ 6 w 10"/>
                    <a:gd name="T3" fmla="*/ 2 h 2"/>
                    <a:gd name="T4" fmla="*/ 1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6" y="2"/>
                      </a:lnTo>
                      <a:lnTo>
                        <a:pt x="10" y="0"/>
                      </a:lnTo>
                      <a:cubicBezTo>
                        <a:pt x="3" y="1"/>
                        <a:pt x="0" y="2"/>
                        <a:pt x="6"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5" name="フリーフォーム 44"/>
                <p:cNvSpPr>
                  <a:spLocks/>
                </p:cNvSpPr>
                <p:nvPr/>
              </p:nvSpPr>
              <p:spPr bwMode="invGray">
                <a:xfrm>
                  <a:off x="8950325" y="1521861"/>
                  <a:ext cx="61912" cy="7386"/>
                </a:xfrm>
                <a:custGeom>
                  <a:avLst/>
                  <a:gdLst>
                    <a:gd name="T0" fmla="*/ 65 w 65"/>
                    <a:gd name="T1" fmla="*/ 9 h 9"/>
                    <a:gd name="T2" fmla="*/ 65 w 65"/>
                    <a:gd name="T3" fmla="*/ 9 h 9"/>
                    <a:gd name="T4" fmla="*/ 4 w 65"/>
                    <a:gd name="T5" fmla="*/ 4 h 9"/>
                    <a:gd name="T6" fmla="*/ 13 w 65"/>
                    <a:gd name="T7" fmla="*/ 8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9"/>
                      </a:lnTo>
                      <a:cubicBezTo>
                        <a:pt x="34" y="5"/>
                        <a:pt x="0" y="0"/>
                        <a:pt x="4" y="4"/>
                      </a:cubicBezTo>
                      <a:lnTo>
                        <a:pt x="13" y="8"/>
                      </a:lnTo>
                      <a:cubicBezTo>
                        <a:pt x="35" y="7"/>
                        <a:pt x="51" y="8"/>
                        <a:pt x="65"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6" name="フリーフォーム 45"/>
                <p:cNvSpPr>
                  <a:spLocks/>
                </p:cNvSpPr>
                <p:nvPr/>
              </p:nvSpPr>
              <p:spPr bwMode="invGray">
                <a:xfrm>
                  <a:off x="7537450" y="1546479"/>
                  <a:ext cx="28575" cy="3693"/>
                </a:xfrm>
                <a:custGeom>
                  <a:avLst/>
                  <a:gdLst>
                    <a:gd name="T0" fmla="*/ 0 w 29"/>
                    <a:gd name="T1" fmla="*/ 3 h 4"/>
                    <a:gd name="T2" fmla="*/ 0 w 29"/>
                    <a:gd name="T3" fmla="*/ 3 h 4"/>
                    <a:gd name="T4" fmla="*/ 9 w 29"/>
                    <a:gd name="T5" fmla="*/ 4 h 4"/>
                    <a:gd name="T6" fmla="*/ 29 w 29"/>
                    <a:gd name="T7" fmla="*/ 0 h 4"/>
                    <a:gd name="T8" fmla="*/ 0 w 29"/>
                    <a:gd name="T9" fmla="*/ 3 h 4"/>
                  </a:gdLst>
                  <a:ahLst/>
                  <a:cxnLst>
                    <a:cxn ang="0">
                      <a:pos x="T0" y="T1"/>
                    </a:cxn>
                    <a:cxn ang="0">
                      <a:pos x="T2" y="T3"/>
                    </a:cxn>
                    <a:cxn ang="0">
                      <a:pos x="T4" y="T5"/>
                    </a:cxn>
                    <a:cxn ang="0">
                      <a:pos x="T6" y="T7"/>
                    </a:cxn>
                    <a:cxn ang="0">
                      <a:pos x="T8" y="T9"/>
                    </a:cxn>
                  </a:cxnLst>
                  <a:rect l="0" t="0" r="r" b="b"/>
                  <a:pathLst>
                    <a:path w="29" h="4">
                      <a:moveTo>
                        <a:pt x="0" y="3"/>
                      </a:moveTo>
                      <a:lnTo>
                        <a:pt x="0" y="3"/>
                      </a:lnTo>
                      <a:lnTo>
                        <a:pt x="9" y="4"/>
                      </a:lnTo>
                      <a:lnTo>
                        <a:pt x="29" y="0"/>
                      </a:lnTo>
                      <a:lnTo>
                        <a:pt x="0" y="3"/>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7" name="フリーフォーム 46"/>
                <p:cNvSpPr>
                  <a:spLocks/>
                </p:cNvSpPr>
                <p:nvPr/>
              </p:nvSpPr>
              <p:spPr bwMode="invGray">
                <a:xfrm>
                  <a:off x="7478713" y="1562481"/>
                  <a:ext cx="38100" cy="2462"/>
                </a:xfrm>
                <a:custGeom>
                  <a:avLst/>
                  <a:gdLst>
                    <a:gd name="T0" fmla="*/ 40 w 40"/>
                    <a:gd name="T1" fmla="*/ 3 h 3"/>
                    <a:gd name="T2" fmla="*/ 40 w 40"/>
                    <a:gd name="T3" fmla="*/ 3 h 3"/>
                    <a:gd name="T4" fmla="*/ 0 w 40"/>
                    <a:gd name="T5" fmla="*/ 0 h 3"/>
                    <a:gd name="T6" fmla="*/ 40 w 40"/>
                    <a:gd name="T7" fmla="*/ 3 h 3"/>
                  </a:gdLst>
                  <a:ahLst/>
                  <a:cxnLst>
                    <a:cxn ang="0">
                      <a:pos x="T0" y="T1"/>
                    </a:cxn>
                    <a:cxn ang="0">
                      <a:pos x="T2" y="T3"/>
                    </a:cxn>
                    <a:cxn ang="0">
                      <a:pos x="T4" y="T5"/>
                    </a:cxn>
                    <a:cxn ang="0">
                      <a:pos x="T6" y="T7"/>
                    </a:cxn>
                  </a:cxnLst>
                  <a:rect l="0" t="0" r="r" b="b"/>
                  <a:pathLst>
                    <a:path w="40" h="3">
                      <a:moveTo>
                        <a:pt x="40" y="3"/>
                      </a:moveTo>
                      <a:lnTo>
                        <a:pt x="40" y="3"/>
                      </a:lnTo>
                      <a:lnTo>
                        <a:pt x="0" y="0"/>
                      </a:lnTo>
                      <a:cubicBezTo>
                        <a:pt x="9" y="1"/>
                        <a:pt x="22" y="2"/>
                        <a:pt x="4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8" name="フリーフォーム 47"/>
                <p:cNvSpPr>
                  <a:spLocks/>
                </p:cNvSpPr>
                <p:nvPr/>
              </p:nvSpPr>
              <p:spPr bwMode="invGray">
                <a:xfrm>
                  <a:off x="5410200" y="1568636"/>
                  <a:ext cx="36512" cy="3693"/>
                </a:xfrm>
                <a:custGeom>
                  <a:avLst/>
                  <a:gdLst>
                    <a:gd name="T0" fmla="*/ 24 w 38"/>
                    <a:gd name="T1" fmla="*/ 0 h 5"/>
                    <a:gd name="T2" fmla="*/ 24 w 38"/>
                    <a:gd name="T3" fmla="*/ 0 h 5"/>
                    <a:gd name="T4" fmla="*/ 0 w 38"/>
                    <a:gd name="T5" fmla="*/ 5 h 5"/>
                    <a:gd name="T6" fmla="*/ 24 w 38"/>
                    <a:gd name="T7" fmla="*/ 0 h 5"/>
                  </a:gdLst>
                  <a:ahLst/>
                  <a:cxnLst>
                    <a:cxn ang="0">
                      <a:pos x="T0" y="T1"/>
                    </a:cxn>
                    <a:cxn ang="0">
                      <a:pos x="T2" y="T3"/>
                    </a:cxn>
                    <a:cxn ang="0">
                      <a:pos x="T4" y="T5"/>
                    </a:cxn>
                    <a:cxn ang="0">
                      <a:pos x="T6" y="T7"/>
                    </a:cxn>
                  </a:cxnLst>
                  <a:rect l="0" t="0" r="r" b="b"/>
                  <a:pathLst>
                    <a:path w="38" h="5">
                      <a:moveTo>
                        <a:pt x="24" y="0"/>
                      </a:moveTo>
                      <a:lnTo>
                        <a:pt x="24" y="0"/>
                      </a:lnTo>
                      <a:lnTo>
                        <a:pt x="0" y="5"/>
                      </a:lnTo>
                      <a:cubicBezTo>
                        <a:pt x="38" y="5"/>
                        <a:pt x="21" y="3"/>
                        <a:pt x="24"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199" name="フリーフォーム 48"/>
                <p:cNvSpPr>
                  <a:spLocks/>
                </p:cNvSpPr>
                <p:nvPr/>
              </p:nvSpPr>
              <p:spPr bwMode="invGray">
                <a:xfrm>
                  <a:off x="10206038" y="1530477"/>
                  <a:ext cx="61912" cy="4924"/>
                </a:xfrm>
                <a:custGeom>
                  <a:avLst/>
                  <a:gdLst>
                    <a:gd name="T0" fmla="*/ 65 w 65"/>
                    <a:gd name="T1" fmla="*/ 3 h 6"/>
                    <a:gd name="T2" fmla="*/ 65 w 65"/>
                    <a:gd name="T3" fmla="*/ 3 h 6"/>
                    <a:gd name="T4" fmla="*/ 0 w 65"/>
                    <a:gd name="T5" fmla="*/ 0 h 6"/>
                    <a:gd name="T6" fmla="*/ 65 w 65"/>
                    <a:gd name="T7" fmla="*/ 3 h 6"/>
                  </a:gdLst>
                  <a:ahLst/>
                  <a:cxnLst>
                    <a:cxn ang="0">
                      <a:pos x="T0" y="T1"/>
                    </a:cxn>
                    <a:cxn ang="0">
                      <a:pos x="T2" y="T3"/>
                    </a:cxn>
                    <a:cxn ang="0">
                      <a:pos x="T4" y="T5"/>
                    </a:cxn>
                    <a:cxn ang="0">
                      <a:pos x="T6" y="T7"/>
                    </a:cxn>
                  </a:cxnLst>
                  <a:rect l="0" t="0" r="r" b="b"/>
                  <a:pathLst>
                    <a:path w="65" h="6">
                      <a:moveTo>
                        <a:pt x="65" y="3"/>
                      </a:moveTo>
                      <a:lnTo>
                        <a:pt x="65" y="3"/>
                      </a:lnTo>
                      <a:cubicBezTo>
                        <a:pt x="39" y="1"/>
                        <a:pt x="18" y="0"/>
                        <a:pt x="0" y="0"/>
                      </a:cubicBezTo>
                      <a:cubicBezTo>
                        <a:pt x="32" y="2"/>
                        <a:pt x="57" y="6"/>
                        <a:pt x="65"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0" name="フリーフォーム 49"/>
                <p:cNvSpPr>
                  <a:spLocks/>
                </p:cNvSpPr>
                <p:nvPr/>
              </p:nvSpPr>
              <p:spPr bwMode="invGray">
                <a:xfrm>
                  <a:off x="6257925" y="1525554"/>
                  <a:ext cx="19050" cy="2462"/>
                </a:xfrm>
                <a:custGeom>
                  <a:avLst/>
                  <a:gdLst>
                    <a:gd name="T0" fmla="*/ 18 w 21"/>
                    <a:gd name="T1" fmla="*/ 0 h 2"/>
                    <a:gd name="T2" fmla="*/ 18 w 21"/>
                    <a:gd name="T3" fmla="*/ 0 h 2"/>
                    <a:gd name="T4" fmla="*/ 0 w 21"/>
                    <a:gd name="T5" fmla="*/ 2 h 2"/>
                    <a:gd name="T6" fmla="*/ 18 w 21"/>
                    <a:gd name="T7" fmla="*/ 0 h 2"/>
                  </a:gdLst>
                  <a:ahLst/>
                  <a:cxnLst>
                    <a:cxn ang="0">
                      <a:pos x="T0" y="T1"/>
                    </a:cxn>
                    <a:cxn ang="0">
                      <a:pos x="T2" y="T3"/>
                    </a:cxn>
                    <a:cxn ang="0">
                      <a:pos x="T4" y="T5"/>
                    </a:cxn>
                    <a:cxn ang="0">
                      <a:pos x="T6" y="T7"/>
                    </a:cxn>
                  </a:cxnLst>
                  <a:rect l="0" t="0" r="r" b="b"/>
                  <a:pathLst>
                    <a:path w="21" h="2">
                      <a:moveTo>
                        <a:pt x="18" y="0"/>
                      </a:moveTo>
                      <a:lnTo>
                        <a:pt x="18" y="0"/>
                      </a:lnTo>
                      <a:cubicBezTo>
                        <a:pt x="5" y="1"/>
                        <a:pt x="0" y="2"/>
                        <a:pt x="0" y="2"/>
                      </a:cubicBezTo>
                      <a:cubicBezTo>
                        <a:pt x="13" y="2"/>
                        <a:pt x="21" y="1"/>
                        <a:pt x="1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1" name="フリーフォーム 50"/>
                <p:cNvSpPr>
                  <a:spLocks/>
                </p:cNvSpPr>
                <p:nvPr/>
              </p:nvSpPr>
              <p:spPr bwMode="invGray">
                <a:xfrm>
                  <a:off x="10134600" y="1528016"/>
                  <a:ext cx="71437" cy="3693"/>
                </a:xfrm>
                <a:custGeom>
                  <a:avLst/>
                  <a:gdLst>
                    <a:gd name="T0" fmla="*/ 0 w 75"/>
                    <a:gd name="T1" fmla="*/ 3 h 4"/>
                    <a:gd name="T2" fmla="*/ 0 w 75"/>
                    <a:gd name="T3" fmla="*/ 3 h 4"/>
                    <a:gd name="T4" fmla="*/ 13 w 75"/>
                    <a:gd name="T5" fmla="*/ 4 h 4"/>
                    <a:gd name="T6" fmla="*/ 75 w 75"/>
                    <a:gd name="T7" fmla="*/ 3 h 4"/>
                    <a:gd name="T8" fmla="*/ 0 w 75"/>
                    <a:gd name="T9" fmla="*/ 3 h 4"/>
                  </a:gdLst>
                  <a:ahLst/>
                  <a:cxnLst>
                    <a:cxn ang="0">
                      <a:pos x="T0" y="T1"/>
                    </a:cxn>
                    <a:cxn ang="0">
                      <a:pos x="T2" y="T3"/>
                    </a:cxn>
                    <a:cxn ang="0">
                      <a:pos x="T4" y="T5"/>
                    </a:cxn>
                    <a:cxn ang="0">
                      <a:pos x="T6" y="T7"/>
                    </a:cxn>
                    <a:cxn ang="0">
                      <a:pos x="T8" y="T9"/>
                    </a:cxn>
                  </a:cxnLst>
                  <a:rect l="0" t="0" r="r" b="b"/>
                  <a:pathLst>
                    <a:path w="75" h="4">
                      <a:moveTo>
                        <a:pt x="0" y="3"/>
                      </a:moveTo>
                      <a:lnTo>
                        <a:pt x="0" y="3"/>
                      </a:lnTo>
                      <a:lnTo>
                        <a:pt x="13" y="4"/>
                      </a:lnTo>
                      <a:cubicBezTo>
                        <a:pt x="32" y="3"/>
                        <a:pt x="52" y="2"/>
                        <a:pt x="75" y="3"/>
                      </a:cubicBezTo>
                      <a:cubicBezTo>
                        <a:pt x="52" y="1"/>
                        <a:pt x="25" y="0"/>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2" name="フリーフォーム 51"/>
                <p:cNvSpPr>
                  <a:spLocks/>
                </p:cNvSpPr>
                <p:nvPr/>
              </p:nvSpPr>
              <p:spPr bwMode="invGray">
                <a:xfrm>
                  <a:off x="2582863" y="1560020"/>
                  <a:ext cx="7937" cy="1231"/>
                </a:xfrm>
                <a:custGeom>
                  <a:avLst/>
                  <a:gdLst>
                    <a:gd name="T0" fmla="*/ 8 w 8"/>
                    <a:gd name="T1" fmla="*/ 1 h 1"/>
                    <a:gd name="T2" fmla="*/ 8 w 8"/>
                    <a:gd name="T3" fmla="*/ 1 h 1"/>
                    <a:gd name="T4" fmla="*/ 1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8" y="1"/>
                      </a:lnTo>
                      <a:lnTo>
                        <a:pt x="1" y="0"/>
                      </a:lnTo>
                      <a:cubicBezTo>
                        <a:pt x="0" y="1"/>
                        <a:pt x="3" y="1"/>
                        <a:pt x="8"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3" name="フリーフォーム 52"/>
                <p:cNvSpPr>
                  <a:spLocks/>
                </p:cNvSpPr>
                <p:nvPr/>
              </p:nvSpPr>
              <p:spPr bwMode="invGray">
                <a:xfrm>
                  <a:off x="1762125" y="1521861"/>
                  <a:ext cx="34925" cy="1231"/>
                </a:xfrm>
                <a:custGeom>
                  <a:avLst/>
                  <a:gdLst>
                    <a:gd name="T0" fmla="*/ 0 w 36"/>
                    <a:gd name="T1" fmla="*/ 1 h 1"/>
                    <a:gd name="T2" fmla="*/ 0 w 36"/>
                    <a:gd name="T3" fmla="*/ 1 h 1"/>
                    <a:gd name="T4" fmla="*/ 36 w 36"/>
                    <a:gd name="T5" fmla="*/ 1 h 1"/>
                    <a:gd name="T6" fmla="*/ 0 w 36"/>
                    <a:gd name="T7" fmla="*/ 1 h 1"/>
                  </a:gdLst>
                  <a:ahLst/>
                  <a:cxnLst>
                    <a:cxn ang="0">
                      <a:pos x="T0" y="T1"/>
                    </a:cxn>
                    <a:cxn ang="0">
                      <a:pos x="T2" y="T3"/>
                    </a:cxn>
                    <a:cxn ang="0">
                      <a:pos x="T4" y="T5"/>
                    </a:cxn>
                    <a:cxn ang="0">
                      <a:pos x="T6" y="T7"/>
                    </a:cxn>
                  </a:cxnLst>
                  <a:rect l="0" t="0" r="r" b="b"/>
                  <a:pathLst>
                    <a:path w="36" h="1">
                      <a:moveTo>
                        <a:pt x="0" y="1"/>
                      </a:moveTo>
                      <a:lnTo>
                        <a:pt x="0" y="1"/>
                      </a:lnTo>
                      <a:cubicBezTo>
                        <a:pt x="9" y="1"/>
                        <a:pt x="23" y="1"/>
                        <a:pt x="36" y="1"/>
                      </a:cubicBezTo>
                      <a:cubicBezTo>
                        <a:pt x="29" y="0"/>
                        <a:pt x="19"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4" name="フリーフォーム 53"/>
                <p:cNvSpPr>
                  <a:spLocks/>
                </p:cNvSpPr>
                <p:nvPr/>
              </p:nvSpPr>
              <p:spPr bwMode="invGray">
                <a:xfrm>
                  <a:off x="10812463" y="1529246"/>
                  <a:ext cx="19050" cy="1231"/>
                </a:xfrm>
                <a:custGeom>
                  <a:avLst/>
                  <a:gdLst>
                    <a:gd name="T0" fmla="*/ 0 w 20"/>
                    <a:gd name="T1" fmla="*/ 1 h 1"/>
                    <a:gd name="T2" fmla="*/ 0 w 20"/>
                    <a:gd name="T3" fmla="*/ 1 h 1"/>
                    <a:gd name="T4" fmla="*/ 0 w 20"/>
                    <a:gd name="T5" fmla="*/ 1 h 1"/>
                  </a:gdLst>
                  <a:ahLst/>
                  <a:cxnLst>
                    <a:cxn ang="0">
                      <a:pos x="T0" y="T1"/>
                    </a:cxn>
                    <a:cxn ang="0">
                      <a:pos x="T2" y="T3"/>
                    </a:cxn>
                    <a:cxn ang="0">
                      <a:pos x="T4" y="T5"/>
                    </a:cxn>
                  </a:cxnLst>
                  <a:rect l="0" t="0" r="r" b="b"/>
                  <a:pathLst>
                    <a:path w="20" h="1">
                      <a:moveTo>
                        <a:pt x="0" y="1"/>
                      </a:moveTo>
                      <a:lnTo>
                        <a:pt x="0" y="1"/>
                      </a:lnTo>
                      <a:cubicBezTo>
                        <a:pt x="20" y="1"/>
                        <a:pt x="3"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5" name="フリーフォーム 54"/>
                <p:cNvSpPr>
                  <a:spLocks/>
                </p:cNvSpPr>
                <p:nvPr/>
              </p:nvSpPr>
              <p:spPr bwMode="invGray">
                <a:xfrm>
                  <a:off x="10896600" y="1545248"/>
                  <a:ext cx="7937" cy="2462"/>
                </a:xfrm>
                <a:custGeom>
                  <a:avLst/>
                  <a:gdLst>
                    <a:gd name="T0" fmla="*/ 8 w 8"/>
                    <a:gd name="T1" fmla="*/ 0 h 3"/>
                    <a:gd name="T2" fmla="*/ 8 w 8"/>
                    <a:gd name="T3" fmla="*/ 0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lnTo>
                        <a:pt x="8" y="0"/>
                      </a:lnTo>
                      <a:cubicBezTo>
                        <a:pt x="4" y="1"/>
                        <a:pt x="1" y="2"/>
                        <a:pt x="0" y="3"/>
                      </a:cubicBezTo>
                      <a:cubicBezTo>
                        <a:pt x="2" y="2"/>
                        <a:pt x="4" y="1"/>
                        <a:pt x="8"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6" name="フリーフォーム 55"/>
                <p:cNvSpPr>
                  <a:spLocks/>
                </p:cNvSpPr>
                <p:nvPr/>
              </p:nvSpPr>
              <p:spPr bwMode="invGray">
                <a:xfrm>
                  <a:off x="9947275" y="1553865"/>
                  <a:ext cx="4762" cy="1231"/>
                </a:xfrm>
                <a:custGeom>
                  <a:avLst/>
                  <a:gdLst>
                    <a:gd name="T0" fmla="*/ 1 w 5"/>
                    <a:gd name="T1" fmla="*/ 0 h 1"/>
                    <a:gd name="T2" fmla="*/ 1 w 5"/>
                    <a:gd name="T3" fmla="*/ 0 h 1"/>
                    <a:gd name="T4" fmla="*/ 0 w 5"/>
                    <a:gd name="T5" fmla="*/ 0 h 1"/>
                    <a:gd name="T6" fmla="*/ 1 w 5"/>
                    <a:gd name="T7" fmla="*/ 0 h 1"/>
                  </a:gdLst>
                  <a:ahLst/>
                  <a:cxnLst>
                    <a:cxn ang="0">
                      <a:pos x="T0" y="T1"/>
                    </a:cxn>
                    <a:cxn ang="0">
                      <a:pos x="T2" y="T3"/>
                    </a:cxn>
                    <a:cxn ang="0">
                      <a:pos x="T4" y="T5"/>
                    </a:cxn>
                    <a:cxn ang="0">
                      <a:pos x="T6" y="T7"/>
                    </a:cxn>
                  </a:cxnLst>
                  <a:rect l="0" t="0" r="r" b="b"/>
                  <a:pathLst>
                    <a:path w="5" h="1">
                      <a:moveTo>
                        <a:pt x="1" y="0"/>
                      </a:moveTo>
                      <a:lnTo>
                        <a:pt x="1" y="0"/>
                      </a:lnTo>
                      <a:lnTo>
                        <a:pt x="0" y="0"/>
                      </a:lnTo>
                      <a:cubicBezTo>
                        <a:pt x="5" y="1"/>
                        <a:pt x="4" y="0"/>
                        <a:pt x="1"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7" name="フリーフォーム 56"/>
                <p:cNvSpPr>
                  <a:spLocks/>
                </p:cNvSpPr>
                <p:nvPr/>
              </p:nvSpPr>
              <p:spPr bwMode="invGray">
                <a:xfrm>
                  <a:off x="10817225" y="1531708"/>
                  <a:ext cx="23812" cy="0"/>
                </a:xfrm>
                <a:custGeom>
                  <a:avLst/>
                  <a:gdLst>
                    <a:gd name="T0" fmla="*/ 25 w 25"/>
                    <a:gd name="T1" fmla="*/ 1 h 1"/>
                    <a:gd name="T2" fmla="*/ 25 w 25"/>
                    <a:gd name="T3" fmla="*/ 1 h 1"/>
                    <a:gd name="T4" fmla="*/ 0 w 25"/>
                    <a:gd name="T5" fmla="*/ 0 h 1"/>
                    <a:gd name="T6" fmla="*/ 25 w 25"/>
                    <a:gd name="T7" fmla="*/ 1 h 1"/>
                  </a:gdLst>
                  <a:ahLst/>
                  <a:cxnLst>
                    <a:cxn ang="0">
                      <a:pos x="T0" y="T1"/>
                    </a:cxn>
                    <a:cxn ang="0">
                      <a:pos x="T2" y="T3"/>
                    </a:cxn>
                    <a:cxn ang="0">
                      <a:pos x="T4" y="T5"/>
                    </a:cxn>
                    <a:cxn ang="0">
                      <a:pos x="T6" y="T7"/>
                    </a:cxn>
                  </a:cxnLst>
                  <a:rect l="0" t="0" r="r" b="b"/>
                  <a:pathLst>
                    <a:path w="25" h="1">
                      <a:moveTo>
                        <a:pt x="25" y="1"/>
                      </a:moveTo>
                      <a:lnTo>
                        <a:pt x="25" y="1"/>
                      </a:lnTo>
                      <a:cubicBezTo>
                        <a:pt x="18" y="0"/>
                        <a:pt x="10" y="0"/>
                        <a:pt x="0" y="0"/>
                      </a:cubicBezTo>
                      <a:cubicBezTo>
                        <a:pt x="5" y="0"/>
                        <a:pt x="12" y="0"/>
                        <a:pt x="25"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8" name="フリーフォーム 57"/>
                <p:cNvSpPr>
                  <a:spLocks/>
                </p:cNvSpPr>
                <p:nvPr/>
              </p:nvSpPr>
              <p:spPr bwMode="invGray">
                <a:xfrm>
                  <a:off x="10836275" y="1529246"/>
                  <a:ext cx="19050" cy="1231"/>
                </a:xfrm>
                <a:custGeom>
                  <a:avLst/>
                  <a:gdLst>
                    <a:gd name="T0" fmla="*/ 0 w 20"/>
                    <a:gd name="T1" fmla="*/ 1 h 1"/>
                    <a:gd name="T2" fmla="*/ 0 w 20"/>
                    <a:gd name="T3" fmla="*/ 1 h 1"/>
                    <a:gd name="T4" fmla="*/ 18 w 20"/>
                    <a:gd name="T5" fmla="*/ 1 h 1"/>
                    <a:gd name="T6" fmla="*/ 0 w 20"/>
                    <a:gd name="T7" fmla="*/ 1 h 1"/>
                  </a:gdLst>
                  <a:ahLst/>
                  <a:cxnLst>
                    <a:cxn ang="0">
                      <a:pos x="T0" y="T1"/>
                    </a:cxn>
                    <a:cxn ang="0">
                      <a:pos x="T2" y="T3"/>
                    </a:cxn>
                    <a:cxn ang="0">
                      <a:pos x="T4" y="T5"/>
                    </a:cxn>
                    <a:cxn ang="0">
                      <a:pos x="T6" y="T7"/>
                    </a:cxn>
                  </a:cxnLst>
                  <a:rect l="0" t="0" r="r" b="b"/>
                  <a:pathLst>
                    <a:path w="20" h="1">
                      <a:moveTo>
                        <a:pt x="0" y="1"/>
                      </a:moveTo>
                      <a:lnTo>
                        <a:pt x="0" y="1"/>
                      </a:lnTo>
                      <a:lnTo>
                        <a:pt x="18" y="1"/>
                      </a:lnTo>
                      <a:cubicBezTo>
                        <a:pt x="20" y="1"/>
                        <a:pt x="18"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09" name="フリーフォーム 58"/>
                <p:cNvSpPr>
                  <a:spLocks/>
                </p:cNvSpPr>
                <p:nvPr/>
              </p:nvSpPr>
              <p:spPr bwMode="invGray">
                <a:xfrm>
                  <a:off x="10787063" y="1530477"/>
                  <a:ext cx="30162" cy="1231"/>
                </a:xfrm>
                <a:custGeom>
                  <a:avLst/>
                  <a:gdLst>
                    <a:gd name="T0" fmla="*/ 0 w 31"/>
                    <a:gd name="T1" fmla="*/ 0 h 1"/>
                    <a:gd name="T2" fmla="*/ 0 w 31"/>
                    <a:gd name="T3" fmla="*/ 0 h 1"/>
                    <a:gd name="T4" fmla="*/ 31 w 31"/>
                    <a:gd name="T5" fmla="*/ 1 h 1"/>
                    <a:gd name="T6" fmla="*/ 27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11" y="0"/>
                        <a:pt x="21" y="0"/>
                        <a:pt x="31" y="1"/>
                      </a:cubicBezTo>
                      <a:cubicBezTo>
                        <a:pt x="28" y="0"/>
                        <a:pt x="26" y="0"/>
                        <a:pt x="27" y="0"/>
                      </a:cubicBezTo>
                      <a:lnTo>
                        <a:pt x="0" y="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0" name="フリーフォーム 59"/>
                <p:cNvSpPr>
                  <a:spLocks/>
                </p:cNvSpPr>
                <p:nvPr/>
              </p:nvSpPr>
              <p:spPr bwMode="invGray">
                <a:xfrm>
                  <a:off x="4092575" y="1552634"/>
                  <a:ext cx="20637" cy="2462"/>
                </a:xfrm>
                <a:custGeom>
                  <a:avLst/>
                  <a:gdLst>
                    <a:gd name="T0" fmla="*/ 23 w 23"/>
                    <a:gd name="T1" fmla="*/ 0 h 2"/>
                    <a:gd name="T2" fmla="*/ 23 w 23"/>
                    <a:gd name="T3" fmla="*/ 0 h 2"/>
                    <a:gd name="T4" fmla="*/ 19 w 23"/>
                    <a:gd name="T5" fmla="*/ 0 h 2"/>
                    <a:gd name="T6" fmla="*/ 23 w 23"/>
                    <a:gd name="T7" fmla="*/ 0 h 2"/>
                  </a:gdLst>
                  <a:ahLst/>
                  <a:cxnLst>
                    <a:cxn ang="0">
                      <a:pos x="T0" y="T1"/>
                    </a:cxn>
                    <a:cxn ang="0">
                      <a:pos x="T2" y="T3"/>
                    </a:cxn>
                    <a:cxn ang="0">
                      <a:pos x="T4" y="T5"/>
                    </a:cxn>
                    <a:cxn ang="0">
                      <a:pos x="T6" y="T7"/>
                    </a:cxn>
                  </a:cxnLst>
                  <a:rect l="0" t="0" r="r" b="b"/>
                  <a:pathLst>
                    <a:path w="23" h="2">
                      <a:moveTo>
                        <a:pt x="23" y="0"/>
                      </a:moveTo>
                      <a:lnTo>
                        <a:pt x="23" y="0"/>
                      </a:lnTo>
                      <a:lnTo>
                        <a:pt x="19" y="0"/>
                      </a:lnTo>
                      <a:cubicBezTo>
                        <a:pt x="0" y="2"/>
                        <a:pt x="8" y="1"/>
                        <a:pt x="23"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1" name="フリーフォーム 60"/>
                <p:cNvSpPr>
                  <a:spLocks/>
                </p:cNvSpPr>
                <p:nvPr/>
              </p:nvSpPr>
              <p:spPr bwMode="invGray">
                <a:xfrm>
                  <a:off x="8528050" y="1567405"/>
                  <a:ext cx="3175" cy="1231"/>
                </a:xfrm>
                <a:custGeom>
                  <a:avLst/>
                  <a:gdLst>
                    <a:gd name="T0" fmla="*/ 1 w 3"/>
                    <a:gd name="T1" fmla="*/ 1 h 1"/>
                    <a:gd name="T2" fmla="*/ 1 w 3"/>
                    <a:gd name="T3" fmla="*/ 1 h 1"/>
                    <a:gd name="T4" fmla="*/ 3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1" y="1"/>
                      </a:lnTo>
                      <a:lnTo>
                        <a:pt x="3" y="0"/>
                      </a:lnTo>
                      <a:lnTo>
                        <a:pt x="0" y="0"/>
                      </a:lnTo>
                      <a:lnTo>
                        <a:pt x="1"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2" name="フリーフォーム 61"/>
                <p:cNvSpPr>
                  <a:spLocks/>
                </p:cNvSpPr>
                <p:nvPr/>
              </p:nvSpPr>
              <p:spPr bwMode="invGray">
                <a:xfrm>
                  <a:off x="8461375" y="1556326"/>
                  <a:ext cx="66675" cy="14771"/>
                </a:xfrm>
                <a:custGeom>
                  <a:avLst/>
                  <a:gdLst>
                    <a:gd name="T0" fmla="*/ 0 w 69"/>
                    <a:gd name="T1" fmla="*/ 17 h 17"/>
                    <a:gd name="T2" fmla="*/ 0 w 69"/>
                    <a:gd name="T3" fmla="*/ 17 h 17"/>
                    <a:gd name="T4" fmla="*/ 69 w 69"/>
                    <a:gd name="T5" fmla="*/ 13 h 17"/>
                    <a:gd name="T6" fmla="*/ 46 w 69"/>
                    <a:gd name="T7" fmla="*/ 0 h 17"/>
                    <a:gd name="T8" fmla="*/ 0 w 69"/>
                    <a:gd name="T9" fmla="*/ 17 h 17"/>
                  </a:gdLst>
                  <a:ahLst/>
                  <a:cxnLst>
                    <a:cxn ang="0">
                      <a:pos x="T0" y="T1"/>
                    </a:cxn>
                    <a:cxn ang="0">
                      <a:pos x="T2" y="T3"/>
                    </a:cxn>
                    <a:cxn ang="0">
                      <a:pos x="T4" y="T5"/>
                    </a:cxn>
                    <a:cxn ang="0">
                      <a:pos x="T6" y="T7"/>
                    </a:cxn>
                    <a:cxn ang="0">
                      <a:pos x="T8" y="T9"/>
                    </a:cxn>
                  </a:cxnLst>
                  <a:rect l="0" t="0" r="r" b="b"/>
                  <a:pathLst>
                    <a:path w="69" h="17">
                      <a:moveTo>
                        <a:pt x="0" y="17"/>
                      </a:moveTo>
                      <a:lnTo>
                        <a:pt x="0" y="17"/>
                      </a:lnTo>
                      <a:cubicBezTo>
                        <a:pt x="30" y="11"/>
                        <a:pt x="47" y="12"/>
                        <a:pt x="69" y="13"/>
                      </a:cubicBezTo>
                      <a:lnTo>
                        <a:pt x="46" y="0"/>
                      </a:lnTo>
                      <a:lnTo>
                        <a:pt x="0" y="17"/>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3" name="フリーフォーム 62"/>
                <p:cNvSpPr>
                  <a:spLocks noEditPoints="1"/>
                </p:cNvSpPr>
                <p:nvPr/>
              </p:nvSpPr>
              <p:spPr bwMode="invGray">
                <a:xfrm>
                  <a:off x="1562100" y="1514475"/>
                  <a:ext cx="9563100" cy="64008"/>
                </a:xfrm>
                <a:custGeom>
                  <a:avLst/>
                  <a:gdLst>
                    <a:gd name="T0" fmla="*/ 9555 w 10030"/>
                    <a:gd name="T1" fmla="*/ 25 h 75"/>
                    <a:gd name="T2" fmla="*/ 9488 w 10030"/>
                    <a:gd name="T3" fmla="*/ 23 h 75"/>
                    <a:gd name="T4" fmla="*/ 5258 w 10030"/>
                    <a:gd name="T5" fmla="*/ 60 h 75"/>
                    <a:gd name="T6" fmla="*/ 4572 w 10030"/>
                    <a:gd name="T7" fmla="*/ 65 h 75"/>
                    <a:gd name="T8" fmla="*/ 4884 w 10030"/>
                    <a:gd name="T9" fmla="*/ 61 h 75"/>
                    <a:gd name="T10" fmla="*/ 5092 w 10030"/>
                    <a:gd name="T11" fmla="*/ 56 h 75"/>
                    <a:gd name="T12" fmla="*/ 5260 w 10030"/>
                    <a:gd name="T13" fmla="*/ 60 h 75"/>
                    <a:gd name="T14" fmla="*/ 5560 w 10030"/>
                    <a:gd name="T15" fmla="*/ 62 h 75"/>
                    <a:gd name="T16" fmla="*/ 6006 w 10030"/>
                    <a:gd name="T17" fmla="*/ 56 h 75"/>
                    <a:gd name="T18" fmla="*/ 6308 w 10030"/>
                    <a:gd name="T19" fmla="*/ 32 h 75"/>
                    <a:gd name="T20" fmla="*/ 6269 w 10030"/>
                    <a:gd name="T21" fmla="*/ 52 h 75"/>
                    <a:gd name="T22" fmla="*/ 6665 w 10030"/>
                    <a:gd name="T23" fmla="*/ 41 h 75"/>
                    <a:gd name="T24" fmla="*/ 6806 w 10030"/>
                    <a:gd name="T25" fmla="*/ 53 h 75"/>
                    <a:gd name="T26" fmla="*/ 7204 w 10030"/>
                    <a:gd name="T27" fmla="*/ 50 h 75"/>
                    <a:gd name="T28" fmla="*/ 7485 w 10030"/>
                    <a:gd name="T29" fmla="*/ 62 h 75"/>
                    <a:gd name="T30" fmla="*/ 7667 w 10030"/>
                    <a:gd name="T31" fmla="*/ 61 h 75"/>
                    <a:gd name="T32" fmla="*/ 7919 w 10030"/>
                    <a:gd name="T33" fmla="*/ 63 h 75"/>
                    <a:gd name="T34" fmla="*/ 8179 w 10030"/>
                    <a:gd name="T35" fmla="*/ 51 h 75"/>
                    <a:gd name="T36" fmla="*/ 8401 w 10030"/>
                    <a:gd name="T37" fmla="*/ 31 h 75"/>
                    <a:gd name="T38" fmla="*/ 8692 w 10030"/>
                    <a:gd name="T39" fmla="*/ 58 h 75"/>
                    <a:gd name="T40" fmla="*/ 9084 w 10030"/>
                    <a:gd name="T41" fmla="*/ 61 h 75"/>
                    <a:gd name="T42" fmla="*/ 9498 w 10030"/>
                    <a:gd name="T43" fmla="*/ 44 h 75"/>
                    <a:gd name="T44" fmla="*/ 9670 w 10030"/>
                    <a:gd name="T45" fmla="*/ 45 h 75"/>
                    <a:gd name="T46" fmla="*/ 9877 w 10030"/>
                    <a:gd name="T47" fmla="*/ 32 h 75"/>
                    <a:gd name="T48" fmla="*/ 9735 w 10030"/>
                    <a:gd name="T49" fmla="*/ 21 h 75"/>
                    <a:gd name="T50" fmla="*/ 9636 w 10030"/>
                    <a:gd name="T51" fmla="*/ 27 h 75"/>
                    <a:gd name="T52" fmla="*/ 9290 w 10030"/>
                    <a:gd name="T53" fmla="*/ 22 h 75"/>
                    <a:gd name="T54" fmla="*/ 8498 w 10030"/>
                    <a:gd name="T55" fmla="*/ 12 h 75"/>
                    <a:gd name="T56" fmla="*/ 7899 w 10030"/>
                    <a:gd name="T57" fmla="*/ 21 h 75"/>
                    <a:gd name="T58" fmla="*/ 7774 w 10030"/>
                    <a:gd name="T59" fmla="*/ 22 h 75"/>
                    <a:gd name="T60" fmla="*/ 7493 w 10030"/>
                    <a:gd name="T61" fmla="*/ 32 h 75"/>
                    <a:gd name="T62" fmla="*/ 7190 w 10030"/>
                    <a:gd name="T63" fmla="*/ 31 h 75"/>
                    <a:gd name="T64" fmla="*/ 6418 w 10030"/>
                    <a:gd name="T65" fmla="*/ 20 h 75"/>
                    <a:gd name="T66" fmla="*/ 6248 w 10030"/>
                    <a:gd name="T67" fmla="*/ 24 h 75"/>
                    <a:gd name="T68" fmla="*/ 5823 w 10030"/>
                    <a:gd name="T69" fmla="*/ 28 h 75"/>
                    <a:gd name="T70" fmla="*/ 5422 w 10030"/>
                    <a:gd name="T71" fmla="*/ 11 h 75"/>
                    <a:gd name="T72" fmla="*/ 4925 w 10030"/>
                    <a:gd name="T73" fmla="*/ 16 h 75"/>
                    <a:gd name="T74" fmla="*/ 4310 w 10030"/>
                    <a:gd name="T75" fmla="*/ 18 h 75"/>
                    <a:gd name="T76" fmla="*/ 3439 w 10030"/>
                    <a:gd name="T77" fmla="*/ 21 h 75"/>
                    <a:gd name="T78" fmla="*/ 2740 w 10030"/>
                    <a:gd name="T79" fmla="*/ 18 h 75"/>
                    <a:gd name="T80" fmla="*/ 2597 w 10030"/>
                    <a:gd name="T81" fmla="*/ 9 h 75"/>
                    <a:gd name="T82" fmla="*/ 2367 w 10030"/>
                    <a:gd name="T83" fmla="*/ 21 h 75"/>
                    <a:gd name="T84" fmla="*/ 1566 w 10030"/>
                    <a:gd name="T85" fmla="*/ 11 h 75"/>
                    <a:gd name="T86" fmla="*/ 262 w 10030"/>
                    <a:gd name="T87" fmla="*/ 7 h 75"/>
                    <a:gd name="T88" fmla="*/ 104 w 10030"/>
                    <a:gd name="T89" fmla="*/ 42 h 75"/>
                    <a:gd name="T90" fmla="*/ 742 w 10030"/>
                    <a:gd name="T91" fmla="*/ 47 h 75"/>
                    <a:gd name="T92" fmla="*/ 1060 w 10030"/>
                    <a:gd name="T93" fmla="*/ 47 h 75"/>
                    <a:gd name="T94" fmla="*/ 1593 w 10030"/>
                    <a:gd name="T95" fmla="*/ 46 h 75"/>
                    <a:gd name="T96" fmla="*/ 2022 w 10030"/>
                    <a:gd name="T97" fmla="*/ 45 h 75"/>
                    <a:gd name="T98" fmla="*/ 2481 w 10030"/>
                    <a:gd name="T99" fmla="*/ 51 h 75"/>
                    <a:gd name="T100" fmla="*/ 2677 w 10030"/>
                    <a:gd name="T101" fmla="*/ 45 h 75"/>
                    <a:gd name="T102" fmla="*/ 2863 w 10030"/>
                    <a:gd name="T103" fmla="*/ 52 h 75"/>
                    <a:gd name="T104" fmla="*/ 3163 w 10030"/>
                    <a:gd name="T105" fmla="*/ 62 h 75"/>
                    <a:gd name="T106" fmla="*/ 3411 w 10030"/>
                    <a:gd name="T107" fmla="*/ 54 h 75"/>
                    <a:gd name="T108" fmla="*/ 3550 w 10030"/>
                    <a:gd name="T109" fmla="*/ 60 h 75"/>
                    <a:gd name="T110" fmla="*/ 3740 w 10030"/>
                    <a:gd name="T111" fmla="*/ 65 h 75"/>
                    <a:gd name="T112" fmla="*/ 4329 w 10030"/>
                    <a:gd name="T11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30" h="75">
                      <a:moveTo>
                        <a:pt x="2469" y="12"/>
                      </a:moveTo>
                      <a:lnTo>
                        <a:pt x="2469" y="12"/>
                      </a:lnTo>
                      <a:lnTo>
                        <a:pt x="2482" y="13"/>
                      </a:lnTo>
                      <a:cubicBezTo>
                        <a:pt x="2453" y="15"/>
                        <a:pt x="2461" y="13"/>
                        <a:pt x="2469" y="12"/>
                      </a:cubicBezTo>
                      <a:close/>
                      <a:moveTo>
                        <a:pt x="9555" y="25"/>
                      </a:moveTo>
                      <a:lnTo>
                        <a:pt x="9555" y="25"/>
                      </a:lnTo>
                      <a:cubicBezTo>
                        <a:pt x="9562" y="24"/>
                        <a:pt x="9561" y="23"/>
                        <a:pt x="9559" y="23"/>
                      </a:cubicBezTo>
                      <a:cubicBezTo>
                        <a:pt x="9554" y="24"/>
                        <a:pt x="9539" y="24"/>
                        <a:pt x="9522" y="24"/>
                      </a:cubicBezTo>
                      <a:cubicBezTo>
                        <a:pt x="9527" y="25"/>
                        <a:pt x="9536" y="26"/>
                        <a:pt x="9555" y="25"/>
                      </a:cubicBezTo>
                      <a:close/>
                      <a:moveTo>
                        <a:pt x="9489" y="23"/>
                      </a:moveTo>
                      <a:lnTo>
                        <a:pt x="9489" y="23"/>
                      </a:lnTo>
                      <a:lnTo>
                        <a:pt x="9488" y="23"/>
                      </a:lnTo>
                      <a:cubicBezTo>
                        <a:pt x="9456" y="21"/>
                        <a:pt x="9467" y="22"/>
                        <a:pt x="9489" y="23"/>
                      </a:cubicBezTo>
                      <a:close/>
                      <a:moveTo>
                        <a:pt x="6376" y="50"/>
                      </a:moveTo>
                      <a:lnTo>
                        <a:pt x="6376" y="50"/>
                      </a:lnTo>
                      <a:cubicBezTo>
                        <a:pt x="6365" y="52"/>
                        <a:pt x="6349" y="51"/>
                        <a:pt x="6330" y="49"/>
                      </a:cubicBezTo>
                      <a:cubicBezTo>
                        <a:pt x="6344" y="49"/>
                        <a:pt x="6359" y="49"/>
                        <a:pt x="6376" y="50"/>
                      </a:cubicBezTo>
                      <a:close/>
                      <a:moveTo>
                        <a:pt x="5258" y="60"/>
                      </a:moveTo>
                      <a:lnTo>
                        <a:pt x="5258" y="60"/>
                      </a:lnTo>
                      <a:cubicBezTo>
                        <a:pt x="5244" y="61"/>
                        <a:pt x="5216" y="64"/>
                        <a:pt x="5205" y="61"/>
                      </a:cubicBezTo>
                      <a:cubicBezTo>
                        <a:pt x="5222" y="55"/>
                        <a:pt x="5234" y="58"/>
                        <a:pt x="5258" y="60"/>
                      </a:cubicBezTo>
                      <a:close/>
                      <a:moveTo>
                        <a:pt x="4523" y="61"/>
                      </a:moveTo>
                      <a:lnTo>
                        <a:pt x="4523" y="61"/>
                      </a:lnTo>
                      <a:lnTo>
                        <a:pt x="4572" y="65"/>
                      </a:lnTo>
                      <a:cubicBezTo>
                        <a:pt x="4513" y="71"/>
                        <a:pt x="4470" y="69"/>
                        <a:pt x="4516" y="75"/>
                      </a:cubicBezTo>
                      <a:cubicBezTo>
                        <a:pt x="4523" y="61"/>
                        <a:pt x="4707" y="74"/>
                        <a:pt x="4714" y="60"/>
                      </a:cubicBezTo>
                      <a:lnTo>
                        <a:pt x="4747" y="63"/>
                      </a:lnTo>
                      <a:cubicBezTo>
                        <a:pt x="4737" y="63"/>
                        <a:pt x="4736" y="64"/>
                        <a:pt x="4727" y="64"/>
                      </a:cubicBezTo>
                      <a:cubicBezTo>
                        <a:pt x="4790" y="70"/>
                        <a:pt x="4774" y="54"/>
                        <a:pt x="4855" y="56"/>
                      </a:cubicBezTo>
                      <a:cubicBezTo>
                        <a:pt x="4883" y="57"/>
                        <a:pt x="4903" y="59"/>
                        <a:pt x="4884" y="61"/>
                      </a:cubicBezTo>
                      <a:lnTo>
                        <a:pt x="4947" y="57"/>
                      </a:lnTo>
                      <a:cubicBezTo>
                        <a:pt x="4965" y="58"/>
                        <a:pt x="4961" y="60"/>
                        <a:pt x="4942" y="60"/>
                      </a:cubicBezTo>
                      <a:lnTo>
                        <a:pt x="5039" y="59"/>
                      </a:lnTo>
                      <a:lnTo>
                        <a:pt x="5038" y="59"/>
                      </a:lnTo>
                      <a:cubicBezTo>
                        <a:pt x="5052" y="57"/>
                        <a:pt x="5083" y="54"/>
                        <a:pt x="5098" y="52"/>
                      </a:cubicBezTo>
                      <a:cubicBezTo>
                        <a:pt x="5122" y="54"/>
                        <a:pt x="5086" y="54"/>
                        <a:pt x="5092" y="56"/>
                      </a:cubicBezTo>
                      <a:lnTo>
                        <a:pt x="5145" y="52"/>
                      </a:lnTo>
                      <a:cubicBezTo>
                        <a:pt x="5167" y="56"/>
                        <a:pt x="5123" y="59"/>
                        <a:pt x="5086" y="59"/>
                      </a:cubicBezTo>
                      <a:cubicBezTo>
                        <a:pt x="5136" y="73"/>
                        <a:pt x="5130" y="55"/>
                        <a:pt x="5238" y="64"/>
                      </a:cubicBezTo>
                      <a:lnTo>
                        <a:pt x="5187" y="65"/>
                      </a:lnTo>
                      <a:cubicBezTo>
                        <a:pt x="5220" y="73"/>
                        <a:pt x="5259" y="70"/>
                        <a:pt x="5316" y="75"/>
                      </a:cubicBezTo>
                      <a:cubicBezTo>
                        <a:pt x="5302" y="73"/>
                        <a:pt x="5202" y="63"/>
                        <a:pt x="5260" y="60"/>
                      </a:cubicBezTo>
                      <a:cubicBezTo>
                        <a:pt x="5276" y="61"/>
                        <a:pt x="5298" y="61"/>
                        <a:pt x="5329" y="59"/>
                      </a:cubicBezTo>
                      <a:cubicBezTo>
                        <a:pt x="5329" y="63"/>
                        <a:pt x="5359" y="62"/>
                        <a:pt x="5398" y="62"/>
                      </a:cubicBezTo>
                      <a:lnTo>
                        <a:pt x="5395" y="69"/>
                      </a:lnTo>
                      <a:cubicBezTo>
                        <a:pt x="5436" y="67"/>
                        <a:pt x="5433" y="64"/>
                        <a:pt x="5457" y="61"/>
                      </a:cubicBezTo>
                      <a:cubicBezTo>
                        <a:pt x="5503" y="61"/>
                        <a:pt x="5513" y="66"/>
                        <a:pt x="5523" y="71"/>
                      </a:cubicBezTo>
                      <a:cubicBezTo>
                        <a:pt x="5597" y="72"/>
                        <a:pt x="5473" y="63"/>
                        <a:pt x="5560" y="62"/>
                      </a:cubicBezTo>
                      <a:cubicBezTo>
                        <a:pt x="5621" y="64"/>
                        <a:pt x="5664" y="62"/>
                        <a:pt x="5737" y="58"/>
                      </a:cubicBezTo>
                      <a:cubicBezTo>
                        <a:pt x="5780" y="60"/>
                        <a:pt x="5730" y="62"/>
                        <a:pt x="5745" y="64"/>
                      </a:cubicBezTo>
                      <a:lnTo>
                        <a:pt x="5783" y="59"/>
                      </a:lnTo>
                      <a:cubicBezTo>
                        <a:pt x="5792" y="59"/>
                        <a:pt x="5789" y="60"/>
                        <a:pt x="5788" y="61"/>
                      </a:cubicBezTo>
                      <a:cubicBezTo>
                        <a:pt x="5820" y="59"/>
                        <a:pt x="5790" y="55"/>
                        <a:pt x="5841" y="53"/>
                      </a:cubicBezTo>
                      <a:cubicBezTo>
                        <a:pt x="5854" y="46"/>
                        <a:pt x="5944" y="64"/>
                        <a:pt x="6006" y="56"/>
                      </a:cubicBezTo>
                      <a:cubicBezTo>
                        <a:pt x="6021" y="58"/>
                        <a:pt x="5999" y="60"/>
                        <a:pt x="6003" y="62"/>
                      </a:cubicBezTo>
                      <a:cubicBezTo>
                        <a:pt x="6089" y="57"/>
                        <a:pt x="6077" y="59"/>
                        <a:pt x="6147" y="52"/>
                      </a:cubicBezTo>
                      <a:lnTo>
                        <a:pt x="6206" y="56"/>
                      </a:lnTo>
                      <a:cubicBezTo>
                        <a:pt x="6163" y="51"/>
                        <a:pt x="6219" y="45"/>
                        <a:pt x="6268" y="41"/>
                      </a:cubicBezTo>
                      <a:cubicBezTo>
                        <a:pt x="6252" y="38"/>
                        <a:pt x="6239" y="36"/>
                        <a:pt x="6230" y="35"/>
                      </a:cubicBezTo>
                      <a:lnTo>
                        <a:pt x="6308" y="32"/>
                      </a:lnTo>
                      <a:cubicBezTo>
                        <a:pt x="6318" y="33"/>
                        <a:pt x="6310" y="35"/>
                        <a:pt x="6297" y="38"/>
                      </a:cubicBezTo>
                      <a:lnTo>
                        <a:pt x="6311" y="36"/>
                      </a:lnTo>
                      <a:cubicBezTo>
                        <a:pt x="6339" y="39"/>
                        <a:pt x="6325" y="43"/>
                        <a:pt x="6305" y="46"/>
                      </a:cubicBezTo>
                      <a:lnTo>
                        <a:pt x="6277" y="42"/>
                      </a:lnTo>
                      <a:cubicBezTo>
                        <a:pt x="6257" y="46"/>
                        <a:pt x="6239" y="50"/>
                        <a:pt x="6243" y="54"/>
                      </a:cubicBezTo>
                      <a:cubicBezTo>
                        <a:pt x="6248" y="53"/>
                        <a:pt x="6258" y="53"/>
                        <a:pt x="6269" y="52"/>
                      </a:cubicBezTo>
                      <a:cubicBezTo>
                        <a:pt x="6264" y="53"/>
                        <a:pt x="6261" y="54"/>
                        <a:pt x="6263" y="55"/>
                      </a:cubicBezTo>
                      <a:cubicBezTo>
                        <a:pt x="6266" y="56"/>
                        <a:pt x="6274" y="54"/>
                        <a:pt x="6287" y="53"/>
                      </a:cubicBezTo>
                      <a:lnTo>
                        <a:pt x="6304" y="60"/>
                      </a:lnTo>
                      <a:lnTo>
                        <a:pt x="6309" y="57"/>
                      </a:lnTo>
                      <a:lnTo>
                        <a:pt x="6411" y="62"/>
                      </a:lnTo>
                      <a:cubicBezTo>
                        <a:pt x="6485" y="55"/>
                        <a:pt x="6548" y="44"/>
                        <a:pt x="6665" y="41"/>
                      </a:cubicBezTo>
                      <a:cubicBezTo>
                        <a:pt x="6636" y="47"/>
                        <a:pt x="6659" y="50"/>
                        <a:pt x="6657" y="56"/>
                      </a:cubicBezTo>
                      <a:cubicBezTo>
                        <a:pt x="6625" y="50"/>
                        <a:pt x="6567" y="59"/>
                        <a:pt x="6507" y="58"/>
                      </a:cubicBezTo>
                      <a:cubicBezTo>
                        <a:pt x="6538" y="58"/>
                        <a:pt x="6531" y="61"/>
                        <a:pt x="6523" y="62"/>
                      </a:cubicBezTo>
                      <a:lnTo>
                        <a:pt x="6631" y="57"/>
                      </a:lnTo>
                      <a:cubicBezTo>
                        <a:pt x="6628" y="62"/>
                        <a:pt x="6654" y="60"/>
                        <a:pt x="6682" y="63"/>
                      </a:cubicBezTo>
                      <a:cubicBezTo>
                        <a:pt x="6660" y="52"/>
                        <a:pt x="6762" y="56"/>
                        <a:pt x="6806" y="53"/>
                      </a:cubicBezTo>
                      <a:cubicBezTo>
                        <a:pt x="6808" y="56"/>
                        <a:pt x="6798" y="60"/>
                        <a:pt x="6744" y="59"/>
                      </a:cubicBezTo>
                      <a:cubicBezTo>
                        <a:pt x="6803" y="67"/>
                        <a:pt x="6821" y="47"/>
                        <a:pt x="6879" y="54"/>
                      </a:cubicBezTo>
                      <a:cubicBezTo>
                        <a:pt x="6865" y="54"/>
                        <a:pt x="6858" y="53"/>
                        <a:pt x="6853" y="55"/>
                      </a:cubicBezTo>
                      <a:cubicBezTo>
                        <a:pt x="6884" y="52"/>
                        <a:pt x="6958" y="55"/>
                        <a:pt x="6941" y="58"/>
                      </a:cubicBezTo>
                      <a:lnTo>
                        <a:pt x="6928" y="58"/>
                      </a:lnTo>
                      <a:cubicBezTo>
                        <a:pt x="7014" y="59"/>
                        <a:pt x="7191" y="58"/>
                        <a:pt x="7204" y="50"/>
                      </a:cubicBezTo>
                      <a:cubicBezTo>
                        <a:pt x="7205" y="51"/>
                        <a:pt x="7193" y="60"/>
                        <a:pt x="7188" y="62"/>
                      </a:cubicBezTo>
                      <a:lnTo>
                        <a:pt x="7342" y="33"/>
                      </a:lnTo>
                      <a:cubicBezTo>
                        <a:pt x="7329" y="41"/>
                        <a:pt x="7381" y="58"/>
                        <a:pt x="7309" y="62"/>
                      </a:cubicBezTo>
                      <a:cubicBezTo>
                        <a:pt x="7330" y="63"/>
                        <a:pt x="7355" y="65"/>
                        <a:pt x="7399" y="62"/>
                      </a:cubicBezTo>
                      <a:cubicBezTo>
                        <a:pt x="7385" y="61"/>
                        <a:pt x="7364" y="51"/>
                        <a:pt x="7383" y="51"/>
                      </a:cubicBezTo>
                      <a:cubicBezTo>
                        <a:pt x="7436" y="59"/>
                        <a:pt x="7420" y="55"/>
                        <a:pt x="7485" y="62"/>
                      </a:cubicBezTo>
                      <a:cubicBezTo>
                        <a:pt x="7463" y="61"/>
                        <a:pt x="7487" y="49"/>
                        <a:pt x="7520" y="50"/>
                      </a:cubicBezTo>
                      <a:cubicBezTo>
                        <a:pt x="7515" y="51"/>
                        <a:pt x="7523" y="61"/>
                        <a:pt x="7511" y="62"/>
                      </a:cubicBezTo>
                      <a:lnTo>
                        <a:pt x="7594" y="51"/>
                      </a:lnTo>
                      <a:cubicBezTo>
                        <a:pt x="7573" y="53"/>
                        <a:pt x="7590" y="61"/>
                        <a:pt x="7609" y="64"/>
                      </a:cubicBezTo>
                      <a:cubicBezTo>
                        <a:pt x="7600" y="62"/>
                        <a:pt x="7680" y="64"/>
                        <a:pt x="7702" y="63"/>
                      </a:cubicBezTo>
                      <a:lnTo>
                        <a:pt x="7667" y="61"/>
                      </a:lnTo>
                      <a:cubicBezTo>
                        <a:pt x="7761" y="63"/>
                        <a:pt x="7760" y="45"/>
                        <a:pt x="7853" y="46"/>
                      </a:cubicBezTo>
                      <a:cubicBezTo>
                        <a:pt x="7842" y="48"/>
                        <a:pt x="7825" y="60"/>
                        <a:pt x="7872" y="62"/>
                      </a:cubicBezTo>
                      <a:cubicBezTo>
                        <a:pt x="7894" y="56"/>
                        <a:pt x="7968" y="34"/>
                        <a:pt x="8050" y="29"/>
                      </a:cubicBezTo>
                      <a:lnTo>
                        <a:pt x="8066" y="33"/>
                      </a:lnTo>
                      <a:lnTo>
                        <a:pt x="8129" y="29"/>
                      </a:lnTo>
                      <a:cubicBezTo>
                        <a:pt x="8090" y="38"/>
                        <a:pt x="7980" y="56"/>
                        <a:pt x="7919" y="63"/>
                      </a:cubicBezTo>
                      <a:cubicBezTo>
                        <a:pt x="7954" y="66"/>
                        <a:pt x="7929" y="67"/>
                        <a:pt x="7982" y="67"/>
                      </a:cubicBezTo>
                      <a:cubicBezTo>
                        <a:pt x="8000" y="70"/>
                        <a:pt x="7953" y="72"/>
                        <a:pt x="7938" y="72"/>
                      </a:cubicBezTo>
                      <a:lnTo>
                        <a:pt x="8060" y="74"/>
                      </a:lnTo>
                      <a:cubicBezTo>
                        <a:pt x="8054" y="67"/>
                        <a:pt x="8153" y="67"/>
                        <a:pt x="8149" y="62"/>
                      </a:cubicBezTo>
                      <a:lnTo>
                        <a:pt x="8016" y="68"/>
                      </a:lnTo>
                      <a:cubicBezTo>
                        <a:pt x="8011" y="62"/>
                        <a:pt x="8093" y="49"/>
                        <a:pt x="8179" y="51"/>
                      </a:cubicBezTo>
                      <a:cubicBezTo>
                        <a:pt x="8201" y="53"/>
                        <a:pt x="8163" y="63"/>
                        <a:pt x="8165" y="65"/>
                      </a:cubicBezTo>
                      <a:cubicBezTo>
                        <a:pt x="8176" y="63"/>
                        <a:pt x="8247" y="61"/>
                        <a:pt x="8255" y="62"/>
                      </a:cubicBezTo>
                      <a:lnTo>
                        <a:pt x="8218" y="66"/>
                      </a:lnTo>
                      <a:cubicBezTo>
                        <a:pt x="8266" y="69"/>
                        <a:pt x="8297" y="57"/>
                        <a:pt x="8355" y="64"/>
                      </a:cubicBezTo>
                      <a:cubicBezTo>
                        <a:pt x="8375" y="64"/>
                        <a:pt x="8414" y="73"/>
                        <a:pt x="8418" y="69"/>
                      </a:cubicBezTo>
                      <a:cubicBezTo>
                        <a:pt x="8385" y="61"/>
                        <a:pt x="8379" y="37"/>
                        <a:pt x="8401" y="31"/>
                      </a:cubicBezTo>
                      <a:cubicBezTo>
                        <a:pt x="8408" y="31"/>
                        <a:pt x="8505" y="38"/>
                        <a:pt x="8528" y="42"/>
                      </a:cubicBezTo>
                      <a:cubicBezTo>
                        <a:pt x="8561" y="48"/>
                        <a:pt x="8479" y="57"/>
                        <a:pt x="8507" y="62"/>
                      </a:cubicBezTo>
                      <a:cubicBezTo>
                        <a:pt x="8508" y="60"/>
                        <a:pt x="8526" y="58"/>
                        <a:pt x="8534" y="57"/>
                      </a:cubicBezTo>
                      <a:cubicBezTo>
                        <a:pt x="8555" y="59"/>
                        <a:pt x="8525" y="63"/>
                        <a:pt x="8571" y="62"/>
                      </a:cubicBezTo>
                      <a:cubicBezTo>
                        <a:pt x="8578" y="55"/>
                        <a:pt x="8664" y="63"/>
                        <a:pt x="8592" y="56"/>
                      </a:cubicBezTo>
                      <a:cubicBezTo>
                        <a:pt x="8637" y="55"/>
                        <a:pt x="8640" y="58"/>
                        <a:pt x="8692" y="58"/>
                      </a:cubicBezTo>
                      <a:cubicBezTo>
                        <a:pt x="8675" y="53"/>
                        <a:pt x="8739" y="43"/>
                        <a:pt x="8784" y="41"/>
                      </a:cubicBezTo>
                      <a:cubicBezTo>
                        <a:pt x="8781" y="42"/>
                        <a:pt x="8791" y="45"/>
                        <a:pt x="8796" y="46"/>
                      </a:cubicBezTo>
                      <a:cubicBezTo>
                        <a:pt x="8888" y="47"/>
                        <a:pt x="8937" y="50"/>
                        <a:pt x="9022" y="50"/>
                      </a:cubicBezTo>
                      <a:cubicBezTo>
                        <a:pt x="9030" y="52"/>
                        <a:pt x="9071" y="54"/>
                        <a:pt x="9054" y="57"/>
                      </a:cubicBezTo>
                      <a:cubicBezTo>
                        <a:pt x="9066" y="56"/>
                        <a:pt x="9077" y="53"/>
                        <a:pt x="9103" y="53"/>
                      </a:cubicBezTo>
                      <a:cubicBezTo>
                        <a:pt x="9154" y="59"/>
                        <a:pt x="9045" y="54"/>
                        <a:pt x="9084" y="61"/>
                      </a:cubicBezTo>
                      <a:cubicBezTo>
                        <a:pt x="9087" y="57"/>
                        <a:pt x="9152" y="56"/>
                        <a:pt x="9189" y="53"/>
                      </a:cubicBezTo>
                      <a:cubicBezTo>
                        <a:pt x="9178" y="47"/>
                        <a:pt x="9103" y="52"/>
                        <a:pt x="9065" y="54"/>
                      </a:cubicBezTo>
                      <a:cubicBezTo>
                        <a:pt x="9065" y="46"/>
                        <a:pt x="9130" y="37"/>
                        <a:pt x="9219" y="33"/>
                      </a:cubicBezTo>
                      <a:cubicBezTo>
                        <a:pt x="9290" y="31"/>
                        <a:pt x="9250" y="39"/>
                        <a:pt x="9262" y="38"/>
                      </a:cubicBezTo>
                      <a:cubicBezTo>
                        <a:pt x="9395" y="39"/>
                        <a:pt x="9376" y="23"/>
                        <a:pt x="9486" y="29"/>
                      </a:cubicBezTo>
                      <a:cubicBezTo>
                        <a:pt x="9530" y="35"/>
                        <a:pt x="9488" y="40"/>
                        <a:pt x="9498" y="44"/>
                      </a:cubicBezTo>
                      <a:cubicBezTo>
                        <a:pt x="9440" y="46"/>
                        <a:pt x="9409" y="40"/>
                        <a:pt x="9370" y="40"/>
                      </a:cubicBezTo>
                      <a:lnTo>
                        <a:pt x="9418" y="43"/>
                      </a:lnTo>
                      <a:cubicBezTo>
                        <a:pt x="9400" y="45"/>
                        <a:pt x="9361" y="46"/>
                        <a:pt x="9340" y="45"/>
                      </a:cubicBezTo>
                      <a:cubicBezTo>
                        <a:pt x="9377" y="50"/>
                        <a:pt x="9565" y="46"/>
                        <a:pt x="9668" y="51"/>
                      </a:cubicBezTo>
                      <a:cubicBezTo>
                        <a:pt x="9686" y="49"/>
                        <a:pt x="9718" y="47"/>
                        <a:pt x="9703" y="45"/>
                      </a:cubicBezTo>
                      <a:lnTo>
                        <a:pt x="9670" y="45"/>
                      </a:lnTo>
                      <a:cubicBezTo>
                        <a:pt x="9640" y="41"/>
                        <a:pt x="9732" y="39"/>
                        <a:pt x="9690" y="37"/>
                      </a:cubicBezTo>
                      <a:cubicBezTo>
                        <a:pt x="9734" y="34"/>
                        <a:pt x="9783" y="29"/>
                        <a:pt x="9844" y="32"/>
                      </a:cubicBezTo>
                      <a:lnTo>
                        <a:pt x="9856" y="38"/>
                      </a:lnTo>
                      <a:cubicBezTo>
                        <a:pt x="9854" y="36"/>
                        <a:pt x="9816" y="35"/>
                        <a:pt x="9798" y="36"/>
                      </a:cubicBezTo>
                      <a:cubicBezTo>
                        <a:pt x="9824" y="34"/>
                        <a:pt x="9892" y="45"/>
                        <a:pt x="9920" y="37"/>
                      </a:cubicBezTo>
                      <a:lnTo>
                        <a:pt x="9877" y="32"/>
                      </a:lnTo>
                      <a:cubicBezTo>
                        <a:pt x="9921" y="29"/>
                        <a:pt x="9975" y="23"/>
                        <a:pt x="10030" y="25"/>
                      </a:cubicBezTo>
                      <a:cubicBezTo>
                        <a:pt x="10005" y="19"/>
                        <a:pt x="10017" y="26"/>
                        <a:pt x="9979" y="18"/>
                      </a:cubicBezTo>
                      <a:cubicBezTo>
                        <a:pt x="10012" y="27"/>
                        <a:pt x="9839" y="18"/>
                        <a:pt x="9893" y="27"/>
                      </a:cubicBezTo>
                      <a:cubicBezTo>
                        <a:pt x="9854" y="19"/>
                        <a:pt x="9825" y="24"/>
                        <a:pt x="9773" y="16"/>
                      </a:cubicBezTo>
                      <a:cubicBezTo>
                        <a:pt x="9774" y="18"/>
                        <a:pt x="9791" y="20"/>
                        <a:pt x="9746" y="19"/>
                      </a:cubicBezTo>
                      <a:cubicBezTo>
                        <a:pt x="9743" y="20"/>
                        <a:pt x="9739" y="21"/>
                        <a:pt x="9735" y="21"/>
                      </a:cubicBezTo>
                      <a:lnTo>
                        <a:pt x="9732" y="21"/>
                      </a:lnTo>
                      <a:lnTo>
                        <a:pt x="9735" y="21"/>
                      </a:lnTo>
                      <a:cubicBezTo>
                        <a:pt x="9733" y="21"/>
                        <a:pt x="9733" y="22"/>
                        <a:pt x="9736" y="21"/>
                      </a:cubicBezTo>
                      <a:cubicBezTo>
                        <a:pt x="9747" y="22"/>
                        <a:pt x="9756" y="23"/>
                        <a:pt x="9759" y="24"/>
                      </a:cubicBezTo>
                      <a:cubicBezTo>
                        <a:pt x="9736" y="29"/>
                        <a:pt x="9664" y="29"/>
                        <a:pt x="9639" y="31"/>
                      </a:cubicBezTo>
                      <a:cubicBezTo>
                        <a:pt x="9612" y="30"/>
                        <a:pt x="9651" y="29"/>
                        <a:pt x="9636" y="27"/>
                      </a:cubicBezTo>
                      <a:lnTo>
                        <a:pt x="9599" y="30"/>
                      </a:lnTo>
                      <a:cubicBezTo>
                        <a:pt x="9596" y="26"/>
                        <a:pt x="9527" y="23"/>
                        <a:pt x="9591" y="20"/>
                      </a:cubicBezTo>
                      <a:lnTo>
                        <a:pt x="9534" y="20"/>
                      </a:lnTo>
                      <a:cubicBezTo>
                        <a:pt x="9500" y="17"/>
                        <a:pt x="9453" y="16"/>
                        <a:pt x="9425" y="18"/>
                      </a:cubicBezTo>
                      <a:cubicBezTo>
                        <a:pt x="9398" y="17"/>
                        <a:pt x="9356" y="23"/>
                        <a:pt x="9380" y="19"/>
                      </a:cubicBezTo>
                      <a:lnTo>
                        <a:pt x="9290" y="22"/>
                      </a:lnTo>
                      <a:lnTo>
                        <a:pt x="9289" y="21"/>
                      </a:lnTo>
                      <a:cubicBezTo>
                        <a:pt x="9200" y="20"/>
                        <a:pt x="9106" y="28"/>
                        <a:pt x="9004" y="20"/>
                      </a:cubicBezTo>
                      <a:cubicBezTo>
                        <a:pt x="8974" y="21"/>
                        <a:pt x="8944" y="22"/>
                        <a:pt x="8893" y="21"/>
                      </a:cubicBezTo>
                      <a:lnTo>
                        <a:pt x="8884" y="17"/>
                      </a:lnTo>
                      <a:cubicBezTo>
                        <a:pt x="8845" y="18"/>
                        <a:pt x="8768" y="13"/>
                        <a:pt x="8752" y="17"/>
                      </a:cubicBezTo>
                      <a:cubicBezTo>
                        <a:pt x="8710" y="7"/>
                        <a:pt x="8565" y="14"/>
                        <a:pt x="8498" y="12"/>
                      </a:cubicBezTo>
                      <a:lnTo>
                        <a:pt x="8495" y="17"/>
                      </a:lnTo>
                      <a:cubicBezTo>
                        <a:pt x="8449" y="17"/>
                        <a:pt x="8404" y="18"/>
                        <a:pt x="8346" y="20"/>
                      </a:cubicBezTo>
                      <a:lnTo>
                        <a:pt x="8350" y="25"/>
                      </a:lnTo>
                      <a:cubicBezTo>
                        <a:pt x="8300" y="28"/>
                        <a:pt x="8222" y="21"/>
                        <a:pt x="8143" y="22"/>
                      </a:cubicBezTo>
                      <a:cubicBezTo>
                        <a:pt x="8149" y="20"/>
                        <a:pt x="8169" y="20"/>
                        <a:pt x="8183" y="21"/>
                      </a:cubicBezTo>
                      <a:cubicBezTo>
                        <a:pt x="8089" y="11"/>
                        <a:pt x="7984" y="28"/>
                        <a:pt x="7899" y="21"/>
                      </a:cubicBezTo>
                      <a:cubicBezTo>
                        <a:pt x="7878" y="22"/>
                        <a:pt x="7862" y="22"/>
                        <a:pt x="7848" y="21"/>
                      </a:cubicBezTo>
                      <a:cubicBezTo>
                        <a:pt x="7850" y="21"/>
                        <a:pt x="7851" y="21"/>
                        <a:pt x="7853" y="20"/>
                      </a:cubicBezTo>
                      <a:lnTo>
                        <a:pt x="7844" y="20"/>
                      </a:lnTo>
                      <a:lnTo>
                        <a:pt x="7815" y="18"/>
                      </a:lnTo>
                      <a:cubicBezTo>
                        <a:pt x="7823" y="19"/>
                        <a:pt x="7832" y="20"/>
                        <a:pt x="7839" y="20"/>
                      </a:cubicBezTo>
                      <a:cubicBezTo>
                        <a:pt x="7823" y="20"/>
                        <a:pt x="7798" y="21"/>
                        <a:pt x="7774" y="22"/>
                      </a:cubicBezTo>
                      <a:lnTo>
                        <a:pt x="7763" y="17"/>
                      </a:lnTo>
                      <a:lnTo>
                        <a:pt x="7758" y="17"/>
                      </a:lnTo>
                      <a:cubicBezTo>
                        <a:pt x="7734" y="15"/>
                        <a:pt x="7739" y="19"/>
                        <a:pt x="7751" y="23"/>
                      </a:cubicBezTo>
                      <a:cubicBezTo>
                        <a:pt x="7739" y="24"/>
                        <a:pt x="7728" y="25"/>
                        <a:pt x="7719" y="26"/>
                      </a:cubicBezTo>
                      <a:cubicBezTo>
                        <a:pt x="7700" y="18"/>
                        <a:pt x="7655" y="29"/>
                        <a:pt x="7629" y="20"/>
                      </a:cubicBezTo>
                      <a:cubicBezTo>
                        <a:pt x="7612" y="24"/>
                        <a:pt x="7506" y="23"/>
                        <a:pt x="7493" y="32"/>
                      </a:cubicBezTo>
                      <a:cubicBezTo>
                        <a:pt x="7492" y="30"/>
                        <a:pt x="7485" y="30"/>
                        <a:pt x="7498" y="30"/>
                      </a:cubicBezTo>
                      <a:cubicBezTo>
                        <a:pt x="7471" y="29"/>
                        <a:pt x="7444" y="28"/>
                        <a:pt x="7420" y="30"/>
                      </a:cubicBezTo>
                      <a:lnTo>
                        <a:pt x="7408" y="24"/>
                      </a:lnTo>
                      <a:lnTo>
                        <a:pt x="7349" y="32"/>
                      </a:lnTo>
                      <a:cubicBezTo>
                        <a:pt x="7313" y="28"/>
                        <a:pt x="7298" y="26"/>
                        <a:pt x="7334" y="21"/>
                      </a:cubicBezTo>
                      <a:cubicBezTo>
                        <a:pt x="7247" y="28"/>
                        <a:pt x="7263" y="24"/>
                        <a:pt x="7190" y="31"/>
                      </a:cubicBezTo>
                      <a:lnTo>
                        <a:pt x="7194" y="27"/>
                      </a:lnTo>
                      <a:cubicBezTo>
                        <a:pt x="7167" y="27"/>
                        <a:pt x="7125" y="32"/>
                        <a:pt x="7109" y="29"/>
                      </a:cubicBezTo>
                      <a:cubicBezTo>
                        <a:pt x="7051" y="21"/>
                        <a:pt x="6819" y="27"/>
                        <a:pt x="6668" y="20"/>
                      </a:cubicBezTo>
                      <a:cubicBezTo>
                        <a:pt x="6697" y="32"/>
                        <a:pt x="6598" y="14"/>
                        <a:pt x="6592" y="24"/>
                      </a:cubicBezTo>
                      <a:cubicBezTo>
                        <a:pt x="6583" y="21"/>
                        <a:pt x="6562" y="19"/>
                        <a:pt x="6586" y="17"/>
                      </a:cubicBezTo>
                      <a:cubicBezTo>
                        <a:pt x="6509" y="19"/>
                        <a:pt x="6471" y="12"/>
                        <a:pt x="6418" y="20"/>
                      </a:cubicBezTo>
                      <a:cubicBezTo>
                        <a:pt x="6409" y="17"/>
                        <a:pt x="6434" y="16"/>
                        <a:pt x="6426" y="14"/>
                      </a:cubicBezTo>
                      <a:cubicBezTo>
                        <a:pt x="6420" y="14"/>
                        <a:pt x="6402" y="16"/>
                        <a:pt x="6394" y="15"/>
                      </a:cubicBezTo>
                      <a:cubicBezTo>
                        <a:pt x="6386" y="13"/>
                        <a:pt x="6405" y="12"/>
                        <a:pt x="6417" y="11"/>
                      </a:cubicBezTo>
                      <a:cubicBezTo>
                        <a:pt x="6339" y="11"/>
                        <a:pt x="6331" y="20"/>
                        <a:pt x="6325" y="28"/>
                      </a:cubicBezTo>
                      <a:cubicBezTo>
                        <a:pt x="6285" y="24"/>
                        <a:pt x="6265" y="25"/>
                        <a:pt x="6236" y="30"/>
                      </a:cubicBezTo>
                      <a:cubicBezTo>
                        <a:pt x="6223" y="27"/>
                        <a:pt x="6199" y="24"/>
                        <a:pt x="6248" y="24"/>
                      </a:cubicBezTo>
                      <a:cubicBezTo>
                        <a:pt x="6221" y="23"/>
                        <a:pt x="6080" y="19"/>
                        <a:pt x="6078" y="26"/>
                      </a:cubicBezTo>
                      <a:cubicBezTo>
                        <a:pt x="6069" y="24"/>
                        <a:pt x="6039" y="25"/>
                        <a:pt x="6032" y="26"/>
                      </a:cubicBezTo>
                      <a:cubicBezTo>
                        <a:pt x="5970" y="25"/>
                        <a:pt x="5965" y="25"/>
                        <a:pt x="5904" y="25"/>
                      </a:cubicBezTo>
                      <a:lnTo>
                        <a:pt x="5921" y="26"/>
                      </a:lnTo>
                      <a:cubicBezTo>
                        <a:pt x="5897" y="34"/>
                        <a:pt x="5871" y="28"/>
                        <a:pt x="5822" y="29"/>
                      </a:cubicBezTo>
                      <a:lnTo>
                        <a:pt x="5823" y="28"/>
                      </a:lnTo>
                      <a:cubicBezTo>
                        <a:pt x="5711" y="22"/>
                        <a:pt x="5775" y="31"/>
                        <a:pt x="5665" y="24"/>
                      </a:cubicBezTo>
                      <a:lnTo>
                        <a:pt x="5671" y="29"/>
                      </a:lnTo>
                      <a:cubicBezTo>
                        <a:pt x="5660" y="39"/>
                        <a:pt x="5573" y="22"/>
                        <a:pt x="5509" y="26"/>
                      </a:cubicBezTo>
                      <a:lnTo>
                        <a:pt x="5532" y="29"/>
                      </a:lnTo>
                      <a:cubicBezTo>
                        <a:pt x="5497" y="33"/>
                        <a:pt x="5434" y="15"/>
                        <a:pt x="5399" y="13"/>
                      </a:cubicBezTo>
                      <a:cubicBezTo>
                        <a:pt x="5391" y="12"/>
                        <a:pt x="5411" y="12"/>
                        <a:pt x="5422" y="11"/>
                      </a:cubicBezTo>
                      <a:cubicBezTo>
                        <a:pt x="5330" y="6"/>
                        <a:pt x="5410" y="17"/>
                        <a:pt x="5341" y="19"/>
                      </a:cubicBezTo>
                      <a:cubicBezTo>
                        <a:pt x="5328" y="15"/>
                        <a:pt x="5357" y="10"/>
                        <a:pt x="5311" y="9"/>
                      </a:cubicBezTo>
                      <a:cubicBezTo>
                        <a:pt x="5288" y="7"/>
                        <a:pt x="5177" y="20"/>
                        <a:pt x="5114" y="13"/>
                      </a:cubicBezTo>
                      <a:cubicBezTo>
                        <a:pt x="5128" y="16"/>
                        <a:pt x="5142" y="19"/>
                        <a:pt x="5110" y="21"/>
                      </a:cubicBezTo>
                      <a:cubicBezTo>
                        <a:pt x="5061" y="21"/>
                        <a:pt x="4978" y="10"/>
                        <a:pt x="4934" y="19"/>
                      </a:cubicBezTo>
                      <a:cubicBezTo>
                        <a:pt x="4928" y="18"/>
                        <a:pt x="4925" y="17"/>
                        <a:pt x="4925" y="16"/>
                      </a:cubicBezTo>
                      <a:cubicBezTo>
                        <a:pt x="4888" y="19"/>
                        <a:pt x="4804" y="20"/>
                        <a:pt x="4781" y="24"/>
                      </a:cubicBezTo>
                      <a:cubicBezTo>
                        <a:pt x="4747" y="8"/>
                        <a:pt x="4549" y="32"/>
                        <a:pt x="4550" y="16"/>
                      </a:cubicBezTo>
                      <a:lnTo>
                        <a:pt x="4435" y="17"/>
                      </a:lnTo>
                      <a:lnTo>
                        <a:pt x="4438" y="15"/>
                      </a:lnTo>
                      <a:cubicBezTo>
                        <a:pt x="4365" y="14"/>
                        <a:pt x="4339" y="18"/>
                        <a:pt x="4313" y="22"/>
                      </a:cubicBezTo>
                      <a:cubicBezTo>
                        <a:pt x="4296" y="20"/>
                        <a:pt x="4309" y="19"/>
                        <a:pt x="4310" y="18"/>
                      </a:cubicBezTo>
                      <a:cubicBezTo>
                        <a:pt x="4203" y="15"/>
                        <a:pt x="4192" y="15"/>
                        <a:pt x="4102" y="23"/>
                      </a:cubicBezTo>
                      <a:lnTo>
                        <a:pt x="4093" y="18"/>
                      </a:lnTo>
                      <a:cubicBezTo>
                        <a:pt x="4068" y="21"/>
                        <a:pt x="3938" y="10"/>
                        <a:pt x="3833" y="15"/>
                      </a:cubicBezTo>
                      <a:cubicBezTo>
                        <a:pt x="3834" y="15"/>
                        <a:pt x="3836" y="14"/>
                        <a:pt x="3844" y="13"/>
                      </a:cubicBezTo>
                      <a:cubicBezTo>
                        <a:pt x="3726" y="19"/>
                        <a:pt x="3561" y="0"/>
                        <a:pt x="3518" y="17"/>
                      </a:cubicBezTo>
                      <a:lnTo>
                        <a:pt x="3439" y="21"/>
                      </a:lnTo>
                      <a:cubicBezTo>
                        <a:pt x="3540" y="23"/>
                        <a:pt x="3424" y="29"/>
                        <a:pt x="3466" y="32"/>
                      </a:cubicBezTo>
                      <a:cubicBezTo>
                        <a:pt x="3426" y="33"/>
                        <a:pt x="3363" y="27"/>
                        <a:pt x="3412" y="26"/>
                      </a:cubicBezTo>
                      <a:lnTo>
                        <a:pt x="3420" y="27"/>
                      </a:lnTo>
                      <a:cubicBezTo>
                        <a:pt x="3438" y="17"/>
                        <a:pt x="3294" y="23"/>
                        <a:pt x="3297" y="16"/>
                      </a:cubicBezTo>
                      <a:cubicBezTo>
                        <a:pt x="3098" y="17"/>
                        <a:pt x="2904" y="11"/>
                        <a:pt x="2718" y="10"/>
                      </a:cubicBezTo>
                      <a:lnTo>
                        <a:pt x="2740" y="18"/>
                      </a:lnTo>
                      <a:lnTo>
                        <a:pt x="2675" y="17"/>
                      </a:lnTo>
                      <a:cubicBezTo>
                        <a:pt x="2658" y="15"/>
                        <a:pt x="2652" y="11"/>
                        <a:pt x="2698" y="12"/>
                      </a:cubicBezTo>
                      <a:cubicBezTo>
                        <a:pt x="2674" y="8"/>
                        <a:pt x="2620" y="15"/>
                        <a:pt x="2619" y="17"/>
                      </a:cubicBezTo>
                      <a:cubicBezTo>
                        <a:pt x="2528" y="14"/>
                        <a:pt x="2655" y="9"/>
                        <a:pt x="2627" y="9"/>
                      </a:cubicBezTo>
                      <a:lnTo>
                        <a:pt x="2589" y="9"/>
                      </a:lnTo>
                      <a:lnTo>
                        <a:pt x="2597" y="9"/>
                      </a:lnTo>
                      <a:cubicBezTo>
                        <a:pt x="2567" y="12"/>
                        <a:pt x="2564" y="15"/>
                        <a:pt x="2508" y="15"/>
                      </a:cubicBezTo>
                      <a:cubicBezTo>
                        <a:pt x="2473" y="13"/>
                        <a:pt x="2490" y="10"/>
                        <a:pt x="2476" y="10"/>
                      </a:cubicBezTo>
                      <a:cubicBezTo>
                        <a:pt x="2477" y="10"/>
                        <a:pt x="2472" y="9"/>
                        <a:pt x="2455" y="10"/>
                      </a:cubicBezTo>
                      <a:lnTo>
                        <a:pt x="2373" y="9"/>
                      </a:lnTo>
                      <a:lnTo>
                        <a:pt x="2406" y="15"/>
                      </a:lnTo>
                      <a:cubicBezTo>
                        <a:pt x="2370" y="18"/>
                        <a:pt x="2329" y="15"/>
                        <a:pt x="2367" y="21"/>
                      </a:cubicBezTo>
                      <a:cubicBezTo>
                        <a:pt x="2311" y="11"/>
                        <a:pt x="2062" y="17"/>
                        <a:pt x="2028" y="14"/>
                      </a:cubicBezTo>
                      <a:cubicBezTo>
                        <a:pt x="1977" y="18"/>
                        <a:pt x="1927" y="18"/>
                        <a:pt x="1864" y="17"/>
                      </a:cubicBezTo>
                      <a:cubicBezTo>
                        <a:pt x="1880" y="19"/>
                        <a:pt x="1889" y="25"/>
                        <a:pt x="1836" y="24"/>
                      </a:cubicBezTo>
                      <a:cubicBezTo>
                        <a:pt x="1855" y="11"/>
                        <a:pt x="1737" y="18"/>
                        <a:pt x="1694" y="9"/>
                      </a:cubicBezTo>
                      <a:cubicBezTo>
                        <a:pt x="1733" y="15"/>
                        <a:pt x="1542" y="10"/>
                        <a:pt x="1603" y="19"/>
                      </a:cubicBezTo>
                      <a:cubicBezTo>
                        <a:pt x="1558" y="18"/>
                        <a:pt x="1600" y="14"/>
                        <a:pt x="1566" y="11"/>
                      </a:cubicBezTo>
                      <a:cubicBezTo>
                        <a:pt x="1460" y="16"/>
                        <a:pt x="1331" y="8"/>
                        <a:pt x="1200" y="9"/>
                      </a:cubicBezTo>
                      <a:cubicBezTo>
                        <a:pt x="1198" y="11"/>
                        <a:pt x="1220" y="13"/>
                        <a:pt x="1192" y="16"/>
                      </a:cubicBezTo>
                      <a:lnTo>
                        <a:pt x="1122" y="8"/>
                      </a:lnTo>
                      <a:cubicBezTo>
                        <a:pt x="1096" y="9"/>
                        <a:pt x="1098" y="17"/>
                        <a:pt x="1051" y="11"/>
                      </a:cubicBezTo>
                      <a:cubicBezTo>
                        <a:pt x="1058" y="13"/>
                        <a:pt x="1068" y="15"/>
                        <a:pt x="1050" y="15"/>
                      </a:cubicBezTo>
                      <a:cubicBezTo>
                        <a:pt x="792" y="7"/>
                        <a:pt x="524" y="22"/>
                        <a:pt x="262" y="7"/>
                      </a:cubicBezTo>
                      <a:cubicBezTo>
                        <a:pt x="297" y="9"/>
                        <a:pt x="274" y="10"/>
                        <a:pt x="247" y="10"/>
                      </a:cubicBezTo>
                      <a:cubicBezTo>
                        <a:pt x="264" y="11"/>
                        <a:pt x="246" y="14"/>
                        <a:pt x="250" y="17"/>
                      </a:cubicBezTo>
                      <a:lnTo>
                        <a:pt x="140" y="10"/>
                      </a:lnTo>
                      <a:cubicBezTo>
                        <a:pt x="120" y="17"/>
                        <a:pt x="23" y="10"/>
                        <a:pt x="11" y="17"/>
                      </a:cubicBezTo>
                      <a:lnTo>
                        <a:pt x="46" y="15"/>
                      </a:lnTo>
                      <a:cubicBezTo>
                        <a:pt x="0" y="23"/>
                        <a:pt x="111" y="32"/>
                        <a:pt x="104" y="42"/>
                      </a:cubicBezTo>
                      <a:cubicBezTo>
                        <a:pt x="156" y="33"/>
                        <a:pt x="240" y="55"/>
                        <a:pt x="325" y="43"/>
                      </a:cubicBezTo>
                      <a:cubicBezTo>
                        <a:pt x="344" y="45"/>
                        <a:pt x="309" y="46"/>
                        <a:pt x="319" y="48"/>
                      </a:cubicBezTo>
                      <a:cubicBezTo>
                        <a:pt x="340" y="44"/>
                        <a:pt x="366" y="43"/>
                        <a:pt x="414" y="45"/>
                      </a:cubicBezTo>
                      <a:lnTo>
                        <a:pt x="409" y="46"/>
                      </a:lnTo>
                      <a:cubicBezTo>
                        <a:pt x="544" y="45"/>
                        <a:pt x="602" y="49"/>
                        <a:pt x="754" y="52"/>
                      </a:cubicBezTo>
                      <a:lnTo>
                        <a:pt x="742" y="47"/>
                      </a:lnTo>
                      <a:cubicBezTo>
                        <a:pt x="775" y="48"/>
                        <a:pt x="782" y="49"/>
                        <a:pt x="797" y="50"/>
                      </a:cubicBezTo>
                      <a:cubicBezTo>
                        <a:pt x="835" y="43"/>
                        <a:pt x="706" y="50"/>
                        <a:pt x="740" y="42"/>
                      </a:cubicBezTo>
                      <a:cubicBezTo>
                        <a:pt x="783" y="52"/>
                        <a:pt x="970" y="42"/>
                        <a:pt x="999" y="53"/>
                      </a:cubicBezTo>
                      <a:cubicBezTo>
                        <a:pt x="1049" y="54"/>
                        <a:pt x="984" y="48"/>
                        <a:pt x="1034" y="48"/>
                      </a:cubicBezTo>
                      <a:lnTo>
                        <a:pt x="1048" y="51"/>
                      </a:lnTo>
                      <a:lnTo>
                        <a:pt x="1060" y="47"/>
                      </a:lnTo>
                      <a:cubicBezTo>
                        <a:pt x="1093" y="48"/>
                        <a:pt x="1110" y="52"/>
                        <a:pt x="1111" y="54"/>
                      </a:cubicBezTo>
                      <a:cubicBezTo>
                        <a:pt x="1103" y="54"/>
                        <a:pt x="1088" y="55"/>
                        <a:pt x="1080" y="55"/>
                      </a:cubicBezTo>
                      <a:cubicBezTo>
                        <a:pt x="1122" y="59"/>
                        <a:pt x="1200" y="54"/>
                        <a:pt x="1215" y="55"/>
                      </a:cubicBezTo>
                      <a:lnTo>
                        <a:pt x="1166" y="53"/>
                      </a:lnTo>
                      <a:cubicBezTo>
                        <a:pt x="1303" y="50"/>
                        <a:pt x="1470" y="55"/>
                        <a:pt x="1603" y="49"/>
                      </a:cubicBezTo>
                      <a:lnTo>
                        <a:pt x="1593" y="46"/>
                      </a:lnTo>
                      <a:cubicBezTo>
                        <a:pt x="1694" y="42"/>
                        <a:pt x="1674" y="49"/>
                        <a:pt x="1784" y="47"/>
                      </a:cubicBezTo>
                      <a:lnTo>
                        <a:pt x="1780" y="48"/>
                      </a:lnTo>
                      <a:cubicBezTo>
                        <a:pt x="1803" y="45"/>
                        <a:pt x="1832" y="44"/>
                        <a:pt x="1863" y="45"/>
                      </a:cubicBezTo>
                      <a:cubicBezTo>
                        <a:pt x="1835" y="47"/>
                        <a:pt x="1915" y="50"/>
                        <a:pt x="1879" y="53"/>
                      </a:cubicBezTo>
                      <a:cubicBezTo>
                        <a:pt x="1988" y="48"/>
                        <a:pt x="1933" y="49"/>
                        <a:pt x="2005" y="41"/>
                      </a:cubicBezTo>
                      <a:lnTo>
                        <a:pt x="2022" y="45"/>
                      </a:lnTo>
                      <a:cubicBezTo>
                        <a:pt x="2046" y="41"/>
                        <a:pt x="2048" y="40"/>
                        <a:pt x="2104" y="39"/>
                      </a:cubicBezTo>
                      <a:cubicBezTo>
                        <a:pt x="2058" y="42"/>
                        <a:pt x="2139" y="44"/>
                        <a:pt x="2088" y="49"/>
                      </a:cubicBezTo>
                      <a:cubicBezTo>
                        <a:pt x="2205" y="57"/>
                        <a:pt x="2261" y="41"/>
                        <a:pt x="2314" y="53"/>
                      </a:cubicBezTo>
                      <a:cubicBezTo>
                        <a:pt x="2368" y="42"/>
                        <a:pt x="2214" y="47"/>
                        <a:pt x="2244" y="45"/>
                      </a:cubicBezTo>
                      <a:cubicBezTo>
                        <a:pt x="2219" y="41"/>
                        <a:pt x="2288" y="37"/>
                        <a:pt x="2324" y="38"/>
                      </a:cubicBezTo>
                      <a:cubicBezTo>
                        <a:pt x="2361" y="38"/>
                        <a:pt x="2387" y="51"/>
                        <a:pt x="2481" y="51"/>
                      </a:cubicBezTo>
                      <a:cubicBezTo>
                        <a:pt x="2471" y="51"/>
                        <a:pt x="2471" y="52"/>
                        <a:pt x="2461" y="52"/>
                      </a:cubicBezTo>
                      <a:cubicBezTo>
                        <a:pt x="2496" y="55"/>
                        <a:pt x="2530" y="48"/>
                        <a:pt x="2573" y="53"/>
                      </a:cubicBezTo>
                      <a:cubicBezTo>
                        <a:pt x="2597" y="47"/>
                        <a:pt x="2628" y="53"/>
                        <a:pt x="2635" y="45"/>
                      </a:cubicBezTo>
                      <a:lnTo>
                        <a:pt x="2550" y="47"/>
                      </a:lnTo>
                      <a:cubicBezTo>
                        <a:pt x="2598" y="45"/>
                        <a:pt x="2644" y="36"/>
                        <a:pt x="2724" y="40"/>
                      </a:cubicBezTo>
                      <a:cubicBezTo>
                        <a:pt x="2718" y="42"/>
                        <a:pt x="2694" y="44"/>
                        <a:pt x="2677" y="45"/>
                      </a:cubicBezTo>
                      <a:cubicBezTo>
                        <a:pt x="2701" y="48"/>
                        <a:pt x="2722" y="44"/>
                        <a:pt x="2747" y="46"/>
                      </a:cubicBezTo>
                      <a:cubicBezTo>
                        <a:pt x="2740" y="54"/>
                        <a:pt x="2643" y="48"/>
                        <a:pt x="2591" y="54"/>
                      </a:cubicBezTo>
                      <a:cubicBezTo>
                        <a:pt x="2616" y="57"/>
                        <a:pt x="2689" y="48"/>
                        <a:pt x="2663" y="57"/>
                      </a:cubicBezTo>
                      <a:cubicBezTo>
                        <a:pt x="2700" y="46"/>
                        <a:pt x="2755" y="58"/>
                        <a:pt x="2818" y="50"/>
                      </a:cubicBezTo>
                      <a:lnTo>
                        <a:pt x="2814" y="55"/>
                      </a:lnTo>
                      <a:cubicBezTo>
                        <a:pt x="2824" y="54"/>
                        <a:pt x="2845" y="52"/>
                        <a:pt x="2863" y="52"/>
                      </a:cubicBezTo>
                      <a:lnTo>
                        <a:pt x="2830" y="58"/>
                      </a:lnTo>
                      <a:cubicBezTo>
                        <a:pt x="2881" y="53"/>
                        <a:pt x="2928" y="63"/>
                        <a:pt x="2977" y="60"/>
                      </a:cubicBezTo>
                      <a:cubicBezTo>
                        <a:pt x="2875" y="60"/>
                        <a:pt x="2954" y="54"/>
                        <a:pt x="2911" y="51"/>
                      </a:cubicBezTo>
                      <a:cubicBezTo>
                        <a:pt x="3038" y="45"/>
                        <a:pt x="2984" y="64"/>
                        <a:pt x="3126" y="62"/>
                      </a:cubicBezTo>
                      <a:cubicBezTo>
                        <a:pt x="3107" y="62"/>
                        <a:pt x="3054" y="58"/>
                        <a:pt x="3084" y="56"/>
                      </a:cubicBezTo>
                      <a:cubicBezTo>
                        <a:pt x="3111" y="57"/>
                        <a:pt x="3146" y="59"/>
                        <a:pt x="3163" y="62"/>
                      </a:cubicBezTo>
                      <a:cubicBezTo>
                        <a:pt x="3257" y="61"/>
                        <a:pt x="3149" y="57"/>
                        <a:pt x="3189" y="54"/>
                      </a:cubicBezTo>
                      <a:cubicBezTo>
                        <a:pt x="3221" y="60"/>
                        <a:pt x="3235" y="52"/>
                        <a:pt x="3276" y="50"/>
                      </a:cubicBezTo>
                      <a:lnTo>
                        <a:pt x="3276" y="55"/>
                      </a:lnTo>
                      <a:cubicBezTo>
                        <a:pt x="3384" y="58"/>
                        <a:pt x="3305" y="45"/>
                        <a:pt x="3401" y="49"/>
                      </a:cubicBezTo>
                      <a:lnTo>
                        <a:pt x="3361" y="55"/>
                      </a:lnTo>
                      <a:lnTo>
                        <a:pt x="3411" y="54"/>
                      </a:lnTo>
                      <a:lnTo>
                        <a:pt x="3400" y="59"/>
                      </a:lnTo>
                      <a:cubicBezTo>
                        <a:pt x="3455" y="55"/>
                        <a:pt x="3472" y="56"/>
                        <a:pt x="3526" y="58"/>
                      </a:cubicBezTo>
                      <a:cubicBezTo>
                        <a:pt x="3513" y="54"/>
                        <a:pt x="3533" y="49"/>
                        <a:pt x="3580" y="49"/>
                      </a:cubicBezTo>
                      <a:cubicBezTo>
                        <a:pt x="3613" y="52"/>
                        <a:pt x="3562" y="54"/>
                        <a:pt x="3630" y="53"/>
                      </a:cubicBezTo>
                      <a:cubicBezTo>
                        <a:pt x="3614" y="56"/>
                        <a:pt x="3598" y="60"/>
                        <a:pt x="3568" y="55"/>
                      </a:cubicBezTo>
                      <a:cubicBezTo>
                        <a:pt x="3565" y="57"/>
                        <a:pt x="3553" y="58"/>
                        <a:pt x="3550" y="60"/>
                      </a:cubicBezTo>
                      <a:cubicBezTo>
                        <a:pt x="3585" y="63"/>
                        <a:pt x="3638" y="61"/>
                        <a:pt x="3662" y="61"/>
                      </a:cubicBezTo>
                      <a:cubicBezTo>
                        <a:pt x="3653" y="61"/>
                        <a:pt x="3642" y="60"/>
                        <a:pt x="3636" y="60"/>
                      </a:cubicBezTo>
                      <a:lnTo>
                        <a:pt x="3734" y="53"/>
                      </a:lnTo>
                      <a:cubicBezTo>
                        <a:pt x="3749" y="55"/>
                        <a:pt x="3737" y="56"/>
                        <a:pt x="3725" y="58"/>
                      </a:cubicBezTo>
                      <a:cubicBezTo>
                        <a:pt x="3744" y="57"/>
                        <a:pt x="3758" y="55"/>
                        <a:pt x="3787" y="55"/>
                      </a:cubicBezTo>
                      <a:cubicBezTo>
                        <a:pt x="3780" y="59"/>
                        <a:pt x="3781" y="63"/>
                        <a:pt x="3740" y="65"/>
                      </a:cubicBezTo>
                      <a:lnTo>
                        <a:pt x="3833" y="60"/>
                      </a:lnTo>
                      <a:cubicBezTo>
                        <a:pt x="3839" y="62"/>
                        <a:pt x="3881" y="65"/>
                        <a:pt x="3869" y="67"/>
                      </a:cubicBezTo>
                      <a:cubicBezTo>
                        <a:pt x="3920" y="69"/>
                        <a:pt x="3995" y="59"/>
                        <a:pt x="4064" y="62"/>
                      </a:cubicBezTo>
                      <a:cubicBezTo>
                        <a:pt x="4067" y="62"/>
                        <a:pt x="4074" y="61"/>
                        <a:pt x="4089" y="60"/>
                      </a:cubicBezTo>
                      <a:cubicBezTo>
                        <a:pt x="4153" y="62"/>
                        <a:pt x="4210" y="67"/>
                        <a:pt x="4286" y="61"/>
                      </a:cubicBezTo>
                      <a:lnTo>
                        <a:pt x="4329" y="68"/>
                      </a:lnTo>
                      <a:cubicBezTo>
                        <a:pt x="4389" y="67"/>
                        <a:pt x="4271" y="59"/>
                        <a:pt x="4370" y="57"/>
                      </a:cubicBezTo>
                      <a:cubicBezTo>
                        <a:pt x="4440" y="55"/>
                        <a:pt x="4396" y="63"/>
                        <a:pt x="4421" y="65"/>
                      </a:cubicBezTo>
                      <a:cubicBezTo>
                        <a:pt x="4456" y="62"/>
                        <a:pt x="4517" y="54"/>
                        <a:pt x="4581" y="60"/>
                      </a:cubicBezTo>
                      <a:cubicBezTo>
                        <a:pt x="4560" y="62"/>
                        <a:pt x="4543" y="60"/>
                        <a:pt x="4523" y="6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4" name="フリーフォーム 63"/>
                <p:cNvSpPr>
                  <a:spLocks/>
                </p:cNvSpPr>
                <p:nvPr/>
              </p:nvSpPr>
              <p:spPr bwMode="invGray">
                <a:xfrm>
                  <a:off x="7508875" y="1560020"/>
                  <a:ext cx="11112" cy="3693"/>
                </a:xfrm>
                <a:custGeom>
                  <a:avLst/>
                  <a:gdLst>
                    <a:gd name="T0" fmla="*/ 12 w 12"/>
                    <a:gd name="T1" fmla="*/ 3 h 3"/>
                    <a:gd name="T2" fmla="*/ 12 w 12"/>
                    <a:gd name="T3" fmla="*/ 3 h 3"/>
                    <a:gd name="T4" fmla="*/ 6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lnTo>
                        <a:pt x="12" y="3"/>
                      </a:lnTo>
                      <a:cubicBezTo>
                        <a:pt x="8" y="2"/>
                        <a:pt x="7" y="1"/>
                        <a:pt x="6" y="0"/>
                      </a:cubicBezTo>
                      <a:cubicBezTo>
                        <a:pt x="1" y="1"/>
                        <a:pt x="0" y="2"/>
                        <a:pt x="12"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5" name="フリーフォーム 64"/>
                <p:cNvSpPr>
                  <a:spLocks/>
                </p:cNvSpPr>
                <p:nvPr/>
              </p:nvSpPr>
              <p:spPr bwMode="invGray">
                <a:xfrm>
                  <a:off x="5434013" y="1567405"/>
                  <a:ext cx="4762" cy="1231"/>
                </a:xfrm>
                <a:custGeom>
                  <a:avLst/>
                  <a:gdLst>
                    <a:gd name="T0" fmla="*/ 5 w 5"/>
                    <a:gd name="T1" fmla="*/ 1 h 1"/>
                    <a:gd name="T2" fmla="*/ 5 w 5"/>
                    <a:gd name="T3" fmla="*/ 1 h 1"/>
                    <a:gd name="T4" fmla="*/ 3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lnTo>
                        <a:pt x="3" y="0"/>
                      </a:lnTo>
                      <a:cubicBezTo>
                        <a:pt x="1" y="1"/>
                        <a:pt x="1" y="1"/>
                        <a:pt x="0" y="1"/>
                      </a:cubicBezTo>
                      <a:lnTo>
                        <a:pt x="5"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6" name="フリーフォーム 65"/>
                <p:cNvSpPr>
                  <a:spLocks/>
                </p:cNvSpPr>
                <p:nvPr/>
              </p:nvSpPr>
              <p:spPr bwMode="invGray">
                <a:xfrm>
                  <a:off x="9672638" y="1567405"/>
                  <a:ext cx="25400" cy="2462"/>
                </a:xfrm>
                <a:custGeom>
                  <a:avLst/>
                  <a:gdLst>
                    <a:gd name="T0" fmla="*/ 27 w 27"/>
                    <a:gd name="T1" fmla="*/ 3 h 3"/>
                    <a:gd name="T2" fmla="*/ 27 w 27"/>
                    <a:gd name="T3" fmla="*/ 3 h 3"/>
                    <a:gd name="T4" fmla="*/ 1 w 27"/>
                    <a:gd name="T5" fmla="*/ 0 h 3"/>
                    <a:gd name="T6" fmla="*/ 27 w 27"/>
                    <a:gd name="T7" fmla="*/ 3 h 3"/>
                  </a:gdLst>
                  <a:ahLst/>
                  <a:cxnLst>
                    <a:cxn ang="0">
                      <a:pos x="T0" y="T1"/>
                    </a:cxn>
                    <a:cxn ang="0">
                      <a:pos x="T2" y="T3"/>
                    </a:cxn>
                    <a:cxn ang="0">
                      <a:pos x="T4" y="T5"/>
                    </a:cxn>
                    <a:cxn ang="0">
                      <a:pos x="T6" y="T7"/>
                    </a:cxn>
                  </a:cxnLst>
                  <a:rect l="0" t="0" r="r" b="b"/>
                  <a:pathLst>
                    <a:path w="27" h="3">
                      <a:moveTo>
                        <a:pt x="27" y="3"/>
                      </a:moveTo>
                      <a:lnTo>
                        <a:pt x="27" y="3"/>
                      </a:lnTo>
                      <a:cubicBezTo>
                        <a:pt x="13" y="2"/>
                        <a:pt x="6" y="1"/>
                        <a:pt x="1" y="0"/>
                      </a:cubicBezTo>
                      <a:cubicBezTo>
                        <a:pt x="0" y="1"/>
                        <a:pt x="6"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7" name="フリーフォーム 66"/>
                <p:cNvSpPr>
                  <a:spLocks/>
                </p:cNvSpPr>
                <p:nvPr/>
              </p:nvSpPr>
              <p:spPr bwMode="invGray">
                <a:xfrm>
                  <a:off x="10966450" y="1529246"/>
                  <a:ext cx="39687" cy="2462"/>
                </a:xfrm>
                <a:custGeom>
                  <a:avLst/>
                  <a:gdLst>
                    <a:gd name="T0" fmla="*/ 42 w 42"/>
                    <a:gd name="T1" fmla="*/ 0 h 3"/>
                    <a:gd name="T2" fmla="*/ 42 w 42"/>
                    <a:gd name="T3" fmla="*/ 0 h 3"/>
                    <a:gd name="T4" fmla="*/ 0 w 42"/>
                    <a:gd name="T5" fmla="*/ 1 h 3"/>
                    <a:gd name="T6" fmla="*/ 38 w 42"/>
                    <a:gd name="T7" fmla="*/ 3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lnTo>
                        <a:pt x="42" y="0"/>
                      </a:lnTo>
                      <a:lnTo>
                        <a:pt x="0" y="1"/>
                      </a:lnTo>
                      <a:cubicBezTo>
                        <a:pt x="20" y="1"/>
                        <a:pt x="27" y="2"/>
                        <a:pt x="38" y="3"/>
                      </a:cubicBezTo>
                      <a:cubicBezTo>
                        <a:pt x="37" y="2"/>
                        <a:pt x="29" y="0"/>
                        <a:pt x="42"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8" name="フリーフォーム 67"/>
                <p:cNvSpPr>
                  <a:spLocks/>
                </p:cNvSpPr>
                <p:nvPr/>
              </p:nvSpPr>
              <p:spPr bwMode="invGray">
                <a:xfrm>
                  <a:off x="11329988" y="1552634"/>
                  <a:ext cx="44450" cy="2462"/>
                </a:xfrm>
                <a:custGeom>
                  <a:avLst/>
                  <a:gdLst>
                    <a:gd name="T0" fmla="*/ 27 w 46"/>
                    <a:gd name="T1" fmla="*/ 3 h 3"/>
                    <a:gd name="T2" fmla="*/ 27 w 46"/>
                    <a:gd name="T3" fmla="*/ 3 h 3"/>
                    <a:gd name="T4" fmla="*/ 46 w 46"/>
                    <a:gd name="T5" fmla="*/ 2 h 3"/>
                    <a:gd name="T6" fmla="*/ 44 w 46"/>
                    <a:gd name="T7" fmla="*/ 0 h 3"/>
                    <a:gd name="T8" fmla="*/ 27 w 46"/>
                    <a:gd name="T9" fmla="*/ 3 h 3"/>
                  </a:gdLst>
                  <a:ahLst/>
                  <a:cxnLst>
                    <a:cxn ang="0">
                      <a:pos x="T0" y="T1"/>
                    </a:cxn>
                    <a:cxn ang="0">
                      <a:pos x="T2" y="T3"/>
                    </a:cxn>
                    <a:cxn ang="0">
                      <a:pos x="T4" y="T5"/>
                    </a:cxn>
                    <a:cxn ang="0">
                      <a:pos x="T6" y="T7"/>
                    </a:cxn>
                    <a:cxn ang="0">
                      <a:pos x="T8" y="T9"/>
                    </a:cxn>
                  </a:cxnLst>
                  <a:rect l="0" t="0" r="r" b="b"/>
                  <a:pathLst>
                    <a:path w="46" h="3">
                      <a:moveTo>
                        <a:pt x="27" y="3"/>
                      </a:moveTo>
                      <a:lnTo>
                        <a:pt x="27" y="3"/>
                      </a:lnTo>
                      <a:cubicBezTo>
                        <a:pt x="33" y="2"/>
                        <a:pt x="40" y="3"/>
                        <a:pt x="46" y="2"/>
                      </a:cubicBezTo>
                      <a:lnTo>
                        <a:pt x="44" y="0"/>
                      </a:lnTo>
                      <a:cubicBezTo>
                        <a:pt x="18" y="0"/>
                        <a:pt x="0" y="2"/>
                        <a:pt x="27"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19" name="フリーフォーム 68"/>
                <p:cNvSpPr>
                  <a:spLocks/>
                </p:cNvSpPr>
                <p:nvPr/>
              </p:nvSpPr>
              <p:spPr bwMode="invGray">
                <a:xfrm>
                  <a:off x="11042650" y="1540325"/>
                  <a:ext cx="60325" cy="6155"/>
                </a:xfrm>
                <a:custGeom>
                  <a:avLst/>
                  <a:gdLst>
                    <a:gd name="T0" fmla="*/ 0 w 63"/>
                    <a:gd name="T1" fmla="*/ 3 h 7"/>
                    <a:gd name="T2" fmla="*/ 0 w 63"/>
                    <a:gd name="T3" fmla="*/ 3 h 7"/>
                    <a:gd name="T4" fmla="*/ 60 w 63"/>
                    <a:gd name="T5" fmla="*/ 5 h 7"/>
                    <a:gd name="T6" fmla="*/ 54 w 63"/>
                    <a:gd name="T7" fmla="*/ 5 h 7"/>
                    <a:gd name="T8" fmla="*/ 0 w 63"/>
                    <a:gd name="T9" fmla="*/ 3 h 7"/>
                  </a:gdLst>
                  <a:ahLst/>
                  <a:cxnLst>
                    <a:cxn ang="0">
                      <a:pos x="T0" y="T1"/>
                    </a:cxn>
                    <a:cxn ang="0">
                      <a:pos x="T2" y="T3"/>
                    </a:cxn>
                    <a:cxn ang="0">
                      <a:pos x="T4" y="T5"/>
                    </a:cxn>
                    <a:cxn ang="0">
                      <a:pos x="T6" y="T7"/>
                    </a:cxn>
                    <a:cxn ang="0">
                      <a:pos x="T8" y="T9"/>
                    </a:cxn>
                  </a:cxnLst>
                  <a:rect l="0" t="0" r="r" b="b"/>
                  <a:pathLst>
                    <a:path w="63" h="7">
                      <a:moveTo>
                        <a:pt x="0" y="3"/>
                      </a:moveTo>
                      <a:lnTo>
                        <a:pt x="0" y="3"/>
                      </a:lnTo>
                      <a:cubicBezTo>
                        <a:pt x="3" y="7"/>
                        <a:pt x="30" y="6"/>
                        <a:pt x="60" y="5"/>
                      </a:cubicBezTo>
                      <a:lnTo>
                        <a:pt x="54" y="5"/>
                      </a:lnTo>
                      <a:cubicBezTo>
                        <a:pt x="63" y="0"/>
                        <a:pt x="31" y="1"/>
                        <a:pt x="0" y="3"/>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0" name="フリーフォーム 69"/>
                <p:cNvSpPr>
                  <a:spLocks/>
                </p:cNvSpPr>
                <p:nvPr/>
              </p:nvSpPr>
              <p:spPr bwMode="invGray">
                <a:xfrm>
                  <a:off x="11106150" y="1542787"/>
                  <a:ext cx="28575" cy="1231"/>
                </a:xfrm>
                <a:custGeom>
                  <a:avLst/>
                  <a:gdLst>
                    <a:gd name="T0" fmla="*/ 0 w 31"/>
                    <a:gd name="T1" fmla="*/ 2 h 2"/>
                    <a:gd name="T2" fmla="*/ 0 w 31"/>
                    <a:gd name="T3" fmla="*/ 2 h 2"/>
                    <a:gd name="T4" fmla="*/ 28 w 31"/>
                    <a:gd name="T5" fmla="*/ 2 h 2"/>
                    <a:gd name="T6" fmla="*/ 0 w 31"/>
                    <a:gd name="T7" fmla="*/ 2 h 2"/>
                  </a:gdLst>
                  <a:ahLst/>
                  <a:cxnLst>
                    <a:cxn ang="0">
                      <a:pos x="T0" y="T1"/>
                    </a:cxn>
                    <a:cxn ang="0">
                      <a:pos x="T2" y="T3"/>
                    </a:cxn>
                    <a:cxn ang="0">
                      <a:pos x="T4" y="T5"/>
                    </a:cxn>
                    <a:cxn ang="0">
                      <a:pos x="T6" y="T7"/>
                    </a:cxn>
                  </a:cxnLst>
                  <a:rect l="0" t="0" r="r" b="b"/>
                  <a:pathLst>
                    <a:path w="31" h="2">
                      <a:moveTo>
                        <a:pt x="0" y="2"/>
                      </a:moveTo>
                      <a:lnTo>
                        <a:pt x="0" y="2"/>
                      </a:lnTo>
                      <a:cubicBezTo>
                        <a:pt x="10" y="2"/>
                        <a:pt x="19" y="2"/>
                        <a:pt x="28" y="2"/>
                      </a:cubicBezTo>
                      <a:cubicBezTo>
                        <a:pt x="31" y="0"/>
                        <a:pt x="17" y="2"/>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1" name="フリーフォーム 70"/>
                <p:cNvSpPr>
                  <a:spLocks/>
                </p:cNvSpPr>
                <p:nvPr/>
              </p:nvSpPr>
              <p:spPr bwMode="invGray">
                <a:xfrm>
                  <a:off x="10679113" y="1525554"/>
                  <a:ext cx="103187" cy="9847"/>
                </a:xfrm>
                <a:custGeom>
                  <a:avLst/>
                  <a:gdLst>
                    <a:gd name="T0" fmla="*/ 77 w 109"/>
                    <a:gd name="T1" fmla="*/ 9 h 12"/>
                    <a:gd name="T2" fmla="*/ 77 w 109"/>
                    <a:gd name="T3" fmla="*/ 9 h 12"/>
                    <a:gd name="T4" fmla="*/ 94 w 109"/>
                    <a:gd name="T5" fmla="*/ 6 h 12"/>
                    <a:gd name="T6" fmla="*/ 77 w 109"/>
                    <a:gd name="T7" fmla="*/ 9 h 12"/>
                  </a:gdLst>
                  <a:ahLst/>
                  <a:cxnLst>
                    <a:cxn ang="0">
                      <a:pos x="T0" y="T1"/>
                    </a:cxn>
                    <a:cxn ang="0">
                      <a:pos x="T2" y="T3"/>
                    </a:cxn>
                    <a:cxn ang="0">
                      <a:pos x="T4" y="T5"/>
                    </a:cxn>
                    <a:cxn ang="0">
                      <a:pos x="T6" y="T7"/>
                    </a:cxn>
                  </a:cxnLst>
                  <a:rect l="0" t="0" r="r" b="b"/>
                  <a:pathLst>
                    <a:path w="109" h="12">
                      <a:moveTo>
                        <a:pt x="77" y="9"/>
                      </a:moveTo>
                      <a:lnTo>
                        <a:pt x="77" y="9"/>
                      </a:lnTo>
                      <a:cubicBezTo>
                        <a:pt x="91" y="10"/>
                        <a:pt x="86" y="4"/>
                        <a:pt x="94" y="6"/>
                      </a:cubicBezTo>
                      <a:cubicBezTo>
                        <a:pt x="109" y="0"/>
                        <a:pt x="0" y="12"/>
                        <a:pt x="77" y="9"/>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2" name="フリーフォーム 71"/>
                <p:cNvSpPr>
                  <a:spLocks/>
                </p:cNvSpPr>
                <p:nvPr/>
              </p:nvSpPr>
              <p:spPr bwMode="invGray">
                <a:xfrm>
                  <a:off x="11039475" y="1550172"/>
                  <a:ext cx="26987" cy="4924"/>
                </a:xfrm>
                <a:custGeom>
                  <a:avLst/>
                  <a:gdLst>
                    <a:gd name="T0" fmla="*/ 27 w 27"/>
                    <a:gd name="T1" fmla="*/ 5 h 5"/>
                    <a:gd name="T2" fmla="*/ 27 w 27"/>
                    <a:gd name="T3" fmla="*/ 5 h 5"/>
                    <a:gd name="T4" fmla="*/ 16 w 27"/>
                    <a:gd name="T5" fmla="*/ 0 h 5"/>
                    <a:gd name="T6" fmla="*/ 0 w 27"/>
                    <a:gd name="T7" fmla="*/ 4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lnTo>
                        <a:pt x="27" y="5"/>
                      </a:lnTo>
                      <a:lnTo>
                        <a:pt x="16" y="0"/>
                      </a:lnTo>
                      <a:lnTo>
                        <a:pt x="0" y="4"/>
                      </a:lnTo>
                      <a:lnTo>
                        <a:pt x="27" y="5"/>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3" name="フリーフォーム 72"/>
                <p:cNvSpPr>
                  <a:spLocks/>
                </p:cNvSpPr>
                <p:nvPr/>
              </p:nvSpPr>
              <p:spPr bwMode="invGray">
                <a:xfrm>
                  <a:off x="10841038" y="1548941"/>
                  <a:ext cx="58737" cy="2462"/>
                </a:xfrm>
                <a:custGeom>
                  <a:avLst/>
                  <a:gdLst>
                    <a:gd name="T0" fmla="*/ 1 w 61"/>
                    <a:gd name="T1" fmla="*/ 2 h 3"/>
                    <a:gd name="T2" fmla="*/ 1 w 61"/>
                    <a:gd name="T3" fmla="*/ 2 h 3"/>
                    <a:gd name="T4" fmla="*/ 49 w 61"/>
                    <a:gd name="T5" fmla="*/ 3 h 3"/>
                    <a:gd name="T6" fmla="*/ 61 w 61"/>
                    <a:gd name="T7" fmla="*/ 2 h 3"/>
                    <a:gd name="T8" fmla="*/ 1 w 61"/>
                    <a:gd name="T9" fmla="*/ 2 h 3"/>
                  </a:gdLst>
                  <a:ahLst/>
                  <a:cxnLst>
                    <a:cxn ang="0">
                      <a:pos x="T0" y="T1"/>
                    </a:cxn>
                    <a:cxn ang="0">
                      <a:pos x="T2" y="T3"/>
                    </a:cxn>
                    <a:cxn ang="0">
                      <a:pos x="T4" y="T5"/>
                    </a:cxn>
                    <a:cxn ang="0">
                      <a:pos x="T6" y="T7"/>
                    </a:cxn>
                    <a:cxn ang="0">
                      <a:pos x="T8" y="T9"/>
                    </a:cxn>
                  </a:cxnLst>
                  <a:rect l="0" t="0" r="r" b="b"/>
                  <a:pathLst>
                    <a:path w="61" h="3">
                      <a:moveTo>
                        <a:pt x="1" y="2"/>
                      </a:moveTo>
                      <a:lnTo>
                        <a:pt x="1" y="2"/>
                      </a:lnTo>
                      <a:lnTo>
                        <a:pt x="49" y="3"/>
                      </a:lnTo>
                      <a:cubicBezTo>
                        <a:pt x="48" y="2"/>
                        <a:pt x="54" y="2"/>
                        <a:pt x="61" y="2"/>
                      </a:cubicBezTo>
                      <a:cubicBezTo>
                        <a:pt x="32" y="1"/>
                        <a:pt x="0" y="0"/>
                        <a:pt x="1"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4" name="フリーフォーム 73"/>
                <p:cNvSpPr>
                  <a:spLocks/>
                </p:cNvSpPr>
                <p:nvPr/>
              </p:nvSpPr>
              <p:spPr bwMode="invGray">
                <a:xfrm>
                  <a:off x="10899775" y="1550172"/>
                  <a:ext cx="36512" cy="1231"/>
                </a:xfrm>
                <a:custGeom>
                  <a:avLst/>
                  <a:gdLst>
                    <a:gd name="T0" fmla="*/ 0 w 38"/>
                    <a:gd name="T1" fmla="*/ 1 h 1"/>
                    <a:gd name="T2" fmla="*/ 0 w 38"/>
                    <a:gd name="T3" fmla="*/ 1 h 1"/>
                    <a:gd name="T4" fmla="*/ 38 w 38"/>
                    <a:gd name="T5" fmla="*/ 0 h 1"/>
                    <a:gd name="T6" fmla="*/ 0 w 38"/>
                    <a:gd name="T7" fmla="*/ 1 h 1"/>
                  </a:gdLst>
                  <a:ahLst/>
                  <a:cxnLst>
                    <a:cxn ang="0">
                      <a:pos x="T0" y="T1"/>
                    </a:cxn>
                    <a:cxn ang="0">
                      <a:pos x="T2" y="T3"/>
                    </a:cxn>
                    <a:cxn ang="0">
                      <a:pos x="T4" y="T5"/>
                    </a:cxn>
                    <a:cxn ang="0">
                      <a:pos x="T6" y="T7"/>
                    </a:cxn>
                  </a:cxnLst>
                  <a:rect l="0" t="0" r="r" b="b"/>
                  <a:pathLst>
                    <a:path w="38" h="1">
                      <a:moveTo>
                        <a:pt x="0" y="1"/>
                      </a:moveTo>
                      <a:lnTo>
                        <a:pt x="0" y="1"/>
                      </a:lnTo>
                      <a:cubicBezTo>
                        <a:pt x="15" y="1"/>
                        <a:pt x="30" y="1"/>
                        <a:pt x="38" y="0"/>
                      </a:cubicBezTo>
                      <a:cubicBezTo>
                        <a:pt x="30" y="0"/>
                        <a:pt x="12" y="0"/>
                        <a:pt x="0" y="1"/>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5" name="フリーフォーム 74"/>
                <p:cNvSpPr>
                  <a:spLocks/>
                </p:cNvSpPr>
                <p:nvPr/>
              </p:nvSpPr>
              <p:spPr bwMode="invGray">
                <a:xfrm>
                  <a:off x="10958513" y="1555096"/>
                  <a:ext cx="46037" cy="0"/>
                </a:xfrm>
                <a:custGeom>
                  <a:avLst/>
                  <a:gdLst>
                    <a:gd name="T0" fmla="*/ 47 w 47"/>
                    <a:gd name="T1" fmla="*/ 1 h 1"/>
                    <a:gd name="T2" fmla="*/ 47 w 47"/>
                    <a:gd name="T3" fmla="*/ 1 h 1"/>
                    <a:gd name="T4" fmla="*/ 33 w 47"/>
                    <a:gd name="T5" fmla="*/ 0 h 1"/>
                    <a:gd name="T6" fmla="*/ 0 w 47"/>
                    <a:gd name="T7" fmla="*/ 0 h 1"/>
                    <a:gd name="T8" fmla="*/ 47 w 47"/>
                    <a:gd name="T9" fmla="*/ 1 h 1"/>
                  </a:gdLst>
                  <a:ahLst/>
                  <a:cxnLst>
                    <a:cxn ang="0">
                      <a:pos x="T0" y="T1"/>
                    </a:cxn>
                    <a:cxn ang="0">
                      <a:pos x="T2" y="T3"/>
                    </a:cxn>
                    <a:cxn ang="0">
                      <a:pos x="T4" y="T5"/>
                    </a:cxn>
                    <a:cxn ang="0">
                      <a:pos x="T6" y="T7"/>
                    </a:cxn>
                    <a:cxn ang="0">
                      <a:pos x="T8" y="T9"/>
                    </a:cxn>
                  </a:cxnLst>
                  <a:rect l="0" t="0" r="r" b="b"/>
                  <a:pathLst>
                    <a:path w="47" h="1">
                      <a:moveTo>
                        <a:pt x="47" y="1"/>
                      </a:moveTo>
                      <a:lnTo>
                        <a:pt x="47" y="1"/>
                      </a:lnTo>
                      <a:lnTo>
                        <a:pt x="33" y="0"/>
                      </a:lnTo>
                      <a:lnTo>
                        <a:pt x="0" y="0"/>
                      </a:lnTo>
                      <a:lnTo>
                        <a:pt x="47" y="1"/>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6" name="フリーフォーム 75"/>
                <p:cNvSpPr>
                  <a:spLocks/>
                </p:cNvSpPr>
                <p:nvPr/>
              </p:nvSpPr>
              <p:spPr bwMode="invGray">
                <a:xfrm>
                  <a:off x="10304463" y="1548941"/>
                  <a:ext cx="61912" cy="3693"/>
                </a:xfrm>
                <a:custGeom>
                  <a:avLst/>
                  <a:gdLst>
                    <a:gd name="T0" fmla="*/ 57 w 65"/>
                    <a:gd name="T1" fmla="*/ 0 h 4"/>
                    <a:gd name="T2" fmla="*/ 57 w 65"/>
                    <a:gd name="T3" fmla="*/ 0 h 4"/>
                    <a:gd name="T4" fmla="*/ 5 w 65"/>
                    <a:gd name="T5" fmla="*/ 1 h 4"/>
                    <a:gd name="T6" fmla="*/ 33 w 65"/>
                    <a:gd name="T7" fmla="*/ 4 h 4"/>
                    <a:gd name="T8" fmla="*/ 57 w 65"/>
                    <a:gd name="T9" fmla="*/ 0 h 4"/>
                  </a:gdLst>
                  <a:ahLst/>
                  <a:cxnLst>
                    <a:cxn ang="0">
                      <a:pos x="T0" y="T1"/>
                    </a:cxn>
                    <a:cxn ang="0">
                      <a:pos x="T2" y="T3"/>
                    </a:cxn>
                    <a:cxn ang="0">
                      <a:pos x="T4" y="T5"/>
                    </a:cxn>
                    <a:cxn ang="0">
                      <a:pos x="T6" y="T7"/>
                    </a:cxn>
                    <a:cxn ang="0">
                      <a:pos x="T8" y="T9"/>
                    </a:cxn>
                  </a:cxnLst>
                  <a:rect l="0" t="0" r="r" b="b"/>
                  <a:pathLst>
                    <a:path w="65" h="4">
                      <a:moveTo>
                        <a:pt x="57" y="0"/>
                      </a:moveTo>
                      <a:lnTo>
                        <a:pt x="57" y="0"/>
                      </a:lnTo>
                      <a:lnTo>
                        <a:pt x="5" y="1"/>
                      </a:lnTo>
                      <a:cubicBezTo>
                        <a:pt x="0" y="3"/>
                        <a:pt x="14" y="4"/>
                        <a:pt x="33" y="4"/>
                      </a:cubicBezTo>
                      <a:cubicBezTo>
                        <a:pt x="45" y="2"/>
                        <a:pt x="65" y="2"/>
                        <a:pt x="57"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7" name="フリーフォーム 76"/>
                <p:cNvSpPr>
                  <a:spLocks/>
                </p:cNvSpPr>
                <p:nvPr/>
              </p:nvSpPr>
              <p:spPr bwMode="invGray">
                <a:xfrm>
                  <a:off x="10483850" y="1557558"/>
                  <a:ext cx="23812" cy="6155"/>
                </a:xfrm>
                <a:custGeom>
                  <a:avLst/>
                  <a:gdLst>
                    <a:gd name="T0" fmla="*/ 25 w 25"/>
                    <a:gd name="T1" fmla="*/ 4 h 7"/>
                    <a:gd name="T2" fmla="*/ 25 w 25"/>
                    <a:gd name="T3" fmla="*/ 4 h 7"/>
                    <a:gd name="T4" fmla="*/ 2 w 25"/>
                    <a:gd name="T5" fmla="*/ 0 h 7"/>
                    <a:gd name="T6" fmla="*/ 0 w 25"/>
                    <a:gd name="T7" fmla="*/ 7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lnTo>
                        <a:pt x="25" y="4"/>
                      </a:lnTo>
                      <a:cubicBezTo>
                        <a:pt x="11" y="3"/>
                        <a:pt x="10" y="2"/>
                        <a:pt x="2" y="0"/>
                      </a:cubicBezTo>
                      <a:lnTo>
                        <a:pt x="0" y="7"/>
                      </a:lnTo>
                      <a:lnTo>
                        <a:pt x="25"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8" name="フリーフォーム 77"/>
                <p:cNvSpPr>
                  <a:spLocks/>
                </p:cNvSpPr>
                <p:nvPr/>
              </p:nvSpPr>
              <p:spPr bwMode="invGray">
                <a:xfrm>
                  <a:off x="10291763" y="1563712"/>
                  <a:ext cx="117475" cy="2462"/>
                </a:xfrm>
                <a:custGeom>
                  <a:avLst/>
                  <a:gdLst>
                    <a:gd name="T0" fmla="*/ 75 w 123"/>
                    <a:gd name="T1" fmla="*/ 0 h 4"/>
                    <a:gd name="T2" fmla="*/ 75 w 123"/>
                    <a:gd name="T3" fmla="*/ 0 h 4"/>
                    <a:gd name="T4" fmla="*/ 66 w 123"/>
                    <a:gd name="T5" fmla="*/ 4 h 4"/>
                    <a:gd name="T6" fmla="*/ 75 w 123"/>
                    <a:gd name="T7" fmla="*/ 0 h 4"/>
                  </a:gdLst>
                  <a:ahLst/>
                  <a:cxnLst>
                    <a:cxn ang="0">
                      <a:pos x="T0" y="T1"/>
                    </a:cxn>
                    <a:cxn ang="0">
                      <a:pos x="T2" y="T3"/>
                    </a:cxn>
                    <a:cxn ang="0">
                      <a:pos x="T4" y="T5"/>
                    </a:cxn>
                    <a:cxn ang="0">
                      <a:pos x="T6" y="T7"/>
                    </a:cxn>
                  </a:cxnLst>
                  <a:rect l="0" t="0" r="r" b="b"/>
                  <a:pathLst>
                    <a:path w="123" h="4">
                      <a:moveTo>
                        <a:pt x="75" y="0"/>
                      </a:moveTo>
                      <a:lnTo>
                        <a:pt x="75" y="0"/>
                      </a:lnTo>
                      <a:cubicBezTo>
                        <a:pt x="70" y="1"/>
                        <a:pt x="0" y="4"/>
                        <a:pt x="66" y="4"/>
                      </a:cubicBezTo>
                      <a:cubicBezTo>
                        <a:pt x="71" y="2"/>
                        <a:pt x="123" y="1"/>
                        <a:pt x="75" y="0"/>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29" name="フリーフォーム 78"/>
                <p:cNvSpPr>
                  <a:spLocks/>
                </p:cNvSpPr>
                <p:nvPr/>
              </p:nvSpPr>
              <p:spPr bwMode="invGray">
                <a:xfrm>
                  <a:off x="9621838" y="1546479"/>
                  <a:ext cx="11112" cy="8617"/>
                </a:xfrm>
                <a:custGeom>
                  <a:avLst/>
                  <a:gdLst>
                    <a:gd name="T0" fmla="*/ 0 w 13"/>
                    <a:gd name="T1" fmla="*/ 10 h 10"/>
                    <a:gd name="T2" fmla="*/ 0 w 13"/>
                    <a:gd name="T3" fmla="*/ 10 h 10"/>
                    <a:gd name="T4" fmla="*/ 13 w 13"/>
                    <a:gd name="T5" fmla="*/ 10 h 10"/>
                    <a:gd name="T6" fmla="*/ 12 w 13"/>
                    <a:gd name="T7" fmla="*/ 0 h 10"/>
                    <a:gd name="T8" fmla="*/ 0 w 13"/>
                    <a:gd name="T9" fmla="*/ 10 h 10"/>
                  </a:gdLst>
                  <a:ahLst/>
                  <a:cxnLst>
                    <a:cxn ang="0">
                      <a:pos x="T0" y="T1"/>
                    </a:cxn>
                    <a:cxn ang="0">
                      <a:pos x="T2" y="T3"/>
                    </a:cxn>
                    <a:cxn ang="0">
                      <a:pos x="T4" y="T5"/>
                    </a:cxn>
                    <a:cxn ang="0">
                      <a:pos x="T6" y="T7"/>
                    </a:cxn>
                    <a:cxn ang="0">
                      <a:pos x="T8" y="T9"/>
                    </a:cxn>
                  </a:cxnLst>
                  <a:rect l="0" t="0" r="r" b="b"/>
                  <a:pathLst>
                    <a:path w="13" h="10">
                      <a:moveTo>
                        <a:pt x="0" y="10"/>
                      </a:moveTo>
                      <a:lnTo>
                        <a:pt x="0" y="10"/>
                      </a:lnTo>
                      <a:lnTo>
                        <a:pt x="13" y="10"/>
                      </a:lnTo>
                      <a:lnTo>
                        <a:pt x="12" y="0"/>
                      </a:lnTo>
                      <a:lnTo>
                        <a:pt x="0" y="10"/>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0" name="フリーフォーム 79"/>
                <p:cNvSpPr>
                  <a:spLocks/>
                </p:cNvSpPr>
                <p:nvPr/>
              </p:nvSpPr>
              <p:spPr bwMode="invGray">
                <a:xfrm>
                  <a:off x="8951913" y="1568636"/>
                  <a:ext cx="96837" cy="8617"/>
                </a:xfrm>
                <a:custGeom>
                  <a:avLst/>
                  <a:gdLst>
                    <a:gd name="T0" fmla="*/ 16 w 101"/>
                    <a:gd name="T1" fmla="*/ 8 h 10"/>
                    <a:gd name="T2" fmla="*/ 16 w 101"/>
                    <a:gd name="T3" fmla="*/ 8 h 10"/>
                    <a:gd name="T4" fmla="*/ 86 w 101"/>
                    <a:gd name="T5" fmla="*/ 4 h 10"/>
                    <a:gd name="T6" fmla="*/ 56 w 101"/>
                    <a:gd name="T7" fmla="*/ 0 h 10"/>
                    <a:gd name="T8" fmla="*/ 16 w 101"/>
                    <a:gd name="T9" fmla="*/ 8 h 10"/>
                  </a:gdLst>
                  <a:ahLst/>
                  <a:cxnLst>
                    <a:cxn ang="0">
                      <a:pos x="T0" y="T1"/>
                    </a:cxn>
                    <a:cxn ang="0">
                      <a:pos x="T2" y="T3"/>
                    </a:cxn>
                    <a:cxn ang="0">
                      <a:pos x="T4" y="T5"/>
                    </a:cxn>
                    <a:cxn ang="0">
                      <a:pos x="T6" y="T7"/>
                    </a:cxn>
                    <a:cxn ang="0">
                      <a:pos x="T8" y="T9"/>
                    </a:cxn>
                  </a:cxnLst>
                  <a:rect l="0" t="0" r="r" b="b"/>
                  <a:pathLst>
                    <a:path w="101" h="10">
                      <a:moveTo>
                        <a:pt x="16" y="8"/>
                      </a:moveTo>
                      <a:lnTo>
                        <a:pt x="16" y="8"/>
                      </a:lnTo>
                      <a:cubicBezTo>
                        <a:pt x="78" y="10"/>
                        <a:pt x="31" y="1"/>
                        <a:pt x="86" y="4"/>
                      </a:cubicBezTo>
                      <a:cubicBezTo>
                        <a:pt x="101" y="2"/>
                        <a:pt x="41" y="2"/>
                        <a:pt x="56" y="0"/>
                      </a:cubicBezTo>
                      <a:cubicBezTo>
                        <a:pt x="19" y="2"/>
                        <a:pt x="0" y="1"/>
                        <a:pt x="16" y="8"/>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1" name="フリーフォーム 80"/>
                <p:cNvSpPr>
                  <a:spLocks/>
                </p:cNvSpPr>
                <p:nvPr/>
              </p:nvSpPr>
              <p:spPr bwMode="invGray">
                <a:xfrm>
                  <a:off x="9005888" y="1566174"/>
                  <a:ext cx="17462" cy="2462"/>
                </a:xfrm>
                <a:custGeom>
                  <a:avLst/>
                  <a:gdLst>
                    <a:gd name="T0" fmla="*/ 0 w 19"/>
                    <a:gd name="T1" fmla="*/ 2 h 2"/>
                    <a:gd name="T2" fmla="*/ 0 w 19"/>
                    <a:gd name="T3" fmla="*/ 2 h 2"/>
                    <a:gd name="T4" fmla="*/ 19 w 19"/>
                    <a:gd name="T5" fmla="*/ 0 h 2"/>
                    <a:gd name="T6" fmla="*/ 0 w 19"/>
                    <a:gd name="T7" fmla="*/ 2 h 2"/>
                  </a:gdLst>
                  <a:ahLst/>
                  <a:cxnLst>
                    <a:cxn ang="0">
                      <a:pos x="T0" y="T1"/>
                    </a:cxn>
                    <a:cxn ang="0">
                      <a:pos x="T2" y="T3"/>
                    </a:cxn>
                    <a:cxn ang="0">
                      <a:pos x="T4" y="T5"/>
                    </a:cxn>
                    <a:cxn ang="0">
                      <a:pos x="T6" y="T7"/>
                    </a:cxn>
                  </a:cxnLst>
                  <a:rect l="0" t="0" r="r" b="b"/>
                  <a:pathLst>
                    <a:path w="19" h="2">
                      <a:moveTo>
                        <a:pt x="0" y="2"/>
                      </a:moveTo>
                      <a:lnTo>
                        <a:pt x="0" y="2"/>
                      </a:lnTo>
                      <a:lnTo>
                        <a:pt x="19" y="0"/>
                      </a:lnTo>
                      <a:cubicBezTo>
                        <a:pt x="8" y="1"/>
                        <a:pt x="3" y="1"/>
                        <a:pt x="0" y="2"/>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2" name="フリーフォーム 81"/>
                <p:cNvSpPr>
                  <a:spLocks/>
                </p:cNvSpPr>
                <p:nvPr/>
              </p:nvSpPr>
              <p:spPr bwMode="invGray">
                <a:xfrm>
                  <a:off x="1587500" y="1516937"/>
                  <a:ext cx="38100" cy="3693"/>
                </a:xfrm>
                <a:custGeom>
                  <a:avLst/>
                  <a:gdLst>
                    <a:gd name="T0" fmla="*/ 39 w 39"/>
                    <a:gd name="T1" fmla="*/ 2 h 4"/>
                    <a:gd name="T2" fmla="*/ 39 w 39"/>
                    <a:gd name="T3" fmla="*/ 2 h 4"/>
                    <a:gd name="T4" fmla="*/ 0 w 39"/>
                    <a:gd name="T5" fmla="*/ 0 h 4"/>
                    <a:gd name="T6" fmla="*/ 25 w 39"/>
                    <a:gd name="T7" fmla="*/ 4 h 4"/>
                    <a:gd name="T8" fmla="*/ 39 w 39"/>
                    <a:gd name="T9" fmla="*/ 2 h 4"/>
                  </a:gdLst>
                  <a:ahLst/>
                  <a:cxnLst>
                    <a:cxn ang="0">
                      <a:pos x="T0" y="T1"/>
                    </a:cxn>
                    <a:cxn ang="0">
                      <a:pos x="T2" y="T3"/>
                    </a:cxn>
                    <a:cxn ang="0">
                      <a:pos x="T4" y="T5"/>
                    </a:cxn>
                    <a:cxn ang="0">
                      <a:pos x="T6" y="T7"/>
                    </a:cxn>
                    <a:cxn ang="0">
                      <a:pos x="T8" y="T9"/>
                    </a:cxn>
                  </a:cxnLst>
                  <a:rect l="0" t="0" r="r" b="b"/>
                  <a:pathLst>
                    <a:path w="39" h="4">
                      <a:moveTo>
                        <a:pt x="39" y="2"/>
                      </a:moveTo>
                      <a:lnTo>
                        <a:pt x="39" y="2"/>
                      </a:lnTo>
                      <a:lnTo>
                        <a:pt x="0" y="0"/>
                      </a:lnTo>
                      <a:lnTo>
                        <a:pt x="25" y="4"/>
                      </a:lnTo>
                      <a:lnTo>
                        <a:pt x="39" y="2"/>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3" name="フリーフォーム 82"/>
                <p:cNvSpPr>
                  <a:spLocks/>
                </p:cNvSpPr>
                <p:nvPr/>
              </p:nvSpPr>
              <p:spPr bwMode="invGray">
                <a:xfrm>
                  <a:off x="1522413" y="1519399"/>
                  <a:ext cx="30162" cy="4924"/>
                </a:xfrm>
                <a:custGeom>
                  <a:avLst/>
                  <a:gdLst>
                    <a:gd name="T0" fmla="*/ 32 w 32"/>
                    <a:gd name="T1" fmla="*/ 6 h 6"/>
                    <a:gd name="T2" fmla="*/ 32 w 32"/>
                    <a:gd name="T3" fmla="*/ 6 h 6"/>
                    <a:gd name="T4" fmla="*/ 23 w 32"/>
                    <a:gd name="T5" fmla="*/ 0 h 6"/>
                    <a:gd name="T6" fmla="*/ 0 w 32"/>
                    <a:gd name="T7" fmla="*/ 5 h 6"/>
                    <a:gd name="T8" fmla="*/ 32 w 32"/>
                    <a:gd name="T9" fmla="*/ 6 h 6"/>
                  </a:gdLst>
                  <a:ahLst/>
                  <a:cxnLst>
                    <a:cxn ang="0">
                      <a:pos x="T0" y="T1"/>
                    </a:cxn>
                    <a:cxn ang="0">
                      <a:pos x="T2" y="T3"/>
                    </a:cxn>
                    <a:cxn ang="0">
                      <a:pos x="T4" y="T5"/>
                    </a:cxn>
                    <a:cxn ang="0">
                      <a:pos x="T6" y="T7"/>
                    </a:cxn>
                    <a:cxn ang="0">
                      <a:pos x="T8" y="T9"/>
                    </a:cxn>
                  </a:cxnLst>
                  <a:rect l="0" t="0" r="r" b="b"/>
                  <a:pathLst>
                    <a:path w="32" h="6">
                      <a:moveTo>
                        <a:pt x="32" y="6"/>
                      </a:moveTo>
                      <a:lnTo>
                        <a:pt x="32" y="6"/>
                      </a:lnTo>
                      <a:lnTo>
                        <a:pt x="23" y="0"/>
                      </a:lnTo>
                      <a:lnTo>
                        <a:pt x="0" y="5"/>
                      </a:lnTo>
                      <a:cubicBezTo>
                        <a:pt x="8" y="5"/>
                        <a:pt x="26" y="5"/>
                        <a:pt x="32" y="6"/>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4" name="フリーフォーム 83"/>
                <p:cNvSpPr>
                  <a:spLocks/>
                </p:cNvSpPr>
                <p:nvPr/>
              </p:nvSpPr>
              <p:spPr bwMode="invGray">
                <a:xfrm>
                  <a:off x="6650038" y="1573559"/>
                  <a:ext cx="33337" cy="3693"/>
                </a:xfrm>
                <a:custGeom>
                  <a:avLst/>
                  <a:gdLst>
                    <a:gd name="T0" fmla="*/ 31 w 34"/>
                    <a:gd name="T1" fmla="*/ 4 h 4"/>
                    <a:gd name="T2" fmla="*/ 31 w 34"/>
                    <a:gd name="T3" fmla="*/ 4 h 4"/>
                    <a:gd name="T4" fmla="*/ 34 w 34"/>
                    <a:gd name="T5" fmla="*/ 2 h 4"/>
                    <a:gd name="T6" fmla="*/ 0 w 34"/>
                    <a:gd name="T7" fmla="*/ 0 h 4"/>
                    <a:gd name="T8" fmla="*/ 31 w 34"/>
                    <a:gd name="T9" fmla="*/ 4 h 4"/>
                  </a:gdLst>
                  <a:ahLst/>
                  <a:cxnLst>
                    <a:cxn ang="0">
                      <a:pos x="T0" y="T1"/>
                    </a:cxn>
                    <a:cxn ang="0">
                      <a:pos x="T2" y="T3"/>
                    </a:cxn>
                    <a:cxn ang="0">
                      <a:pos x="T4" y="T5"/>
                    </a:cxn>
                    <a:cxn ang="0">
                      <a:pos x="T6" y="T7"/>
                    </a:cxn>
                    <a:cxn ang="0">
                      <a:pos x="T8" y="T9"/>
                    </a:cxn>
                  </a:cxnLst>
                  <a:rect l="0" t="0" r="r" b="b"/>
                  <a:pathLst>
                    <a:path w="34" h="4">
                      <a:moveTo>
                        <a:pt x="31" y="4"/>
                      </a:moveTo>
                      <a:lnTo>
                        <a:pt x="31" y="4"/>
                      </a:lnTo>
                      <a:lnTo>
                        <a:pt x="34" y="2"/>
                      </a:lnTo>
                      <a:cubicBezTo>
                        <a:pt x="28" y="1"/>
                        <a:pt x="18" y="1"/>
                        <a:pt x="0" y="0"/>
                      </a:cubicBezTo>
                      <a:lnTo>
                        <a:pt x="31" y="4"/>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5" name="フリーフォーム 84"/>
                <p:cNvSpPr>
                  <a:spLocks/>
                </p:cNvSpPr>
                <p:nvPr/>
              </p:nvSpPr>
              <p:spPr bwMode="invGray">
                <a:xfrm>
                  <a:off x="6162675" y="1566174"/>
                  <a:ext cx="15875" cy="4924"/>
                </a:xfrm>
                <a:custGeom>
                  <a:avLst/>
                  <a:gdLst>
                    <a:gd name="T0" fmla="*/ 8 w 17"/>
                    <a:gd name="T1" fmla="*/ 6 h 6"/>
                    <a:gd name="T2" fmla="*/ 8 w 17"/>
                    <a:gd name="T3" fmla="*/ 6 h 6"/>
                    <a:gd name="T4" fmla="*/ 17 w 17"/>
                    <a:gd name="T5" fmla="*/ 6 h 6"/>
                    <a:gd name="T6" fmla="*/ 0 w 17"/>
                    <a:gd name="T7" fmla="*/ 0 h 6"/>
                    <a:gd name="T8" fmla="*/ 8 w 17"/>
                    <a:gd name="T9" fmla="*/ 6 h 6"/>
                  </a:gdLst>
                  <a:ahLst/>
                  <a:cxnLst>
                    <a:cxn ang="0">
                      <a:pos x="T0" y="T1"/>
                    </a:cxn>
                    <a:cxn ang="0">
                      <a:pos x="T2" y="T3"/>
                    </a:cxn>
                    <a:cxn ang="0">
                      <a:pos x="T4" y="T5"/>
                    </a:cxn>
                    <a:cxn ang="0">
                      <a:pos x="T6" y="T7"/>
                    </a:cxn>
                    <a:cxn ang="0">
                      <a:pos x="T8" y="T9"/>
                    </a:cxn>
                  </a:cxnLst>
                  <a:rect l="0" t="0" r="r" b="b"/>
                  <a:pathLst>
                    <a:path w="17" h="6">
                      <a:moveTo>
                        <a:pt x="8" y="6"/>
                      </a:moveTo>
                      <a:lnTo>
                        <a:pt x="8" y="6"/>
                      </a:lnTo>
                      <a:lnTo>
                        <a:pt x="17" y="6"/>
                      </a:lnTo>
                      <a:lnTo>
                        <a:pt x="0" y="0"/>
                      </a:lnTo>
                      <a:lnTo>
                        <a:pt x="8" y="6"/>
                      </a:ln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sp>
              <p:nvSpPr>
                <p:cNvPr id="236" name="フリーフォーム 85"/>
                <p:cNvSpPr>
                  <a:spLocks/>
                </p:cNvSpPr>
                <p:nvPr/>
              </p:nvSpPr>
              <p:spPr bwMode="invGray">
                <a:xfrm>
                  <a:off x="5738813" y="1571097"/>
                  <a:ext cx="60325" cy="6155"/>
                </a:xfrm>
                <a:custGeom>
                  <a:avLst/>
                  <a:gdLst>
                    <a:gd name="T0" fmla="*/ 5 w 63"/>
                    <a:gd name="T1" fmla="*/ 7 h 8"/>
                    <a:gd name="T2" fmla="*/ 5 w 63"/>
                    <a:gd name="T3" fmla="*/ 7 h 8"/>
                    <a:gd name="T4" fmla="*/ 63 w 63"/>
                    <a:gd name="T5" fmla="*/ 7 h 8"/>
                    <a:gd name="T6" fmla="*/ 5 w 63"/>
                    <a:gd name="T7" fmla="*/ 7 h 8"/>
                  </a:gdLst>
                  <a:ahLst/>
                  <a:cxnLst>
                    <a:cxn ang="0">
                      <a:pos x="T0" y="T1"/>
                    </a:cxn>
                    <a:cxn ang="0">
                      <a:pos x="T2" y="T3"/>
                    </a:cxn>
                    <a:cxn ang="0">
                      <a:pos x="T4" y="T5"/>
                    </a:cxn>
                    <a:cxn ang="0">
                      <a:pos x="T6" y="T7"/>
                    </a:cxn>
                  </a:cxnLst>
                  <a:rect l="0" t="0" r="r" b="b"/>
                  <a:pathLst>
                    <a:path w="63" h="8">
                      <a:moveTo>
                        <a:pt x="5" y="7"/>
                      </a:moveTo>
                      <a:lnTo>
                        <a:pt x="5" y="7"/>
                      </a:lnTo>
                      <a:cubicBezTo>
                        <a:pt x="23" y="8"/>
                        <a:pt x="45" y="6"/>
                        <a:pt x="63" y="7"/>
                      </a:cubicBezTo>
                      <a:cubicBezTo>
                        <a:pt x="23" y="8"/>
                        <a:pt x="0" y="0"/>
                        <a:pt x="5" y="7"/>
                      </a:cubicBezTo>
                      <a:close/>
                    </a:path>
                  </a:pathLst>
                </a:custGeom>
                <a:grp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kumimoji="1" lang="ja-JP">
                    <a:ln>
                      <a:noFill/>
                    </a:ln>
                    <a:latin typeface="Meiryo UI" panose="020B0604030504040204" pitchFamily="50" charset="-128"/>
                    <a:ea typeface="Meiryo UI" panose="020B0604030504040204" pitchFamily="50" charset="-128"/>
                    <a:cs typeface="Meiryo UI" panose="020B0604030504040204" pitchFamily="50" charset="-128"/>
                  </a:endParaRPr>
                </a:p>
              </p:txBody>
            </p:sp>
          </p:grpSp>
        </p:grpSp>
      </p:grpSp>
      <p:pic>
        <p:nvPicPr>
          <p:cNvPr id="4" name="tmp82C6">
            <a:hlinkClick r:id="" action="ppaction://media"/>
          </p:cNvPr>
          <p:cNvPicPr>
            <a:picLocks noChangeAspect="1"/>
          </p:cNvPicPr>
          <p:nvPr>
            <a:videoFile r:link="rId1"/>
            <p:custDataLst>
              <p:tags r:id="rId2"/>
            </p:custDataLst>
            <p:extLst>
              <p:ext uri="{DAA4B4D4-6D71-4841-9C94-3DE7FCFB9230}">
                <p14:media xmlns:p14="http://schemas.microsoft.com/office/powerpoint/2010/main" r:embed="rId3">
                  <p14:trim end="48.7913"/>
                </p14:media>
              </p:ext>
              <p:ext uri="{42D2F446-02D8-4167-A562-619A0277C38B}">
                <p15:isNarration xmlns:p15="http://schemas.microsoft.com/office/powerpoint/2012/main" val="1"/>
              </p:ext>
            </p:extLst>
          </p:nvPr>
        </p:nvPicPr>
        <p:blipFill>
          <a:blip r:embed="rId8"/>
          <a:stretch>
            <a:fillRect/>
          </a:stretch>
        </p:blipFill>
        <p:spPr>
          <a:xfrm>
            <a:off x="9138596" y="0"/>
            <a:ext cx="3050229" cy="1738302"/>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advTm="4362">
        <p:fade/>
      </p:transition>
    </mc:Choice>
    <mc:Fallback>
      <p:transition spd="med" advTm="4362">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
                                  </p:stCondLst>
                                  <p:childTnLst>
                                    <p:cmd type="call" cmd="playFrom(0.0)">
                                      <p:cBhvr>
                                        <p:cTn id="6" dur="1" fill="hold"/>
                                        <p:tgtEl>
                                          <p:spTgt spid="4"/>
                                        </p:tgtEl>
                                      </p:cBhvr>
                                    </p:cmd>
                                  </p:childTnLst>
                                </p:cTn>
                              </p:par>
                              <p:par>
                                <p:cTn id="7" presetID="10" presetClass="entr" presetSubtype="0" fill="hold" nodeType="withEffect">
                                  <p:stCondLst>
                                    <p:cond delay="0"/>
                                  </p:stCondLst>
                                  <p:childTnLst>
                                    <p:set>
                                      <p:cBhvr>
                                        <p:cTn id="8" dur="1" fill="hold">
                                          <p:stCondLst>
                                            <p:cond delay="0"/>
                                          </p:stCondLst>
                                        </p:cTn>
                                        <p:tgtEl>
                                          <p:spTgt spid="464"/>
                                        </p:tgtEl>
                                        <p:attrNameLst>
                                          <p:attrName>style.visibility</p:attrName>
                                        </p:attrNameLst>
                                      </p:cBhvr>
                                      <p:to>
                                        <p:strVal val="visible"/>
                                      </p:to>
                                    </p:set>
                                    <p:animEffect transition="in" filter="fade">
                                      <p:cBhvr>
                                        <p:cTn id="9" dur="1000"/>
                                        <p:tgtEl>
                                          <p:spTgt spid="464"/>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0" fill="hold" display="0">
                  <p:stCondLst>
                    <p:cond delay="indefinite"/>
                  </p:stCondLst>
                </p:cTn>
                <p:tgtEl>
                  <p:spTgt spid="4"/>
                </p:tgtEl>
              </p:cMediaNode>
            </p:video>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ATHENA.MIXSHAPE" val="|streamable=true|recordStart=0|recordEnd=14261|recordLength=14330|start=0|end=14261|audioFormat={00001610-0000-0010-8000-00AA00389B71}|audioRate=44100|muted=false|volume=0.8|fadeIn=0|fadeOut=0|videoFormat={34363248-0000-0010-8000-00AA00389B71}|videoRate=15|videoWidth=372|videoHeight=212"/>
</p:tagLst>
</file>

<file path=ppt/tags/tag10.xml><?xml version="1.0" encoding="utf-8"?>
<p:tagLst xmlns:a="http://schemas.openxmlformats.org/drawingml/2006/main" xmlns:r="http://schemas.openxmlformats.org/officeDocument/2006/relationships" xmlns:p="http://schemas.openxmlformats.org/presentationml/2006/main">
  <p:tag name="ATHENA.MIXSHAPE" val="|streamable=true|recordStart=0|recordEnd=13609|recordLength=13692|start=0|end=13609|audioFormat={00001610-0000-0010-8000-00AA00389B71}|audioRate=44100|muted=false|volume=0.8|fadeIn=0|fadeOut=0|videoFormat={34363248-0000-0010-8000-00AA00389B71}|videoRate=15|videoWidth=372|videoHeight=212"/>
</p:tagLst>
</file>

<file path=ppt/tags/tag11.xml><?xml version="1.0" encoding="utf-8"?>
<p:tagLst xmlns:a="http://schemas.openxmlformats.org/drawingml/2006/main" xmlns:r="http://schemas.openxmlformats.org/officeDocument/2006/relationships" xmlns:p="http://schemas.openxmlformats.org/presentationml/2006/main">
  <p:tag name="ATHENA.MIXSHAPE" val="|streamable=true|recordStart=0|recordEnd=26164|recordLength=26192|start=0|end=26164|audioFormat={00001610-0000-0010-8000-00AA00389B71}|audioRate=44100|muted=false|volume=0.8|fadeIn=0|fadeOut=0|videoFormat={34363248-0000-0010-8000-00AA00389B71}|videoRate=15|videoWidth=372|videoHeight=212"/>
</p:tagLst>
</file>

<file path=ppt/tags/tag12.xml><?xml version="1.0" encoding="utf-8"?>
<p:tagLst xmlns:a="http://schemas.openxmlformats.org/drawingml/2006/main" xmlns:r="http://schemas.openxmlformats.org/officeDocument/2006/relationships" xmlns:p="http://schemas.openxmlformats.org/presentationml/2006/main">
  <p:tag name="ATHENA.MIXSHAPE" val="|streamable=true|recordStart=0|recordEnd=4363|recordLength=4411|start=0|end=4363|audioFormat={00001610-0000-0010-8000-00AA00389B71}|audioRate=44100|muted=false|volume=0.8|fadeIn=0|fadeOut=0|videoFormat={34363248-0000-0010-8000-00AA00389B71}|videoRate=15|videoWidth=372|videoHeight=212"/>
</p:tagLst>
</file>

<file path=ppt/tags/tag13.xml><?xml version="1.0" encoding="utf-8"?>
<p:tagLst xmlns:a="http://schemas.openxmlformats.org/drawingml/2006/main" xmlns:r="http://schemas.openxmlformats.org/officeDocument/2006/relationships" xmlns:p="http://schemas.openxmlformats.org/presentationml/2006/main">
  <p:tag name="ATHENA.MIXSHAPE" val="|streamable=true|recordStart=0|recordEnd=4626|recordLength=4675|start=0|end=4626|audioFormat={00001610-0000-0010-8000-00AA00389B71}|audioRate=44100|muted=false|volume=0.8|fadeIn=0|fadeOut=0|videoFormat={34363248-0000-0010-8000-00AA00389B71}|videoRate=15|videoWidth=372|videoHeight=212"/>
</p:tagLst>
</file>

<file path=ppt/tags/tag14.xml><?xml version="1.0" encoding="utf-8"?>
<p:tagLst xmlns:a="http://schemas.openxmlformats.org/drawingml/2006/main" xmlns:r="http://schemas.openxmlformats.org/officeDocument/2006/relationships" xmlns:p="http://schemas.openxmlformats.org/presentationml/2006/main">
  <p:tag name="ATHENA.MIXSHAPE" val="|streamable=true|recordStart=0|recordEnd=22512|recordLength=22639|start=0|end=22512|audioFormat={00001610-0000-0010-8000-00AA00389B71}|audioRate=44100|muted=false|volume=0.8|fadeIn=0|fadeOut=0|videoFormat={34363248-0000-0010-8000-00AA00389B71}|videoRate=15|videoWidth=372|videoHeight=212"/>
</p:tagLst>
</file>

<file path=ppt/tags/tag15.xml><?xml version="1.0" encoding="utf-8"?>
<p:tagLst xmlns:a="http://schemas.openxmlformats.org/drawingml/2006/main" xmlns:r="http://schemas.openxmlformats.org/officeDocument/2006/relationships" xmlns:p="http://schemas.openxmlformats.org/presentationml/2006/main">
  <p:tag name="ATHENA.MIXSHAPE" val="|streamable=true|recordStart=0|recordEnd=25641|recordLength=25750|start=0|end=25641|audioFormat={00001610-0000-0010-8000-00AA00389B71}|audioRate=44100|muted=false|volume=0.8|fadeIn=0|fadeOut=0|videoFormat={34363248-0000-0010-8000-00AA00389B71}|videoRate=15|videoWidth=372|videoHeight=212"/>
</p:tagLst>
</file>

<file path=ppt/tags/tag16.xml><?xml version="1.0" encoding="utf-8"?>
<p:tagLst xmlns:a="http://schemas.openxmlformats.org/drawingml/2006/main" xmlns:r="http://schemas.openxmlformats.org/officeDocument/2006/relationships" xmlns:p="http://schemas.openxmlformats.org/presentationml/2006/main">
  <p:tag name="ATHENA.MIXSHAPE" val="|streamable=true|recordStart=0|recordEnd=15481|recordLength=15596|start=0|end=15481|audioFormat={00001610-0000-0010-8000-00AA00389B71}|audioRate=44100|muted=false|volume=0.8|fadeIn=0|fadeOut=0|videoFormat={34363248-0000-0010-8000-00AA00389B71}|videoRate=15|videoWidth=372|videoHeight=212"/>
</p:tagLst>
</file>

<file path=ppt/tags/tag17.xml><?xml version="1.0" encoding="utf-8"?>
<p:tagLst xmlns:a="http://schemas.openxmlformats.org/drawingml/2006/main" xmlns:r="http://schemas.openxmlformats.org/officeDocument/2006/relationships" xmlns:p="http://schemas.openxmlformats.org/presentationml/2006/main">
  <p:tag name="ATHENA.MIXSHAPE" val="|streamable=true|recordStart=0|recordEnd=12517|recordLength=12613|start=0|end=12517|audioFormat={00001610-0000-0010-8000-00AA00389B71}|audioRate=44100|muted=false|volume=0.8|fadeIn=0|fadeOut=0|videoFormat={34363248-0000-0010-8000-00AA00389B71}|videoRate=15|videoWidth=372|videoHeight=212"/>
</p:tagLst>
</file>

<file path=ppt/tags/tag18.xml><?xml version="1.0" encoding="utf-8"?>
<p:tagLst xmlns:a="http://schemas.openxmlformats.org/drawingml/2006/main" xmlns:r="http://schemas.openxmlformats.org/officeDocument/2006/relationships" xmlns:p="http://schemas.openxmlformats.org/presentationml/2006/main">
  <p:tag name="ATHENA.MIXSHAPE" val="|streamable=true|recordStart=0|recordEnd=7498|recordLength=7540|start=0|end=7498|audioFormat={00001610-0000-0010-8000-00AA00389B71}|audioRate=44100|muted=false|volume=0.8|fadeIn=0|fadeOut=0|videoFormat={34363248-0000-0010-8000-00AA00389B71}|videoRate=15|videoWidth=372|videoHeight=212"/>
</p:tagLst>
</file>

<file path=ppt/tags/tag19.xml><?xml version="1.0" encoding="utf-8"?>
<p:tagLst xmlns:a="http://schemas.openxmlformats.org/drawingml/2006/main" xmlns:r="http://schemas.openxmlformats.org/officeDocument/2006/relationships" xmlns:p="http://schemas.openxmlformats.org/presentationml/2006/main">
  <p:tag name="ATHENA.MIXSHAPE" val="|streamable=true|recordStart=0|recordEnd=23090|recordLength=23150|start=0|end=23090|audioFormat={00001610-0000-0010-8000-00AA00389B71}|audioRate=44100|muted=false|volume=0.8|fadeIn=0|fadeOut=0|videoFormat={34363248-0000-0010-8000-00AA00389B71}|videoRate=15|videoWidth=372|videoHeight=212"/>
</p:tagLst>
</file>

<file path=ppt/tags/tag2.xml><?xml version="1.0" encoding="utf-8"?>
<p:tagLst xmlns:a="http://schemas.openxmlformats.org/drawingml/2006/main" xmlns:r="http://schemas.openxmlformats.org/officeDocument/2006/relationships" xmlns:p="http://schemas.openxmlformats.org/presentationml/2006/main">
  <p:tag name="TIMING" val="|5.645|3.613|3.605|7.64|1.958|1.524"/>
</p:tagLst>
</file>

<file path=ppt/tags/tag20.xml><?xml version="1.0" encoding="utf-8"?>
<p:tagLst xmlns:a="http://schemas.openxmlformats.org/drawingml/2006/main" xmlns:r="http://schemas.openxmlformats.org/officeDocument/2006/relationships" xmlns:p="http://schemas.openxmlformats.org/presentationml/2006/main">
  <p:tag name="ATHENA.MIXSHAPE" val="|streamable=true|recordStart=0|recordEnd=11709|recordLength=11821|start=0|end=11709|audioFormat={00001610-0000-0010-8000-00AA00389B71}|audioRate=44100|muted=false|volume=0.8|fadeIn=0|fadeOut=0|videoFormat={34363248-0000-0010-8000-00AA00389B71}|videoRate=15|videoWidth=372|videoHeight=212"/>
</p:tagLst>
</file>

<file path=ppt/tags/tag21.xml><?xml version="1.0" encoding="utf-8"?>
<p:tagLst xmlns:a="http://schemas.openxmlformats.org/drawingml/2006/main" xmlns:r="http://schemas.openxmlformats.org/officeDocument/2006/relationships" xmlns:p="http://schemas.openxmlformats.org/presentationml/2006/main">
  <p:tag name="ATHENA.MIXSHAPE" val="|streamable=true|recordStart=0|recordEnd=11067|recordLength=11082|start=0|end=11067|audioFormat={00001610-0000-0010-8000-00AA00389B71}|audioRate=44100|muted=false|volume=0.8|fadeIn=0|fadeOut=0|videoFormat={34363248-0000-0010-8000-00AA00389B71}|videoRate=15|videoWidth=372|videoHeight=212"/>
</p:tagLst>
</file>

<file path=ppt/tags/tag22.xml><?xml version="1.0" encoding="utf-8"?>
<p:tagLst xmlns:a="http://schemas.openxmlformats.org/drawingml/2006/main" xmlns:r="http://schemas.openxmlformats.org/officeDocument/2006/relationships" xmlns:p="http://schemas.openxmlformats.org/presentationml/2006/main">
  <p:tag name="ATHENA.MIXSHAPE" val="|streamable=true|recordStart=0|recordEnd=10070|recordLength=10158|start=0|end=10070|audioFormat={00001610-0000-0010-8000-00AA00389B71}|audioRate=44100|muted=false|volume=0.8|fadeIn=0|fadeOut=0|videoFormat={34363248-0000-0010-8000-00AA00389B71}|videoRate=15|videoWidth=372|videoHeight=212"/>
</p:tagLst>
</file>

<file path=ppt/tags/tag23.xml><?xml version="1.0" encoding="utf-8"?>
<p:tagLst xmlns:a="http://schemas.openxmlformats.org/drawingml/2006/main" xmlns:r="http://schemas.openxmlformats.org/officeDocument/2006/relationships" xmlns:p="http://schemas.openxmlformats.org/presentationml/2006/main">
  <p:tag name="TIMING" val="|2.766|5.447001|6.516|8.139|11.604|6.835999|7.197002|3.281998"/>
</p:tagLst>
</file>

<file path=ppt/tags/tag24.xml><?xml version="1.0" encoding="utf-8"?>
<p:tagLst xmlns:a="http://schemas.openxmlformats.org/drawingml/2006/main" xmlns:r="http://schemas.openxmlformats.org/officeDocument/2006/relationships" xmlns:p="http://schemas.openxmlformats.org/presentationml/2006/main">
  <p:tag name="ATHENA.MIXSHAPE" val="|streamable=true|recordStart=0|recordEnd=61901|recordLength=61950|start=0|end=61901|audioFormat={00001610-0000-0010-8000-00AA00389B71}|audioRate=44100|muted=false|volume=0.8|fadeIn=0|fadeOut=0|videoFormat={34363248-0000-0010-8000-00AA00389B71}|videoRate=15|videoWidth=372|videoHeight=212"/>
</p:tagLst>
</file>

<file path=ppt/tags/tag25.xml><?xml version="1.0" encoding="utf-8"?>
<p:tagLst xmlns:a="http://schemas.openxmlformats.org/drawingml/2006/main" xmlns:r="http://schemas.openxmlformats.org/officeDocument/2006/relationships" xmlns:p="http://schemas.openxmlformats.org/presentationml/2006/main">
  <p:tag name="ATHENA.MIXSHAPE" val="|streamable=true|recordStart=0|recordEnd=14498|recordLength=14587|start=0|end=14498|audioFormat={00001610-0000-0010-8000-00AA00389B71}|audioRate=44100|muted=false|volume=0.8|fadeIn=0|fadeOut=0|videoFormat={34363248-0000-0010-8000-00AA00389B71}|videoRate=15|videoWidth=372|videoHeight=212"/>
</p:tagLst>
</file>

<file path=ppt/tags/tag3.xml><?xml version="1.0" encoding="utf-8"?>
<p:tagLst xmlns:a="http://schemas.openxmlformats.org/drawingml/2006/main" xmlns:r="http://schemas.openxmlformats.org/officeDocument/2006/relationships" xmlns:p="http://schemas.openxmlformats.org/presentationml/2006/main">
  <p:tag name="ATHENA.MIXSHAPE" val="|streamable=true|recordStart=0|recordEnd=26397|recordLength=26470|start=0|end=26397|audioFormat={00001610-0000-0010-8000-00AA00389B71}|audioRate=44100|muted=false|volume=0.8|fadeIn=0|fadeOut=0|videoFormat={34363248-0000-0010-8000-00AA00389B71}|videoRate=15|videoWidth=372|videoHeight=212"/>
</p:tagLst>
</file>

<file path=ppt/tags/tag4.xml><?xml version="1.0" encoding="utf-8"?>
<p:tagLst xmlns:a="http://schemas.openxmlformats.org/drawingml/2006/main" xmlns:r="http://schemas.openxmlformats.org/officeDocument/2006/relationships" xmlns:p="http://schemas.openxmlformats.org/presentationml/2006/main">
  <p:tag name="TIMING" val="|4.216|2.15|3.698|1.481|3.826|1.861|2.989|2.98"/>
</p:tagLst>
</file>

<file path=ppt/tags/tag5.xml><?xml version="1.0" encoding="utf-8"?>
<p:tagLst xmlns:a="http://schemas.openxmlformats.org/drawingml/2006/main" xmlns:r="http://schemas.openxmlformats.org/officeDocument/2006/relationships" xmlns:p="http://schemas.openxmlformats.org/presentationml/2006/main">
  <p:tag name="ATHENA.MIXSHAPE" val="|streamable=true|recordStart=0|recordEnd=28198|recordLength=28258|start=0|end=28198|audioFormat={00001610-0000-0010-8000-00AA00389B71}|audioRate=44100|muted=false|volume=0.8|fadeIn=0|fadeOut=0|videoFormat={34363248-0000-0010-8000-00AA00389B71}|videoRate=15|videoWidth=372|videoHeight=212"/>
</p:tagLst>
</file>

<file path=ppt/tags/tag6.xml><?xml version="1.0" encoding="utf-8"?>
<p:tagLst xmlns:a="http://schemas.openxmlformats.org/drawingml/2006/main" xmlns:r="http://schemas.openxmlformats.org/officeDocument/2006/relationships" xmlns:p="http://schemas.openxmlformats.org/presentationml/2006/main">
  <p:tag name="TIMING" val="|6.715|3.359|3.311|1.757|13.302|4.028|11.496|2.862003"/>
</p:tagLst>
</file>

<file path=ppt/tags/tag7.xml><?xml version="1.0" encoding="utf-8"?>
<p:tagLst xmlns:a="http://schemas.openxmlformats.org/drawingml/2006/main" xmlns:r="http://schemas.openxmlformats.org/officeDocument/2006/relationships" xmlns:p="http://schemas.openxmlformats.org/presentationml/2006/main">
  <p:tag name="ATHENA.MIXSHAPE" val="|streamable=true|audioOnly=true|recordStart=0|recordEnd=81422|recordLength=81466|start=0|end=81422|audioFormat={00001610-0000-0010-8000-00AA00389B71}|audioRate=44100|muted=false|volume=0.8|fadeIn=0|fadeOut=0|videoFormat={34363248-0000-0010-8000-00AA00389B71}|videoRate=15|videoWidth=256|videoHeight=256"/>
</p:tagLst>
</file>

<file path=ppt/tags/tag8.xml><?xml version="1.0" encoding="utf-8"?>
<p:tagLst xmlns:a="http://schemas.openxmlformats.org/drawingml/2006/main" xmlns:r="http://schemas.openxmlformats.org/officeDocument/2006/relationships" xmlns:p="http://schemas.openxmlformats.org/presentationml/2006/main">
  <p:tag name="ATHENA.MIXSHAPE" val="AAEAAAD/////AQAAAAAAAAAMAgAAAE9BdXRob3JQUFQsIFZlcnNpb249MC4xLjU3MjAuMCwgQ3VsdHVyZT1uZXV0cmFsLCBQdWJsaWNLZXlUb2tlbj0zMWJmMzg1NmFkMzY0ZTM1BQEAAAALSW5rTWF0dGVyVjEEAAAABVNjYWxlDUxpc3RgMStfaXRlbXMMTGlzdGAxK19zaXplD0xpc3RgMStfdmVyc2lvbgAEAAALF1NoYXJlZC5JbmtpbmcuSW5rQXRvbVtdAgAAAAgIAgAAAP8zPz8JAwAAABwAAAAhAAAABwMAAAAAAQAAACAAAAAECUlua0F0b21WMQIAAAAJBAAAAAkFAAAACQYAAAAJBwAAAAkIAAAACQkAAAAJCgAAAAkLAAAACQwAAAAJDQAAAAkOAAAACQ8AAAAJEAAAAAkRAAAACRIAAAAJEwAAAAkUAAAACRUAAAAJFgAAAAkXAAAACRgAAAAJGQAAAAkaAAAACRsAAAAJHAAAAAkdAAAACR4AAAAJHwAAAA0EBQQAAAALUGVuU3Ryb2tlVjEEAAAACkF0dHJpYnV0ZXMFVHJhY2UJU3RhcnRUaW1lBFR5cGUEBAAED1BlbkF0dHJpYnV0ZXNWMQIAAAAKSW5rVHJhY2VWMQIAAAAQDEFjdGlvblR5cGVWMQIAAAACAAAACSAAAAAJIQAAAERFAAAAAAAABd7///8MQWN0aW9uVHlwZVYxAQAAAAd2YWx1ZV9fAAgCAAAAAAAAAAEFAAAABAAAAAkjAAAACSQAAABERQAAAAAAAAHb////3v///wAAAAABBgAAAAQAAAAJJgAAAAknAAAA2UYAAAAAAAAB2P///97///8AAAAAAQcAAAAEAAAACSkAAAAJKgAAADtJAAAAAAAAAdX////e////AAAAAAEIAAAABAAAAAksAAAACS0AAAAlVQAAAAAAAAHS////3v///wAAAAABCQAAAAQAAAAJLwAAAAkwAAAAulYAAAAAAAABz////97///8AAAAAAQoAAAAEAAAACTIAAAAJMwAAAAJYAAAAAAAAAcz////e////AAAAAAELAAAABAAAAAk1AAAACTYAAAC0WgAAAAAAAAHJ////3v///wAAAAABDAAAAAQAAAAJOAAAAAk5AAAAd18AAAAAAAABxv///97///8AAAAAAQ0AAAAEAAAACTsAAAAJPAAAAJxlAAAAAAAAAcP////e////AAAAAAEOAAAABAAAAAk+AAAACT8AAAB6iAAAAAAAAAHA////3v///wAAAAABDwAAAAQAAAAJQQAAAAlCAAAAookAAAAAAAABvf///97///8AAAAAARAAAAAEAAAACUQAAAAJRQAAAJyKAAAAAAAAAbr////e////AAAAAAERAAAABAAAAAlHAAAACUgAAAD4iwAAAAAAAAG3////3v///wAAAAABEgAAAAQAAAAJSgAAAAlLAAAAtJAAAAAAAAABtP///97///8AAAAAARMAAAAEAAAACU0AAAAJTgAAAB+SAAAAAAAAAbH////e////AAAAAAEUAAAABAAAAAlQAAAACVEAAAA/kgAAAAAAAAGu////3v///wAAAAABFQAAAAQAAAAJUwAAAAlUAAAAeZUAAAAAAAABq////97///8AAAAAARYAAAAEAAAACVYAAAAJVwAAAEOjAAAAAAAAAaj////e////AAAAAAEXAAAABAAAAAlZAAAACVoAAAD12wAAAAAAAAGl////3v///wAAAAABGAAAAAQAAAAJXAAAAAldAAAAzd0AAAAAAAABov///97///8AAAAAARkAAAAEAAAACV8AAAAJYAAAAKvgAAAAAAAAAZ/////e////AAAAAAEaAAAABAAAAAliAAAACWMAAADS5AAAAAAAAAGc////3v///wAAAAABGwAAAAQAAAAJZQAAAAlmAAAAGegAAAAAAAABmf///97///8AAAAAARwAAAAEAAAACWgAAAAJaQAAAI/vAAAAAAAAAZb////e////AAAAAAEdAAAABAAAAAlrAAAACWwAAABw8gAAAAAAAAGT////3v///wAAAAABHgAAAAQAAAAJbgAAAAlvAAAAUvcAAAAAAAABkP///97///8AAAAAAR8AAAAEAAAACXEAAAAJcgAAAIL5AAAAAAAAAY3////e////AAAAAAUgAAAAD1BlbkF0dHJpYnV0ZXNWMQoAAAAHX2NvbG9yQQdfY29sb3JSB19jb2xvckcHX2NvbG9yQgpGaXRUb0N1cnZlBkhlaWdodA5JZ25vcmVQcmVzc3VyZQ1Jc0hpZ2hsaWdodGVyBVNoYXBlBVdpZHRoAAAAAAAAAAAEAAICAgIBBgEBDEJydXNoU2hhcGVWMQIAAAAGAgAAAP8AAP8AAAAAAAAACEAAAAWM////DEJydXNoU2hhcGVWMQEAAAAHdmFsdWVfXwAIAgAAAAEAAAAAAAAAAAAIQAUhAAAACklua1RyYWNlVjEDAAAADUxpc3RgMStfaXRlbXMMTGlzdGAxK19zaXplD0xpc3RgMStfdmVyc2lvbgQAABhTaGFyZWQuSW5raW5nLklua1BvaW50W10CAAAACAgCAAAACXUAAAADAAAAAwAAAAEjAAAAIAAAAP8AAP8AAAAAAAAACEAAAAGK////jP///wEAAAAAAAAAAAAIQAEkAAAAIQAAAAl3AAAAJwAAACcAAAABJgAAACAAAAD/AAD/AAAAAAAAAAhAAAABiP///4z///8BAAAAAAAAAAAACEABJwAAACEAAAAJeQAAAEYAAABGAAAAASkAAAAgAAAA/wAA/wAAAAAAAAAIQAAAAYb///+M////AQAAAAAAAAAAAAhAASoAAAAhAAAACXsAAABkAQAAZAEAAAEsAAAAIAAAAP8AAP8AAAAAAAAACEAAAAGE////jP///wEAAAAAAAAAAAAIQAEtAAAAIQAAAAl9AAAALAAAACwAAAABLwAAACAAAAD/AAD/AAAAAAAAAAhAAAABgv///4z///8BAAAAAAAAAAAACEABMAAAACEAAAAJfwAAACYAAAAmAAAAATIAAAAgAAAA/wAA/wAAAAAAAAAIQAAAAYD///+M////AQAAAAAAAAAAAAhAATMAAAAhAAAACYEAAAAoAAAAKAAAAAE1AAAAIAAAAP8AAP8AAAAAAAAACEAAAAF+////jP///wEAAAAAAAAAAAAIQAE2AAAAIQAAAAmDAAAAkgAAAJIAAAABOAAAACAAAAD/AAD/AAAAAAAAAAhAAAABfP///4z///8BAAAAAAAAAAAACEABOQAAACEAAAAJhQAAALYAAAC2AAAAATsAAAAgAAAA/wAA/wAAAAAAAAAIQAAAAXr///+M////AQAAAAAAAAAAAAhAATwAAAAhAAAACYcAAACqAAAAqgAAAAE+AAAAIAAAAP8AAP8AAAAAAAAACEAAAAF4////jP///wEAAAAAAAAAAAAIQAE/AAAAIQAAAAmJAAAAHAAAABwAAAABQQAAACAAAAD/AAD/AAAAAAAAAAhAAAABdv///4z///8BAAAAAAAAAAAACEABQgAAACEAAAAJiwAAAB0AAAAdAAAAAUQAAAAgAAAA/wAA/wAAAAAAAAAIQAAAAXT///+M////AQAAAAAAAAAAAAhAAUUAAAAhAAAACY0AAAAdAAAAHQAAAAFHAAAAIAAAAP8AAP8AAAAAAAAACEAAAAFy////jP///wEAAAAAAAAAAAAIQAFIAAAAIQAAAAmPAAAAYgAAAGIAAAABSgAAACAAAAD/AAD/AAAAAAAAAAhAAAABcP///4z///8BAAAAAAAAAAAACEABSwAAACEAAAAJkQAAACUAAAAlAAAAAU0AAAAgAAAA/wAA/wAAAAAAAAAIQAAAAW7///+M////AQAAAAAAAAAAAAhAAU4AAAAhAAAACZMAAAAsAAAALAAAAAFQAAAAIAAAAP8AAP8AAAAAAAAACEAAAAFs////jP///wEAAAAAAAAAAAAIQAFRAAAAIQAAAAmVAAAARAAAAEQAAAABUwAAACAAAAD/AAD/AAAAAAAAAAhAAAABav///4z///8BAAAAAAAAAAAACEABVAAAACEAAAAJlwAAAKwBAACsAQAAAVYAAAAgAAAA/wAA/wAAAAAAAAAIQAAAAWj///+M////AQAAAAAAAAAAAAhAAVcAAAAhAAAACZkAAAD9AAAA/QAAAAFZAAAAIAAAAP8AAP8AAAAAAAAACEAAAAFm////jP///wEAAAAAAAAAAAAIQAFaAAAAIQAAAAmbAAAAHgAAAB4AAAABXAAAACAAAAD/AAD/AAAAAAAAAAhAAAABZP///4z///8BAAAAAAAAAAAACEABXQAAACEAAAAJnQAAAFUAAABVAAAAAV8AAAAgAAAA/wAA/wAAAAAAAAAIQAAAAWL///+M////AQAAAAAAAAAAAAhAAWAAAAAhAAAACZ8AAACKAAAAigAAAAFiAAAAIAAAAP8AAP8AAAAAAAAACEAAAAFg////jP///wEAAAAAAAAAAAAIQAFjAAAAIQAAAAmhAAAAUAAAAFAAAAABZQAAACAAAAD/AAD/AAAAAAAAAAhAAAABXv///4z///8BAAAAAAAAAAAACEABZgAAACEAAAAJowAAANQAAADUAAAAAWgAAAAgAAAA/wAA/wAAAAAAAAAIQAAAAVz///+M////AQAAAAAAAAAAAAhAAWkAAAAhAAAACaUAAABCAAAAQgAAAAFrAAAAIAAAAP8AAP8AAAAAAAAACEAAAAFa////jP///wEAAAAAAAAAAAAIQAFsAAAAIQAAAAmnAAAAhQAAAIUAAAABbgAAACAAAAD/AAD/AAAAAAAAAAhAAAABWP///4z///8BAAAAAAAAAAAACEABbwAAACEAAAAJqQAAAEAAAABAAAAAAXEAAAAgAAAA/wAA/wAAAAAAAAAIQAAAAVb///+M////AQAAAAAAAAAAAAhAAXIAAAAhAAAACasAAABOAAAATgAAAAd1AAAAAAEAAAAEAAAABApJbmtQb2ludFYxAgAAAAmsAAAACa0AAAAJrgAAAAoHdwAAAAABAAAAQAAAAAQKSW5rUG9pbnRWMQIAAAAJrwAAAAmwAAAACbEAAAAJsgAAAAmzAAAACbQAAAAJtQAAAAm2AAAACbcAAAAJuAAAAAm5AAAACboAAAAJuwAAAAm8AAAACb0AAAAJvgAAAAm/AAAACcAAAAAJwQAAAAnCAAAACcMAAAAJxAAAAAnFAAAACcYAAAAJxwAAAAnIAAAACckAAAAJygAAAAnLAAAACcwAAAAJzQAAAAnOAAAACc8AAAAJ0AAAAAnRAAAACdIAAAAJ0wAAAAnUAAAACdUAAAANGQd5AAAAAAEAAACAAAAABApJbmtQb2ludFYxAgAAAAnWAAAACdcAAAAJ2AAAAAnZAAAACdoAAAAJ2wAAAAncAAAACd0AAAAJ3gAAAAnfAAAACeAAAAAJ4QAAAAniAAAACeMAAAAJ5AAAAAnlAAAACeYAAAAJ5wAAAAnoAAAACekAAAAJ6gAAAAnrAAAACewAAAAJ7QAAAAnuAAAACe8AAAAJ8AAAAAnxAAAACfIAAAAJ8wAAAAn0AAAACfUAAAAJ9gAAAAn3AAAACfgAAAAJ+QAAAAn6AAAACfsAAAAJ/AAAAAn9AAAACf4AAAAJ/wAAAAkAAQAACQEBAAAJAgEAAAkDAQAACQQBAAAJBQEAAAkGAQAACQcBAAAJCAEAAAkJAQAACQoBAAAJCwEAAAkMAQAACQ0BAAAJDgEAAAkPAQAACRABAAAJEQEAAAkSAQAACRMBAAAJFAEAAAkVAQAACRYBAAAJFwEAAAkYAQAACRkBAAAJGgEAAAkbAQAADToHewAAAAABAAAAAAIAAAQKSW5rUG9pbnRWMQIAAAAJHAEAAAkdAQAACR4BAAAJHwEAAAkgAQAACSEBAAAJIgEAAAkjAQAACSQBAAAJJQEAAAkmAQAACScBAAAJKAEAAAkpAQAACSoBAAAJKwEAAAksAQAACS0BAAAJLgEAAAkvAQAACTABAAAJMQEAAAkyAQAACTMBAAAJNAEAAAk1AQAACTYBAAAJNwEAAAk4AQAACTkBAAAJOgEAAAk7AQAACTwBAAAJPQEAAAk+AQAACT8BAAAJQAEAAAlBAQAACUIBAAAJQwEAAAlEAQAACUUBAAAJRgEAAAlHAQAACUgBAAAJSQEAAAlKAQAACUsBAAAJTAEAAAlNAQAACU4BAAAJTwEAAAlQAQAACVEBAAAJUgEAAAlTAQAACVQBAAAJVQEAAAlWAQAACVcBAAAJWAEAAAlZAQAACVoBAAAJWwEAAAlcAQAACV0BAAAJXgEAAAlfAQAACWABAAAJYQEAAAliAQAACWMBAAAJZAEAAAllAQAACWYBAAAJZwEAAAloAQAACWkBAAAJagEAAAlrAQAACWwBAAAJbQEAAAluAQAACW8BAAAJcAEAAAlxAQAACXIBAAAJcwEAAAl0AQAACXUBAAAJdgEAAAl3AQAACXgBAAAJeQEAAAl6AQAACXsBAAAJfAEAAAl9AQAACX4BAAAJfwEAAAmAAQAACYEBAAAJggEAAAmDAQAACYQBAAAJhQEAAAmGAQAACYcBAAAJiAEAAAmJAQAACYoBAAAJiwEAAAmMAQAACY0BAAAJjgEAAAmPAQAACZABAAAJkQEAAAmSAQAACZMBAAAJlAEAAAmVAQAACZYBAAAJlwEAAAmYAQAACZkBAAAJmgEAAAmbAQAACZwBAAAJnQEAAAmeAQAACZ8BAAAJoAEAAAmhAQAACaIBAAAJowEAAAmkAQAACaUBAAAJpgEAAAmnAQAACagBAAAJqQEAAAmqAQAACasBAAAJrAEAAAmtAQAACa4BAAAJrwEAAAmwAQAACbEBAAAJsgEAAAmzAQAACbQBAAAJtQEAAAm2AQAACbcBAAAJuAEAAAm5AQAACboBAAAJuwEAAAm8AQAACb0BAAAJvgEAAAm/AQAACcABAAAJwQEAAAnCAQAACcMBAAAJxAEAAAnFAQAACcYBAAAJxwEAAAnIAQAACckBAAAJygEAAAnLAQAACcwBAAAJzQEAAAnOAQAACc8BAAAJ0AEAAAnRAQAACdIBAAAJ0wEAAAnUAQAACdUBAAAJ1gEAAAnXAQAACdgBAAAJ2QEAAAnaAQAACdsBAAAJ3AEAAAndAQAACd4BAAAJ3wEAAAngAQAACeEBAAAJ4gEAAAnjAQAACeQBAAAJ5QEAAAnmAQAACecBAAAJ6AEAAAnpAQAACeoBAAAJ6wEAAAnsAQAACe0BAAAJ7gEAAAnvAQAACfABAAAJ8QEAAAnyAQAACfMBAAAJ9AEAAAn1AQAACfYBAAAJ9wEAAAn4AQAACfkBAAAJ+gEAAAn7AQAACfwBAAAJ/QEAAAn+AQAACf8BAAAJAAIAAAkBAgAACQICAAAJAwIAAAkEAgAACQUCAAAJBgIAAAkHAgAACQgCAAAJCQIAAAkKAgAACQsCAAAJDAIAAAkNAgAACQ4CAAAJDwIAAAkQAgAACRECAAAJEgIAAAkTAgAACRQCAAAJFQIAAAkWAgAACRcCAAAJGAIAAAkZAgAACRoCAAAJGwIAAAkcAgAACR0CAAAJHgIAAAkfAgAACSACAAAJIQIAAAkiAgAACSMCAAAJJAIAAAklAgAACSYCAAAJJwIAAAkoAgAACSkCAAAJKgIAAAkrAgAACSwCAAAJLQIAAAkuAgAACS8CAAAJMAIAAAkxAgAACTICAAAJMwIAAAk0AgAACTUCAAAJNgIAAAk3AgAACTgCAAAJOQIAAAk6AgAACTsCAAAJPAIAAAk9AgAACT4CAAAJPwIAAAlAAgAACUECAAAJQgIAAAlDAgAACUQCAAAJRQIAAAlGAgAACUcCAAAJSAIAAAlJAgAACUoCAAAJSwIAAAlMAgAACU0CAAAJTgIAAAlPAgAACVACAAAJUQIAAAlSAgAACVMCAAAJVAIAAAlVAgAACVYCAAAJVwIAAAlYAgAACVkCAAAJWgIAAAlbAgAACVwCAAAJXQIAAAleAgAACV8CAAAJYAIAAAlhAgAACWICAAAJYwIAAAlkAgAACWUCAAAJZgIAAAlnAgAACWgCAAAJaQIAAAlqAgAACWsCAAAJbAIAAAltAgAACW4CAAAJbwIAAAlwAgAACXECAAAJcgIAAAlzAgAACXQCAAAJdQIAAAl2AgAACXcCAAAJeAIAAAl5AgAACXoCAAAJewIAAAl8AgAACX0CAAAJfgIAAAl/AgAADZwHfQAAAAABAAAAQAAAAAQKSW5rUG9pbnRWMQIAAAAJgAIAAAmBAgAACYICAAAJgwIAAAmEAgAACYUCAAAJhgIAAAmHAgAACYgCAAAJiQIAAAmKAgAACYsCAAAJjAIAAAmNAgAACY4CAAAJjwIAAAmQAgAACZECAAAJkgIAAAmTAgAACZQCAAAJlQIAAAmWAgAACZcCAAAJmAIAAAmZAgAACZoCAAAJmwIAAAmcAgAACZ0CAAAJngIAAAmfAgAACaACAAAJoQIAAAmiAgAACaMCAAAJpAIAAAmlAgAACaYCAAAJpwIAAAmoAgAACakCAAAJqgIAAAmrAgAADRQHfwAAAAABAAAAQAAAAAQKSW5rUG9pbnRWMQIAAAAJrAIAAAmtAgAACa4CAAAJrwIAAAmwAgAACbECAAAJsgIAAAmzAgAACbQCAAAJtQIAAAm2AgAACbcCAAAJuAIAAAm5AgAACboCAAAJuwIAAAm8AgAACb0CAAAJvgIAAAm/AgAACcACAAAJwQIAAAnCAgAACcMCAAAJxAIAAAnFAgAACcYCAAAJxwIAAAnIAgAACckCAAAJygIAAAnLAgAACcwCAAAJzQIAAAnOAgAACc8CAAAJ0AIAAAnRAgAADRoHgQAAAAABAAAAQAAAAAQKSW5rUG9pbnRWMQIAAAAJ0gIAAAnTAgAACdQCAAAJ1QIAAAnWAgAACdcCAAAJ2AIAAAnZAgAACdoCAAAJ2wIAAAncAgAACd0CAAAJ3gIAAAnfAgAACeACAAAJ4QIAAAniAgAACeMCAAAJ5AIAAAnlAgAACeYCAAAJ5wIAAAnoAgAACekCAAAJ6gIAAAnrAgAACewCAAAJ7QIAAAnuAgAACe8CAAAJ8AIAAAnxAgAACfICAAAJ8wIAAAn0AgAACfUCAAAJ9gIAAAn3AgAACfgCAAAJ+QIAAA0YB4MAAAAAAQAAAAABAAAECklua1BvaW50VjECAAAACfoCAAAJ+wIAAAn8AgAACf0CAAAJ/gIAAAn/AgAACQADAAAJAQMAAAkCAwAACQMDAAAJBAMAAAkFAwAACQYDAAAJBwMAAAkIAwAACQkDAAAJCgMAAAkLAwAACQwDAAAJDQMAAAkOAwAACQ8DAAAJEAMAAAkRAwAACRIDAAAJEwMAAAkUAwAACRUDAAAJFgMAAAkXAwAACRgDAAAJGQMAAAkaAwAACRsDAAAJHAMAAAkdAwAACR4DAAAJHwMAAAkgAwAACSEDAAAJIgMAAAkjAwAACSQDAAAJJQMAAAkmAwAACScDAAAJKAMAAAkpAwAACSoDAAAJKwMAAAksAwAACS0DAAAJLgMAAAkvAwAACTADAAAJMQMAAAkyAwAACTMDAAAJNAMAAAk1AwAACTYDAAAJNwMAAAk4AwAACTkDAAAJOgMAAAk7AwAACTwDAAAJPQMAAAk+AwAACT8DAAAJQAMAAAlBAwAACUIDAAAJQwMAAAlEAwAACUUDAAAJRgMAAAlHAwAACUgDAAAJSQMAAAlKAwAACUsDAAAJTAMAAAlNAwAACU4DAAAJTwMAAAlQAwAACVEDAAAJUgMAAAlTAwAACVQDAAAJVQMAAAlWAwAACVcDAAAJWAMAAAlZAwAACVoDAAAJWwMAAAlcAwAACV0DAAAJXgMAAAlfAwAACWADAAAJYQMAAAliAwAACWMDAAAJZAMAAAllAwAACWYDAAAJZwMAAAloAwAACWkDAAAJagMAAAlrAwAACWwDAAAJbQMAAAluAwAACW8DAAAJcAMAAAlxAwAACXIDAAAJcwMAAAl0AwAACXUDAAAJdgMAAAl3AwAACXgDAAAJeQMAAAl6AwAACXsDAAAJfAMAAAl9AwAACX4DAAAJfwMAAAmAAwAACYEDAAAJggMAAAmDAwAACYQDAAAJhQMAAAmGAwAACYcDAAAJiAMAAAmJAwAACYoDAAAJiwMAAA1uB4UAAAAAAQAAAAABAAAECklua1BvaW50VjECAAAACYwDAAAJjQMAAAmOAwAACY8DAAAJkAMAAAmRAwAACZIDAAAJkwMAAAmUAwAACZUDAAAJlgMAAAmXAwAACZgDAAAJmQMAAAmaAwAACZsDAAAJnAMAAAmdAwAACZ4DAAAJnwMAAAmgAwAACaEDAAAJogMAAAmjAwAACaQDAAAJpQMAAAmmAwAACacDAAAJqAMAAAmpAwAACaoDAAAJqwMAAAmsAwAACa0DAAAJrgMAAAmvAwAACbADAAAJsQMAAAmyAwAACbMDAAAJtAMAAAm1AwAACbYDAAAJtwMAAAm4AwAACbkDAAAJugMAAAm7AwAACbwDAAAJvQMAAAm+AwAACb8DAAAJwAMAAAnBAwAACcIDAAAJwwMAAAnEAwAACcUDAAAJxgMAAAnHAwAACcgDAAAJyQMAAAnKAwAACcsDAAAJzAMAAAnNAwAACc4DAAAJzwMAAAnQAwAACdEDAAAJ0gMAAAnTAwAACdQDAAAJ1QMAAAnWAwAACdcDAAAJ2AMAAAnZAwAACdoDAAAJ2wMAAAncAwAACd0DAAAJ3gMAAAnfAwAACeADAAAJ4QMAAAniAwAACeMDAAAJ5AMAAAnlAwAACeYDAAAJ5wMAAAnoAwAACekDAAAJ6gMAAAnrAwAACewDAAAJ7QMAAAnuAwAACe8DAAAJ8AMAAAnxAwAACfIDAAAJ8wMAAAn0AwAACfUDAAAJ9gMAAAn3AwAACfgDAAAJ+QMAAAn6AwAACfsDAAAJ/AMAAAn9AwAACf4DAAAJ/wMAAAkABAAACQEEAAAJAgQAAAkDBAAACQQEAAAJBQQAAAkGBAAACQcEAAAJCAQAAAkJBAAACQoEAAAJCwQAAAkMBAAACQ0EAAAJDgQAAAkPBAAACRAEAAAJEQQAAAkSBAAACRMEAAAJFAQAAAkVBAAACRYEAAAJFwQAAAkYBAAACRkEAAAJGgQAAAkbBAAACRwEAAAJHQQAAAkeBAAACR8EAAAJIAQAAAkhBAAACSIEAAAJIwQAAAkkBAAACSUEAAAJJgQAAAknBAAACSgEAAAJKQQAAAkqBAAACSsEAAAJLAQAAAktBAAACS4EAAAJLwQAAAkwBAAACTEEAAAJMgQAAAkzBAAACTQEAAAJNQQAAAk2BAAACTcEAAAJOAQAAAk5BAAACToEAAAJOwQAAAk8BAAACT0EAAAJPgQAAAk/BAAACUAEAAAJQQQAAA1KB4cAAAAAAQAAAAABAAAECklua1BvaW50VjECAAAACUIEAAAJQwQAAAlEBAAACUUEAAAJRgQAAAlHBAAACUgEAAAJSQQAAAlKBAAACUsEAAAJTAQAAAlNBAAACU4EAAAJTwQAAAlQBAAACVEEAAAJUgQAAAlTBAAACVQEAAAJVQQAAAlWBAAACVcEAAAJWAQAAAlZBAAACVoEAAAJWwQAAAlcBAAACV0EAAAJXgQAAAlfBAAACWAEAAAJYQQAAAliBAAACWMEAAAJZAQAAAllBAAACWYEAAAJZwQAAAloBAAACWkEAAAJagQAAAlrBAAACWwEAAAJbQQAAAluBAAACW8EAAAJcAQAAAlxBAAACXIEAAAJcwQAAAl0BAAACXUEAAAJdgQAAAl3BAAACXgEAAAJeQQAAAl6BAAACXsEAAAJfAQAAAl9BAAACX4EAAAJfwQAAAmABAAACYEEAAAJggQAAAmDBAAACYQEAAAJhQQAAAmGBAAACYcEAAAJiAQAAAmJBAAACYoEAAAJiwQAAAmMBAAACY0EAAAJjgQAAAmPBAAACZAEAAAJkQQAAAmSBAAACZMEAAAJlAQAAAmVBAAACZYEAAAJlwQAAAmYBAAACZkEAAAJmgQAAAmbBAAACZwEAAAJnQQAAAmeBAAACZ8EAAAJoAQAAAmhBAAACaIEAAAJowQAAAmkBAAACaUEAAAJpgQAAAmnBAAACagEAAAJqQQAAAmqBAAACasEAAAJrAQAAAmtBAAACa4EAAAJrwQAAAmwBAAACbEEAAAJsgQAAAmzBAAACbQEAAAJtQQAAAm2BAAACbcEAAAJuAQAAAm5BAAACboEAAAJuwQAAAm8BAAACb0EAAAJvgQAAAm/BAAACcAEAAAJwQQAAAnCBAAACcMEAAAJxAQAAAnFBAAACcYEAAAJxwQAAAnIBAAACckEAAAJygQAAAnLBAAACcwEAAAJzQQAAAnOBAAACc8EAAAJ0AQAAAnRBAAACdIEAAAJ0wQAAAnUBAAACdUEAAAJ1gQAAAnXBAAACdgEAAAJ2QQAAAnaBAAACdsEAAAJ3AQAAAndBAAACd4EAAAJ3wQAAAngBAAACeEEAAAJ4gQAAAnjBAAACeQEAAAJ5QQAAAnmBAAACecEAAAJ6AQAAAnpBAAACeoEAAAJ6wQAAA1WB4kAAAAAAQAAACAAAAAECklua1BvaW50VjECAAAACewEAAAJ7QQAAAnuBAAACe8EAAAJ8AQAAAnxBAAACfIEAAAJ8wQAAAn0BAAACfUEAAAJ9gQAAAn3BAAACfgEAAAJ+QQAAAn6BAAACfsEAAAJ/AQAAAn9BAAACf4EAAAJ/wQAAAkABQAACQEFAAAJAgUAAAkDBQAACQQFAAAJBQUAAAkGBQAACQcFAAANBAeLAAAAAAEAAAAgAAAABApJbmtQb2ludFYxAgAAAAkIBQAACQkFAAAJCgUAAAkLBQAACQwFAAAJDQUAAAkOBQAACQ8FAAAJEAUAAAkRBQAACRIFAAAJEwUAAAkUBQAACRUFAAAJFgUAAAkXBQAACRgFAAAJGQUAAAkaBQAACRsFAAAJHAUAAAkdBQAACR4FAAAJHwUAAAkgBQAACSEFAAAJIgUAAAkjBQAACSQFAAANAweNAAAAAAEAAAAgAAAABApJbmtQb2ludFYxAgAAAAklBQAACSYFAAAJJwUAAAkoBQAACSkFAAAJKgUAAAkrBQAACSwFAAAJLQUAAAkuBQAACS8FAAAJMAUAAAkxBQAACTIFAAAJMwUAAAk0BQAACTUFAAAJNgUAAAk3BQAACTgFAAAJOQUAAAk6BQAACTsFAAAJPAUAAAk9BQAACT4FAAAJPwUAAAlABQAACUEFAAANAwePAAAAAAEAAACAAAAABApJbmtQb2ludFYxAgAAAAlCBQAACUMFAAAJRAUAAAlFBQAACUYFAAAJRwUAAAlIBQAACUkFAAAJSgUAAAlLBQAACUwFAAAJTQUAAAlOBQAACU8FAAAJUAUAAAlRBQAACVIFAAAJUwUAAAlUBQAACVUFAAAJVgUAAAlXBQAACVgFAAAJWQUAAAlaBQAACVsFAAAJXAUAAAldBQAACV4FAAAJXwUAAAlgBQAACWEFAAAJYgUAAAljBQAACWQFAAAJZQUAAAlmBQAACWcFAAAJaAUAAAlpBQAACWoFAAAJawUAAAlsBQAACW0FAAAJbgUAAAlvBQAACXAFAAAJcQUAAAlyBQAACXMFAAAJdAUAAAl1BQAACXYFAAAJdwUAAAl4BQAACXkFAAAJegUAAAl7BQAACXwFAAAJfQUAAAl+BQAACX8FAAAJgAUAAAmBBQAACYIFAAAJgwUAAAmEBQAACYUFAAAJhgUAAAmHBQAACYgFAAAJiQUAAAmKBQAACYsFAAAJjAUAAAmNBQAACY4FAAAJjwUAAAmQBQAACZEFAAAJkgUAAAmTBQAACZQFAAAJlQUAAAmWBQAACZcFAAAJmAUAAAmZBQAACZoFAAAJmwUAAAmcBQAACZ0FAAAJngUAAAmfBQAACaAFAAAJoQUAAAmiBQAACaMFAAANHgeRAAAAAAEAAABAAAAABApJbmtQb2ludFYxAgAAAAmkBQAACaUFAAAJpgUAAAmnBQAACagFAAAJqQUAAAmqBQAACasFAAAJrAUAAAmtBQAACa4FAAAJrwUAAAmwBQAACbEFAAAJsgUAAAmzBQAACbQFAAAJtQUAAAm2BQAACbcFAAAJuAUAAAm5BQAACboFAAAJuwUAAAm8BQAACb0FAAAJvgUAAAm/BQAACcAFAAAJwQUAAAnCBQAACcMFAAAJxAUAAAnFBQAACcYFAAAJxwUAAAnIBQAADRsHkwAAAAABAAAAQAAAAAQKSW5rUG9pbnRWMQIAAAAJyQUAAAnKBQAACcsFAAAJzAUAAAnNBQAACc4FAAAJzwUAAAnQBQAACdEFAAAJ0gUAAAnTBQAACdQFAAAJ1QUAAAnWBQAACdcFAAAJ2AUAAAnZBQAACdoFAAAJ2wUAAAncBQAACd0FAAAJ3gUAAAnfBQAACeAFAAAJ4QUAAAniBQAACeMFAAAJ5AUAAAnlBQAACeYFAAAJ5wUAAAnoBQAACekFAAAJ6gUAAAnrBQAACewFAAAJ7QUAAAnuBQAACe8FAAAJ8AUAAAnxBQAACfIFAAAJ8wUAAAn0BQAADRQHlQAAAAABAAAAgAAAAAQKSW5rUG9pbnRWMQIAAAAJ9QUAAAn2BQAACfcFAAAJ+AUAAAn5BQAACfoFAAAJ+wUAAAn8BQAACf0FAAAJ/gUAAAn/BQAACQAGAAAJAQYAAAkCBgAACQMGAAAJBAYAAAkFBgAACQYGAAAJBwYAAAkIBgAACQkGAAAJCgYAAAkLBgAACQwGAAAJDQYAAAkOBgAACQ8GAAAJEAYAAAkRBgAACRIGAAAJEwYAAAkUBgAACRUGAAAJFgYAAAkXBgAACRgGAAAJGQYAAAkaBgAACRsGAAAJHAYAAAkdBgAACR4GAAAJHwYAAAkgBgAACSEGAAAJIgYAAAkjBgAACSQGAAAJJQYAAAkmBgAACScGAAAJKAYAAAkpBgAACSoGAAAJKwYAAAksBgAACS0GAAAJLgYAAAkvBgAACTAGAAAJMQYAAAkyBgAACTMGAAAJNAYAAAk1BgAACTYGAAAJNwYAAAk4BgAADTwHlwAAAAABAAAAAAIAAAQKSW5rUG9pbnRWMQIAAAAJOQYAAAk6BgAACTsGAAAJPAYAAAk9BgAACT4GAAAJPwYAAAlABgAACUEGAAAJQgYAAAlDBgAACUQGAAAJRQYAAAlGBgAACUcGAAAJSAYAAAlJBgAACUoGAAAJSwYAAAlMBgAACU0GAAAJTgYAAAlPBgAACVAGAAAJUQYAAAlSBgAACVMGAAAJVAYAAAlVBgAACVYGAAAJVwYAAAlYBgAACVkGAAAJWgYAAAlbBgAACVwGAAAJXQYAAAleBgAACV8GAAAJYAYAAAlhBgAACWIGAAAJYwYAAAlkBgAACWUGAAAJZgYAAAlnBgAACWgGAAAJaQYAAAlqBgAACWsGAAAJbAYAAAltBgAACW4GAAAJbwYAAAlwBgAACXEGAAAJcgYAAAlzBgAACXQGAAAJdQYAAAl2BgAACXcGAAAJeAYAAAl5BgAACXoGAAAJewYAAAl8BgAACX0GAAAJfgYAAAl/BgAACYAGAAAJgQYAAAmCBgAACYMGAAAJhAYAAAmFBgAACYYGAAAJhwYAAAmIBgAACYkGAAAJigYAAAmLBgAACYwGAAAJjQYAAAmOBgAACY8GAAAJkAYAAAmRBgAACZIGAAAJkwYAAAmUBgAACZUGAAAJlgYAAAmXBgAACZgGAAAJmQYAAAmaBgAACZsGAAAJnAYAAAmdBgAACZ4GAAAJnwYAAAmgBgAACaEGAAAJogYAAAmjBgAACaQGAAAJpQYAAAmmBgAACacGAAAJqAYAAAmpBgAACaoGAAAJqwYAAAmsBgAACa0GAAAJrgYAAAmvBgAACbAGAAAJsQYAAAmyBgAACbMGAAAJtAYAAAm1BgAACbYGAAAJtwYAAAm4BgAACbkGAAAJugYAAAm7BgAACbwGAAAJvQYAAAm+BgAACb8GAAAJwAYAAAnBBgAACcIGAAAJwwYAAAnEBgAACcUGAAAJxgYAAAnHBgAACcgGAAAJyQYAAAnKBgAACcsGAAAJzAYAAAnNBgAACc4GAAAJzwYAAAnQBgAACdEGAAAJ0gYAAAnTBgAACdQGAAAJ1QYAAAnWBgAACdcGAAAJ2AYAAAnZBgAACdoGAAAJ2wYAAAncBgAACd0GAAAJ3gYAAAnfBgAACeAGAAAJ4QYAAAniBgAACeMGAAAJ5AYAAAnlBgAACeYGAAAJ5wYAAAnoBgAACekGAAAJ6gYAAAnrBgAACewGAAAJ7QYAAAnuBgAACe8GAAAJ8AYAAAnxBgAACfIGAAAJ8wYAAAn0BgAACfUGAAAJ9gYAAAn3BgAACfgGAAAJ+QYAAAn6BgAACfsGAAAJ/AYAAAn9BgAACf4GAAAJ/wYAAAkABwAACQEHAAAJAgcAAAkDBwAACQQHAAAJBQcAAAkGBwAACQcHAAAJCAcAAAkJBwAACQoHAAAJCwcAAAkMBwAACQ0HAAAJDgcAAAkPBwAACRAHAAAJEQcAAAkSBwAACRMHAAAJFAcAAAkVBwAACRYHAAAJFwcAAAkYBwAACRkHAAAJGgcAAAkbBwAACRwHAAAJHQcAAAkeBwAACR8HAAAJIAcAAAkhBwAACSIHAAAJIwcAAAkkBwAACSUHAAAJJgcAAAknBwAACSgHAAAJKQcAAAkqBwAACSsHAAAJLAcAAAktBwAACS4HAAAJLwcAAAkwBwAACTEHAAAJMgcAAAkzBwAACTQHAAAJNQcAAAk2BwAACTcHAAAJOAcAAAk5BwAACToHAAAJOwcAAAk8BwAACT0HAAAJPgcAAAk/BwAACUAHAAAJQQcAAAlCBwAACUMHAAAJRAcAAAlFBwAACUYHAAAJRwcAAAlIBwAACUkHAAAJSgcAAAlLBwAACUwHAAAJTQcAAAlOBwAACU8HAAAJUAcAAAlRBwAACVIHAAAJUwcAAAlUBwAACVUHAAAJVgcAAAlXBwAACVgHAAAJWQcAAAlaBwAACVsHAAAJXAcAAAldBwAACV4HAAAJXwcAAAlgBwAACWEHAAAJYgcAAAljBwAACWQHAAAJZQcAAAlmBwAACWcHAAAJaAcAAAlpBwAACWoHAAAJawcAAAlsBwAACW0HAAAJbgcAAAlvBwAACXAHAAAJcQcAAAlyBwAACXMHAAAJdAcAAAl1BwAACXYHAAAJdwcAAAl4BwAACXkHAAAJegcAAAl7BwAACXwHAAAJfQcAAAl+BwAACX8HAAAJgAcAAAmBBwAACYIHAAAJgwcAAAmEBwAACYUHAAAJhgcAAAmHBwAACYgHAAAJiQcAAAmKBwAACYsHAAAJjAcAAAmNBwAACY4HAAAJjwcAAAmQBwAACZEHAAAJkgcAAAmTBwAACZQHAAAJlQcAAAmWBwAACZcHAAAJmAcAAAmZBwAACZoHAAAJmwcAAAmcBwAACZ0HAAAJngcAAAmfBwAACaAHAAAJoQcAAAmiBwAACaMHAAAJpAcAAAmlBwAACaYHAAAJpwcAAAmoBwAACakHAAAJqgcAAAmrBwAACawHAAAJrQcAAAmuBwAACa8HAAAJsAcAAAmxBwAACbIHAAAJswcAAAm0BwAACbUHAAAJtgcAAAm3BwAACbgHAAAJuQcAAAm6BwAACbsHAAAJvAcAAAm9BwAACb4HAAAJvwcAAAnABwAACcEHAAAJwgcAAAnDBwAACcQHAAAJxQcAAAnGBwAACccHAAAJyAcAAAnJBwAACcoHAAAJywcAAAnMBwAACc0HAAAJzgcAAAnPBwAACdAHAAAJ0QcAAAnSBwAACdMHAAAJ1AcAAAnVBwAACdYHAAAJ1wcAAAnYBwAACdkHAAAJ2gcAAAnbBwAACdwHAAAJ3QcAAAneBwAACd8HAAAJ4AcAAAnhBwAACeIHAAAJ4wcAAAnkBwAADVQHmQAAAAABAAAAAAEAAAQKSW5rUG9pbnRWMQIAAAAJ5QcAAAnmBwAACecHAAAJ6AcAAAnpBwAACeoHAAAJ6wcAAAnsBwAACe0HAAAJ7gcAAAnvBwAACfAHAAAJ8QcAAAnyBwAACfMHAAAJ9AcAAAn1BwAACfYHAAAJ9wcAAAn4BwAACfkHAAAJ+gcAAAn7BwAACfwHAAAJ/QcAAAn+BwAACf8HAAAJAAgAAAkBCAAACQIIAAAJAwgAAAkECAAACQUIAAAJBggAAAkHCAAACQgIAAAJCQgAAAkKCAAACQsIAAAJDAgAAAkNCAAACQ4IAAAJDwgAAAkQCAAACREIAAAJEggAAAkTCAAACRQIAAAJFQgAAAkWCAAACRcIAAAJGAgAAAkZCAAACRoIAAAJGwgAAAkcCAAACR0IAAAJHggAAAkfCAAACSAIAAAJIQgAAAkiCAAACSMIAAAJJAgAAAklCAAACSYIAAAJJwgAAAkoCAAACSkIAAAJKggAAAkrCAAACSwIAAAJLQgAAAkuCAAACS8IAAAJMAgAAAkxCAAACTIIAAAJMwgAAAk0CAAACTUIAAAJNggAAAk3CAAACTgIAAAJOQgAAAk6CAAACTsIAAAJPAgAAAk9CAAACT4IAAAJPwgAAAlACAAACUEIAAAJQggAAAlDCAAACUQIAAAJRQgAAAlGCAAACUcIAAAJSAgAAAlJCAAACUoIAAAJSwgAAAlMCAAACU0IAAAJTggAAAlPCAAACVAIAAAJUQgAAAlSCAAACVMIAAAJVAgAAAlVCAAACVYIAAAJVwgAAAlYCAAACVkIAAAJWggAAAlbCAAACVwIAAAJXQgAAAleCAAACV8IAAAJYAgAAAlhCAAACWIIAAAJYwgAAAlkCAAACWUIAAAJZggAAAlnCAAACWgIAAAJaQgAAAlqCAAACWsIAAAJbAgAAAltCAAACW4IAAAJbwgAAAlwCAAACXEIAAAJcggAAAlzCAAACXQIAAAJdQgAAAl2CAAACXcIAAAJeAgAAAl5CAAACXoIAAAJewgAAAl8CAAACX0IAAAJfggAAAl/CAAACYAIAAAJgQgAAAmCCAAACYMIAAAJhAgAAAmFCAAACYYIAAAJhwgAAAmICAAACYkIAAAJiggAAAmLCAAACYwIAAAJjQgAAAmOCAAACY8IAAAJkAgAAAmRCAAACZIIAAAJkwgAAAmUCAAACZUIAAAJlggAAAmXCAAACZgIAAAJmQgAAAmaCAAACZsIAAAJnAgAAAmdCAAACZ4IAAAJnwgAAAmgCAAACaEIAAAJoggAAAmjCAAACaQIAAAJpQgAAAmmCAAACacIAAAJqAgAAAmpCAAACaoIAAAJqwgAAAmsCAAACa0IAAAJrggAAAmvCAAACbAIAAAJsQgAAAmyCAAACbMIAAAJtAgAAAm1CAAACbYIAAAJtwgAAAm4CAAACbkIAAAJuggAAAm7CAAACbwIAAAJvQgAAAm+CAAACb8IAAAJwAgAAAnBCAAACcIIAAAJwwgAAAnECAAACcUIAAAJxggAAAnHCAAACcgIAAAJyQgAAAnKCAAACcsIAAAJzAgAAAnNCAAACc4IAAAJzwgAAAnQCAAACdEIAAAJ0ggAAAnTCAAACdQIAAAJ1QgAAAnWCAAACdcIAAAJ2AgAAAnZCAAACdoIAAAJ2wgAAAncCAAACd0IAAAJ3ggAAAnfCAAACeAIAAAJ4QgAAA0DB5sAAAAAAQAAACAAAAAECklua1BvaW50VjECAAAACeIIAAAJ4wgAAAnkCAAACeUIAAAJ5ggAAAnnCAAACegIAAAJ6QgAAAnqCAAACesIAAAJ7AgAAAntCAAACe4IAAAJ7wgAAAnwCAAACfEIAAAJ8ggAAAnzCAAACfQIAAAJ9QgAAAn2CAAACfcIAAAJ+AgAAAn5CAAACfoIAAAJ+wgAAAn8CAAACf0IAAAJ/ggAAAn/CAAADQIHnQAAAAABAAAAgAAAAAQKSW5rUG9pbnRWMQIAAAAJAAkAAAkBCQAACQIJAAAJAwkAAAkECQAACQUJAAAJBgkAAAkHCQAACQgJAAAJCQkAAAkKCQAACQsJAAAJDAkAAAkNCQAACQ4JAAAJDwkAAAkQCQAACREJAAAJEgkAAAkTCQAACRQJAAAJFQkAAAkWCQAACRcJAAAJGAkAAAkZCQAACRoJAAAJGwkAAAkcCQAACR0JAAAJHgkAAAkfCQAACSAJAAAJIQkAAAkiCQAACSMJAAAJJAkAAAklCQAACSYJAAAJJwkAAAkoCQAACSkJAAAJKgkAAAkrCQAACSwJAAAJLQkAAAkuCQAACS8JAAAJMAkAAAkxCQAACTIJAAAJMwkAAAk0CQAACTUJAAAJNgkAAAk3CQAACTgJAAAJOQkAAAk6CQAACTsJAAAJPAkAAAk9CQAACT4JAAAJPwkAAAlACQAACUEJAAAJQgkAAAlDCQAACUQJAAAJRQkAAAlGCQAACUcJAAAJSAkAAAlJCQAACUoJAAAJSwkAAAlMCQAACU0JAAAJTgkAAAlPCQAACVAJAAAJUQkAAAlSCQAACVMJAAAJVAkAAA0rB58AAAAAAQAAAAABAAAECklua1BvaW50VjECAAAACVUJAAAJVgkAAAlXCQAACVgJAAAJWQkAAAlaCQAACVsJAAAJXAkAAAldCQAACV4JAAAJXwkAAAlgCQAACWEJAAAJYgkAAAljCQAACWQJAAAJZQkAAAlmCQAACWcJAAAJaAkAAAlpCQAACWoJAAAJawkAAAlsCQAACW0JAAAJbgkAAAlvCQAACXAJAAAJcQkAAAlyCQAACXMJAAAJdAkAAAl1CQAACXYJAAAJdwkAAAl4CQAACXkJAAAJegkAAAl7CQAACXwJAAAJfQkAAAl+CQAACX8JAAAJgAkAAAmBCQAACYIJAAAJgwkAAAmECQAACYUJAAAJhgkAAAmHCQAACYgJAAAJiQkAAAmKCQAACYsJAAAJjAkAAAmNCQAACY4JAAAJjwkAAAmQCQAACZEJAAAJkgkAAAmTCQAACZQJAAAJlQkAAAmWCQAACZcJAAAJmAkAAAmZCQAACZoJAAAJmwkAAAmcCQAACZ0JAAAJngkAAAmfCQAACaAJAAAJoQkAAAmiCQAACaMJAAAJpAkAAAmlCQAACaYJAAAJpwkAAAmoCQAACakJAAAJqgkAAAmrCQAACawJAAAJrQkAAAmuCQAACa8JAAAJsAkAAAmxCQAACbIJAAAJswkAAAm0CQAACbUJAAAJtgkAAAm3CQAACbgJAAAJuQkAAAm6CQAACbsJAAAJvAkAAAm9CQAACb4JAAAJvwkAAAnACQAACcEJAAAJwgkAAAnDCQAACcQJAAAJxQkAAAnGCQAACccJAAAJyAkAAAnJCQAACcoJAAAJywkAAAnMCQAACc0JAAAJzgkAAAnPCQAACdAJAAAJ0QkAAAnSCQAACdMJAAAJ1AkAAAnVCQAACdYJAAAJ1wkAAAnYCQAACdkJAAAJ2gkAAAnbCQAACdwJAAAJ3QkAAAneCQAADXYHoQAAAAABAAAAgAAAAAQKSW5rUG9pbnRWMQIAAAAJ3wkAAAngCQAACeEJAAAJ4gkAAAnjCQAACeQJAAAJ5QkAAAnmCQAACecJAAAJ6AkAAAnpCQAACeoJAAAJ6wkAAAnsCQAACe0JAAAJ7gkAAAnvCQAACfAJAAAJ8QkAAAnyCQAACfMJAAAJ9AkAAAn1CQAACfYJAAAJ9wkAAAn4CQAACfkJAAAJ+gkAAAn7CQAACfwJAAAJ/QkAAAn+CQAACf8JAAAJAAoAAAkBCgAACQIKAAAJAwoAAAkECgAACQUKAAAJBgoAAAkHCgAACQgKAAAJCQoAAAkKCgAACQsKAAAJDAoAAAkNCgAACQ4KAAAJDwoAAAkQCgAACREKAAAJEgoAAAkTCgAACRQKAAAJFQoAAAkWCgAACRcKAAAJGAoAAAkZCgAACRoKAAAJGwoAAAkcCgAACR0KAAAJHgoAAAkfCgAACSAKAAAJIQoAAAkiCgAACSMKAAAJJAoAAAklCgAACSYKAAAJJwoAAAkoCgAACSkKAAAJKgoAAAkrCgAACSwKAAAJLQoAAAkuCgAADTAHowAAAAABAAAAAAEAAAQKSW5rUG9pbnRWMQIAAAAJLwoAAAkwCgAACTEKAAAJMgoAAAkzCgAACTQKAAAJNQoAAAk2CgAACTcKAAAJOAoAAAk5CgAACToKAAAJOwoAAAk8CgAACT0KAAAJPgoAAAk/CgAACUAKAAAJQQoAAAlCCgAACUMKAAAJRAoAAAlFCgAACUYKAAAJRwoAAAlICgAACUkKAAAJSgoAAAlLCgAACUwKAAAJTQoAAAlOCgAACU8KAAAJUAoAAAlRCgAACVIKAAAJUwoAAAlUCgAACVUKAAAJVgoAAAlXCgAACVgKAAAJWQoAAAlaCgAACVsKAAAJXAoAAAldCgAACV4KAAAJXwoAAAlgCgAACWEKAAAJYgoAAAljCgAACWQKAAAJZQoAAAlmCgAACWcKAAAJaAoAAAlpCgAACWoKAAAJawoAAAlsCgAACW0KAAAJbgoAAAlvCgAACXAKAAAJcQoAAAlyCgAACXMKAAAJdAoAAAl1CgAACXYKAAAJdwoAAAl4CgAACXkKAAAJegoAAAl7CgAACXwKAAAJfQoAAAl+CgAACX8KAAAJgAoAAAmBCgAACYIKAAAJgwoAAAmECgAACYUKAAAJhgoAAAmHCgAACYgKAAAJiQoAAAmKCgAACYsKAAAJjAoAAAmNCgAACY4KAAAJjwoAAAmQCgAACZEKAAAJkgoAAAmTCgAACZQKAAAJlQoAAAmWCgAACZcKAAAJmAoAAAmZCgAACZoKAAAJmwoAAAmcCgAACZ0KAAAJngoAAAmfCgAACaAKAAAJoQoAAAmiCgAACaMKAAAJpAoAAAmlCgAACaYKAAAJpwoAAAmoCgAACakKAAAJqgoAAAmrCgAACawKAAAJrQoAAAmuCgAACa8KAAAJsAoAAAmxCgAACbIKAAAJswoAAAm0CgAACbUKAAAJtgoAAAm3CgAACbgKAAAJuQoAAAm6CgAACbsKAAAJvAoAAAm9CgAACb4KAAAJvwoAAAnACgAACcEKAAAJwgoAAAnDCgAACcQKAAAJxQoAAAnGCgAACccKAAAJyAoAAAnJCgAACcoKAAAJywoAAAnMCgAACc0KAAAJzgoAAAnPCgAACdAKAAAJ0QoAAAnSCgAACdMKAAAJ1AoAAAnVCgAACdYKAAAJ1woAAAnYCgAACdkKAAAJ2goAAAnbCgAACdwKAAAJ3QoAAAneCgAACd8KAAAJ4AoAAAnhCgAACeIKAAAJ4woAAAnkCgAACeUKAAAJ5goAAAnnCgAACegKAAAJ6QoAAAnqCgAACesKAAAJ7AoAAAntCgAACe4KAAAJ7woAAAnwCgAACfEKAAAJ8goAAAnzCgAACfQKAAAJ9QoAAAn2CgAACfcKAAAJ+AoAAAn5CgAACfoKAAAJ+woAAAn8CgAACf0KAAAJ/goAAAn/CgAACQALAAAJAQsAAAkCCwAADSwHpQAAAAABAAAAgAAAAAQKSW5rUG9pbnRWMQIAAAAJAwsAAAkECwAACQULAAAJBgsAAAkHCwAACQgLAAAJCQsAAAkKCwAACQsLAAAJDAsAAAkNCwAACQ4LAAAJDwsAAAkQCwAACRELAAAJEgsAAAkTCwAACRQLAAAJFQsAAAkWCwAACRcLAAAJGAsAAAkZCwAACRoLAAAJGwsAAAkcCwAACR0LAAAJHgsAAAkfCwAACSALAAAJIQsAAAkiCwAACSMLAAAJJAsAAAklCwAACSYLAAAJJwsAAAkoCwAACSkLAAAJKgsAAAkrCwAACSwLAAAJLQsAAAkuCwAACS8LAAAJMAsAAAkxCwAACTILAAAJMwsAAAk0CwAACTULAAAJNgsAAAk3CwAACTgLAAAJOQsAAAk6CwAACTsLAAAJPAsAAAk9CwAACT4LAAAJPwsAAAlACwAACUELAAAJQgsAAAlDCwAACUQLAAANPgenAAAAAAEAAAAAAQAABApJbmtQb2ludFYxAgAAAAlFCwAACUYLAAAJRwsAAAlICwAACUkLAAAJSgsAAAlLCwAACUwLAAAJTQsAAAlOCwAACU8LAAAJUAsAAAlRCwAACVILAAAJUwsAAAlUCwAACVULAAAJVgsAAAlXCwAACVgLAAAJWQsAAAlaCwAACVsLAAAJXAsAAAldCwAACV4LAAAJXwsAAAlgCwAACWELAAAJYgsAAAljCwAACWQLAAAJZQsAAAlmCwAACWcLAAAJaAsAAAlpCwAACWoLAAAJawsAAAlsCwAACW0LAAAJbgsAAAlvCwAACXALAAAJcQsAAAlyCwAACXMLAAAJdAsAAAl1CwAACXYLAAAJdwsAAAl4CwAACXkLAAAJegsAAAl7CwAACXwLAAAJfQsAAAl+CwAACX8LAAAJgAsAAAmBCwAACYILAAAJgwsAAAmECwAACYULAAAJhgsAAAmHCwAACYgLAAAJiQsAAAmKCwAACYsLAAAJjAsAAAmNCwAACY4LAAAJjwsAAAmQCwAACZELAAAJkgsAAAmTCwAACZQLAAAJlQsAAAmWCwAACZcLAAAJmAsAAAmZCwAACZoLAAAJmwsAAAmcCwAACZ0LAAAJngsAAAmfCwAACaALAAAJoQsAAAmiCwAACaMLAAAJpAsAAAmlCwAACaYLAAAJpwsAAAmoCwAACakLAAAJqgsAAAmrCwAACawLAAAJrQsAAAmuCwAACa8LAAAJsAsAAAmxCwAACbILAAAJswsAAAm0CwAACbULAAAJtgsAAAm3CwAACbgLAAAJuQsAAAm6CwAACbsLAAAJvAsAAAm9CwAACb4LAAAJvwsAAAnACwAACcELAAAJwgsAAAnDCwAACcQLAAAJxQsAAAnGCwAACccLAAAJyAsAAAnJCwAADXsHqQAAAAABAAAAQAAAAAQKSW5rUG9pbnRWMQIAAAAJygsAAAnLCwAACcwLAAAJzQsAAAnOCwAACc8LAAAJ0AsAAAnRCwAACdILAAAJ0wsAAAnUCwAACdULAAAJ1gsAAAnXCwAACdgLAAAJ2QsAAAnaCwAACdsLAAAJ3AsAAAndCwAACd4LAAAJ3wsAAAngCwAACeELAAAJ4gsAAAnjCwAACeQLAAAJ5QsAAAnmCwAACecLAAAJ6AsAAAnpCwAACeoLAAAJ6wsAAAnsCwAACe0LAAAJ7gsAAAnvCwAACfALAAAJ8QsAAAnyCwAACfMLAAAJ9AsAAAn1CwAACfYLAAAJ9wsAAAn4CwAACfkLAAAJ+gsAAAn7CwAACfwLAAAJ/QsAAAn+CwAACf8LAAAJAAwAAAkBDAAACQIMAAAJAwwAAAkEDAAACQUMAAAJBgwAAAkHDAAACQgMAAAJCQwAAAerAAAAAAEAAACAAAAABApJbmtQb2ludFYxAgAAAAkKDAAACQsMAAAJDAwAAAkNDAAACQ4MAAAJDwwAAAkQDAAACREMAAAJEgwAAAkTDAAACRQMAAAJFQwAAAkWDAAACRcMAAAJGAwAAAkZDAAACRoMAAAJGwwAAAkcDAAACR0MAAAJHgwAAAkfDAAACSAMAAAJIQwAAAkiDAAACSMMAAAJJAwAAAklDAAACSYMAAAJJwwAAAkoDAAACSkMAAAJKgwAAAkrDAAACSwMAAAJLQwAAAkuDAAACS8MAAAJMAwAAAkxDAAACTIMAAAJMwwAAAk0DAAACTUMAAAJNgwAAAk3DAAACTgMAAAJOQwAAAk6DAAACTsMAAAJPAwAAAk9DAAACT4MAAAJPwwAAAlADAAACUEMAAAJQgwAAAlDDAAACUQMAAAJRQwAAAlGDAAACUcMAAAJSAwAAAlJDAAACUoMAAAJSwwAAAlMDAAACU0MAAAJTgwAAAlPDAAACVAMAAAJUQwAAAlSDAAACVMMAAAJVAwAAAlVDAAACVYMAAAJVwwAAA0yBawAAAAKSW5rUG9pbnRWMQQAAAABWAFZDlByZXNzdXJlRmFjdG9yCVRpbWVTdGFtcAAAAAAGBgsQAgAAAB0b4caT8eU/ljZX1N4f7j8AAAA/AAAAAAAAAAABrQAAAKwAAAAdG+HGk/HlP5Y2V9TeH+4/AAAAPwAAAAAAAAAAAa4AAACsAAAAHRvhxpPx5T+WNlfU3h/uPwAAAD8AAAAAAAAAAAGvAAAArAAAAHj+Q8mpCqE/wPuKTHKDkz8AAJA+AAAAAAAAAAABsAAAAKwAAABwQBEXKp2gP0D9ox6Qn5I/AADQPg8AAAAAAAAAAbEAAACsAAAAcEARFyqdoD+ABvf78AOPPwCA3T4PAAAAAAAAAAGyAAAArAAAAHBAERcqnaA/gA1bRGh0iz8AANo+DwAAAAAAAAABswAAAKwAAAB4KiL9qcGgPwAPdBaGkIo/AAALPx8AAAAAAAAAAbQAAACsAAAAeP5DyakKoT8AE6a6wciIPwAAET8fAAAAAAAAAAG1AAAArAAAAHjoVK8pL6E/gBS/jN/khz8AgCo/LgAAAAAAAAABtgAAAKwAAACAvHZ7KXihP4AZCgM5OYU/AEAxPy4AAAAAAAAAAbcAAACsAAAAgLx2eyl4oT+AHTyndHGDPwDAQz9OAAAAAAAAAAG4AAAArAAAAIC8dnspeKE/AEhA39fDfz8AwFM/TgAAAAAAAAABuQAAAKwAAACApodhqZyhPwBT1suKbHo/AIBYP04AAAAAAAAAAboAAACsAAAAgLx2eyl4oT8AWjoUAt12PwDAYD9dAAAAAAAAAAG7AAAArAAAAIC8dnspeKE/AF1suD0VdT8AwGI/XQAAAAAAAAABvAAAAKwAAACAvHZ7KXihPwBdbLg9FXU/AIBlP10AAAAAAAAAAb0AAACsAAAAeOhUrykvoT8AVwhwxqR4PwCAZj9dAAAAAAAAAAG+AAAArAAAAHgqIv2pwaA/AExygxP8fT8AwGQ/fAAAAAAAAAABvwAAAKwAAAB4gt5kqi+gPwAfVXmSjYI/AEBkP4wAAAAAAAAAAcAAAACsAAAA0DjQNFZgnj8AEY3oo6yJPwCAbD+bAAAAAAAAAAHBAAAArAAAAMBs459XYZw/gADWwsvXkD8AAG4/qwAAAAAAAAABwgAAAKwAAACgJJGmWYeZPwB0GhvshJc/AIBxP8oAAAAAAAAAAcMAAACsAAAAcLBgeVv2lj/A5l5zDDKePwCAcj/KAAAAAAAAAAHEAAAArAAAAHDkc+Rc95Q/AK3RZZZvoj8AAHI/ygAAAAAAAAABxQAAAKwAAABQGIdPXviSP+AmegYujaU/AAByP8oAAAAAAAAAAcYAAACsAAAAQEyaul/5kD/AIS+Q1DioPwDAcj/KAAAAAAAAAAHHAAAArAAAAIAAW0vC9I0/AF1qjoKrqj8AwHI/6QAAAAAAAAAByAAAAKwAAABAaIEhxfaJP8BXHxgpV60/AEB0P+kAAAAAAAAAAckAAACsAAAAINCn98f4hT/gE2f/5VevPwCAdD/pAAAAAAAAAAHKAAAArAAAAAA4zs3K+oE/AGhXc1GssD8AwHQ/6QAAAAAAAAABywAAAKwAAACAP+lHm/l7P/DGB9C+OrE/AAB1P/kAAAAAAAAAAcwAAACsAAAAgP/LhZ5pdz9QZj6hM5CxPwDAcj/5AAAAAAAAAAHNAAAArAAAAAAfoGKjkXA/cOUxuCQCsj8AQHI/+QAAAAAAAAABzgAAAKwAAAAAXhSiS0tqP0DF7v2gHrI/AIBnPwkBAAAAAAAAAc8AAACsAAAAgL0FQU0DaD9w5TG4JAKyPwBAZT8JAQAAAAAAAAHQAAAArAAAAIC9BUFNA2g/EEb75q+ssT8AAFA/GAEAAAAAAAAB0QAAAKwAAAAA/iIDSpNsP/DGB9C+OrE/AABLPygBAAAAAAAAAdIAAACsAAAAQA829KD9cz8wiJot1Y+wPwCAIj8oAQAAAAAAAAHTAAAArAAAAIA/6Ueb+Xs/YFTtc+0erz8AABk/NwEAAAAAAAAB1AAAAKwAAADg3xFmyoyCP8BXHxgpV60/AICcPjcBAAAAAAAAAdUAAACsAAAAIHC2WMZAiD8g3F2lcx2rPwAAcz43AQAAAAAAAAHWAAAArAAAAOh2SRai4Ks/wG7PpJIwmj8AALI+AAAAAAAAAAAB1wAAAKwAAADoCJ6UIZesP4Dv242hvpk/AEABPxAAAAAAAAAAAdgAAACsAAAA6AielCGXrD+A79uNob6ZPwDACT8QAAAAAAAAAAHZAAAArAAAAOgInpQhl6w/gHDodrBMmT8AgAc/EAAAAAAAAAAB2gAAAKwAAADoCJ6UIZesP0Dx9F+/2pg/AAAqPxAAAAAAAAAAAdsAAACsAAAA6AielCGXrD+AcOh2sEyZPwAAMT8fAAAAAAAAAAHcAAAArAAAAPAeja6hcqw/gHDodrBMmT8AAEw/HwAAAAAAAAAB3QAAAKwAAADwHo2uoXKsP4Bw6HawTJk/AABTPx8AAAAAAAAAAd4AAACsAAAA8Epr4qEprD+AcOh2sEyZPwBAYj8fAAAAAAAAAAHfAAAArAAAAPBKa+KhKaw/wG7PpJIwmj8AQGY/LwAAAAAAAAAB4AAAAKwAAADgoidKoperPwDsqellhps/AABtPy8AAAAAAAAAAeEAAACsAAAA6OT0lyIqqz+A6HdFKk6dPwDAbj8/AAAAAAAAAAHiAAAArAAAANBojzMjT6o/YLADCtKnoD8AwHM/TgAAAAAAAAAB4wAAAKwAAADQwEubI72pP6BsS/GOqKI/AAB1P14AAAAAAAAAAeQAAACsAAAAyIazhKR0qD9A6AxkROKkPwAAdz9eAAAAAAAAAAHlAAAArAAAALggPToldac/4GPO1vkbpz8AgHc/bgAAAAAAAAAB5gAAAKwAAACw0LUJJlGmP4Cd8AKKcqo/AIB4P24AAAAAAAAAAecAAACsAAAAqGo/v6ZRpT9AmKWMMB6tPwDAeD99AAAAAAAAAAHoAAAArAAAAJhGlsKn5KM/QCnq0GcBsD8AgHk/fQAAAAAAAAAB6QAAAKwAAACI9g6SqMCiP1BmPqEzkLE/AMB5P40AAAAAAAAAAeoAAACsAAAAeOhUrykvoT/wA1ygismyPwCAeD+NAAAAAAAAAAHrAAAArAAAAOCIV2VVhJ8/QIE25V0ftD8AQHg/nAAAAAAAAAAB7AAAAKwAAACwQAVsV6qcP3Bf2li8H7U/AMB4P5wAAAAAAAAAAe0AAACsAAAAsKD2Cllimj8A/fdXE1m2PwDAeD+cAAAAAAAAAAHuAAAArAAAAJAsxt1a0Zc/QPvehfU8tz8AAHY/vAAAAAAAAAAB7wAAAKwAAACACB3hW2SWPxC5Pz/QWbg/AIB1P7wAAAAAAAAAAfAAAACsAAAAcORz5Fz3lD/A96zhuQS5PwCAaj+8AAAAAAAAAAHxAAAArAAAAGA8MExdZZQ/UBbXyR/MuT8AQGg/ywAAAAAAAAAB8gAAAKwAAABQGIdPXviSP3CVyuAQPro/AABTP8sAAAAAAAAAAfMAAACsAAAAQHBDt15mkj+gFL73AbC6PwAATj/bAAAAAAAAAAH0AAAArAAAAFCcIeteHZI/oBS+9wGwuj8AQDY/2wAAAAAAAAAB9QAAAKwAAABAcEO3XmaSP6AUvvcBsLo/AIAwP9sAAAAAAAAAAfYAAACsAAAAUBiHT174kj9wlcrgED66PwDAHj/rAAAAAAAAAAH3AAAArAAAAHDAyuddipM/UBbXyR/MuT8AABo/+gAAAAAAAAAB+AAAAKwAAABw5HPkXPeUP8D3rOG5BLk/AMAYP/oAAAAAAAAAAfkAAACsAAAAgAgd4Vtklj/gmPyETHa4PwDAFz/6AAAAAAAAAAH6AAAArAAAAJAsxt1a0Zc/YHrSnOautz8AQBc/+gAAAAAAAAAB+wAAAKwAAACg+LJyWdCZP/BbqLSA57Y/AAAXPxkBAAAAAAAAAfwAAACsAAAAoPB9O1iGmz9AHTsSlzy2PwAAJz8ZAQAAAAAAAAH9AAAArAAAANDoSARXPJ0/gN7Nb62RtT8AgCo/KQEAAAAAAAAB/gAAAKwAAADQDPIAVqmeP/C/o4dHyrQ/AABBPykBAAAAAAAAAf8AAACsAAAAaJjNfioLoD9wACr8TpG0PwCARj8pAQAAAAAAAAEAAQAArAAAAHBAERcqnaA/EGHzKto7tD8AgFc/SAEAAAAAAAABAQEAAKwAAAB46FSvKS+hP4CheZ/hArQ/AABcP0gBAAAAAAAAAQIBAACsAAAAgKaHYamcoT+AoXmf4QK0PwCAaD9IAQAAAAAAAAEDAQAArAAAAIhkuhMpCqI/EGHzKto7tD8AwGs/SAEAAAAAAAABBAEAAKwAAACQIu3FqHeiP3AAKvxOkbQ/AIBzP0gBAAAAAAAAAQUBAACsAAAAiAz+qyicoj+Qfx0TQAO1PwCAdT9YAQAAAAAAAAEGAQAArAAAAIj2DpKowKI/4H0EQSLntT8AAHw/WAEAAAAAAAABBwEAAKwAAACI4B94KOWiP1CcLimIrrY/AMB9P2gBAAAAAAAAAQgBAACsAAAAiPYOkqjAoj8QuT8/0Fm4PwBAfz9oAQAAAAAAAAEJAQAArAAAAIj2DpKowKI/8NVQVRgFuj8AwH8/dwEAAAAAAAABCgEAAKwAAACQIu3FqHeiP8BxVYJRIrw/AMB/P3cBAAAAAAAAAQsBAACsAAAAkCLtxah3oj+gDVqvij++PwAAgD+WAQAAAAAAAAEMAQAArAAAAIB6qS2p5aE/iDTsM95KwD8AAIA/lgEAAAAAAAABDQEAAKwAAACAvHZ7KXihP6ASkKc8S8E/AACAP6YBAAAAAAAAAQ4BAACsAAAAeCoi/anBoD+QYBI+2VnCPwAAgD+mAQAAAAAAAAEPAQAArAAAAHBs70oqVKA/iK6U1HVowz8AAIA/pgEAAAAAAAABEAEAAKwAAADg4BPNVfKeP0jc07COk8Q/AACAP6YBAAAAAAAAAREBAACsAAAA0GSuaFYXnj8wKlZHK6LFPwAAgD+2AQAAAAAAAAESAQAArAAAALBABWxXqpw/YJgbmEuUxj8AAIA/tgEAAAAAAAABEwEAAKwAAACwmMHTVxicP/BGZ11zTcc/AACAP8UBAAAAAAAAARQBAACsAAAAsBxcb1g9mz/gpRe64NvHPwBAfz/FAQAAAAAAAAEVAQAArAAAALB0GNdYq5o/KLUsrpM/yD8AAH8/1QEAAAAAAAABFgEAAKwAAACgzNQ+WRmaP9AEyBZOasg/AEB3P9UBAAAAAAAAARcBAACsAAAAoMzUPlkZmj+AVGN/CJXIPwCAdT/VAQAAAAAAAAEYAQAArAAAAKD4snJZ0Jk/QEVOi1UxyD8AQGA/5QEAAAAAAAABGQEAAKwAAACgzNQ+WRmaPxDGWnRkv8c/AEBbP/QBAAAAAAAAARoBAACsAAAAwMSfB1jPmz9ACPq6iaLGPwAAKD/0AQAAAAAAAAEbAQAArAAAANBkrmhWF54/cEqZAa+FxT8AQBw/EwIAAAAAAAABHAEAAKwAAACU15jQThOxP0Ae/euYAKo/AACePgAAAAAAAAAAAR0BAACsAAAAjKRdK4+TsD8AXWqOgquqPwCA5D4PAAAAAAAAAAEeAQAArAAAAIykXSuPk7A/AF1qjoKrqj8AgPM+DwAAAAAAAAABHwEAAKwAAACMWzNsTziwPyDcXaVzHas/AIDvPg8AAAAAAAAAASABAACsAAAAjOYqeQ8msD9AW1G8ZI+rPwDAEz8PAAAAAAAAAAEhAQAArAAAAIj8GZOPAbA/4BrLR13Iqz8AQBk/HwAAAAAAAAABIgEAAKwAAAAYJRJaH7qvP4DaRNNVAaw/AMAtPx8AAAAAAAAAASMBAACsAAAACDsBdJ+Vrz+AWTjqRnOsPwBAMz8fAAAAAAAAAAEkAQAArAAAABCTvdufA68/gFk46kZzrD8AwEU/LgAAAAAAAAABJQEAAKwAAAAAqaz1H9+uPyAZsnU/rKw/AIBKPy4AAAAAAAAAASYBAACsAAAACNWKKSCWrj+AWTjqRnOsPwBAVT8+AAAAAAAAAAEnAQAArAAAAAjViikglq4/gFk46kZzrD8AAFg/PgAAAAAAAAABKAEAAKwAAAAAAWldIE2uP4DaRNNVAaw/AEBgPz4AAAAAAAAAASkBAACsAAAACNWKKSCWrj/gGstHXcirPwCAYj8+AAAAAAAAAAEqAQAArAAAABCTvdufA68/AF1qjoKrqj8AgGc/TgAAAAAAAAABKwEAAKwAAAAYJRJaH7qvP+DddneROao/AABpP10AAAAAAAAAASwBAACsAAAAlBlmHs+lsD9A4agbzXGoPwAAbT9tAAAAAAAAAAEtAQAArAAAAJwK1HUOk7E/YKRUSwHjpj8AQG4/fQAAAAAAAAABLgEAAKwAAACk5VKzzaSyP2BnAHs1VKU/AMBwP30AAAAAAAAAAS8BAACsAAAAsMDR8Iy2sz/gajIfcYyjPwCAcT+fAAAAAAAAAAEwAQAArAAAALybUC5MyLQ/4C3eTqX9oT8AQHM/nwAAAAAAAAABMQEAAKwAAADIds9rC9q1P+BvfZXK4KA/AIBzP58AAAAAAAAAATIBAACsAAAAzPI00Aq1tj9AZDm434efPwAAdj+fAAAAAAAAAAEzAQAArAAAANj5kUHKfbc/wGdrXBvAnT8AgHY/vgAAAAAAAAABNAEAAKwAAADgAO+yiUa4PwDsqellhps/AIB3P74AAAAAAAAAATUBAACsAAAA5JJDMQn9uD/Abs+kkjCaPwDAdz++AAAAAAAAAAE2AQAArAAAAOivj7xIobk/QPH0X7/amD8AQHk/vgAAAAAAAAABNwEAAKwAAADwzNtHiEW6PwByAUnOaJg/AIB5P84AAAAAAAAAATgBAACsAAAA9P8W7UfFuj+A9j/WGC+WPwAAeT/OAAAAAAAAAAE5AQAArAAAAACoWoVHV7s/gPY/1hgvlj8AAHk/3QAAAAAAAAABOgEAAKwAAAAE8YREh7K7P0D4WKg2S5U/AAB7P90AAAAAAAAAATsBAACsAAAABMWmEIf7uz9A+FioNkuVPwCAez/tAAAAAAAAAAE8AQAArAAAAASvt/YGILw/APpxelRnlD8AQHg/7QAAAAAAAAABPQEAAKwAAAAEJMDpRjK8PwD6cXpUZ5Q/AMB3P+0AAAAAAAAAAT4BAACsAAAABDqvA8cNvD8Ae35jY/WTPwAAbj/9AAAAAAAAAAE/AQAArAAAAABQnh1H6bs/AHt+Y2P1kz8AwGs//QAAAAAAAAABQAEAAKwAAAD8e3xRR6C7P8D7ikxyg5M/AEBUP/0AAAAAAAAAAUEBAACsAAAAAKhahUdXuz8Ae35jY/WTPwDATj8MAQAAAAAAAAFCAQAArAAAAPh0H+CH17o/wPuKTHKDkz8AgDg/KwEAAAAAAAABQwEAAKwAAADwK/UgSHy6P4B8lzWBEZM/AAAzPysBAAAAAAAAAUQBAACsAAAA8Pi5e4j8uT9AfrAHny2SPwBAKT8rAQAAAAAAAAFFAQAArAAAAOivj7xIobk/AP+88K27kT8AgCY/OwEAAAAAAAABRgEAAKwAAADkfFQXiSG5P4AA1sLL15A/AAAmPzsBAAAAAAAAAUcBAACsAAAA5DMqWEnGuD8ABd4p0+ePPwDAJT9LAQAAAAAAAAFIAQAArAAAAOAA77KJRrg/gAb3+/ADjz8AQDU/SwEAAAAAAAABSQEAAKwAAADct8TzSeu3P4AIEM4OII4/AIA4P0sBAAAAAAAAAUoBAACsAAAA2PmRQcp9tz+AC0JySliMPwBATD9qAQAAAAAAAAFLAQAArAAAANAlcHXKNLc/gAtCckpYjD8AQFE/agEAAAAAAAABTAEAAKwAAADQUU6pyuu2P4ANW0RodIs/AIBdP2oBAAAAAAAAAU0BAACsAAAAzPI00Aq1tj+ADVtEaHSLPwDAYD9qAQAAAAAAAAFOAQAArAAAAMwIJOqKkLY/gA1bRGh0iz8AwGw/agEAAAAAAAABTwEAAKwAAADMkxv3Sn62P4ALQnJKWIw/AMBvP4kBAAAAAAAAAVABAACsAAAAyB4TBAtstj8ACimgLDyNPwDAdj+JAQAAAAAAAAFRAQAArAAAAMgeEwQLbLY/gIHiq9plkD8AwHg/iQEAAAAAAAABUgEAAKwAAADIHhMEC2y2P0D9ox6Qn5I/AIB7P4kBAAAAAAAAAVMBAACsAAAAzJMb90p+tj+A9j/WGC+WPwCAfD+oAQAAAAAAAAFUAQAArAAAAMyTG/dKfrY/AOyp6WWGmz8AwH4/qAEAAAAAAAABVQEAAKwAAADMfSzdyqK2P+BvfZXK4KA/AIB/P6gBAAAAAAAAAVYBAACsAAAAzPI00Aq1tj/gajIfcYyjPwDAfz+oAQAAAAAAAAFXAQAArAAAANDcRbaK2bY/oGXnqBc4pj8AAIA/1wEAAAAAAAABWAEAAKwAAADQ3EW2itm2P2BgnDK+46g/AACAP9cBAAAAAAAAAVkBAACsAAAA0FFOqcrrtj/gGstHXcirPwAAgD/nAQAAAAAAAAFaAQAArAAAANBRTqnK67Y/ANcSLxrJrT8AAIA/5wEAAAAAAAABWwEAAKwAAADQ3EW2itm2PxAJpxbkHbA/AACAP+cBAAAAAAAAAVwBAACsAAAA0Gc9w0rHtj+gJ9H+SeWwPwAAeT/3AQAAAAAAAAFdAQAArAAAANBnPcNKx7Y/EEb75q+ssT8AgHc/9wEAAAAAAAABXgEAAKwAAADM8jTQCrW2PwClq0MdO7I/AABlP/cBAAAAAAAAAV8BAACsAAAAzAgk6oqQtj/wA1ygismyPwDAYD/3AQAAAAAAAAFgAQAArAAAAMi/+SpLNbY/cMPVK4MCsz8AQDg/9wEAAAAAAAABYQEAAKwAAADIYOBRi/61PxCDT7d7O7M/AAAvP/cBAAAAAAAAAWIBAACsAAAAxIy+hYu1tT9ww9UrgwKzPwAAFD8WAgAAAAAAAAFjAQAArAAAAMCirZ8LkbU/cMPVK4MCsz8AgAw/FgIAAAAAAAABZAEAAKwAAADAQ5TGS1q1P/ADXKCKybI/AEAKPzUCAAAAAAAAAWUBAACsAAAAwG9y+ksRtT8gJJ9aDq2yPwDACD81AgAAAAAAAAFmAQAArAAAALwmSDsMtrQ/wIRoiZlXsj8AwCI/NQIAAAAAAAABZwEAAKwAAAC4xy5iTH+0PwClq0MdO7I/AEAoP1QCAAAAAAAAAWgBAACsAAAAsH4EowwktD9Axe79oB6yPwCARD9UAgAAAAAAAAFpAQAArAAAAKw12uPMyLM/QMXu/aAesj8AwEs/VAIAAAAAAAABagEAAKwAAACsAp8+DUmzPwClq0MdO7I/AEBfP2QCAAAAAAAAAWsBAACsAAAAqLl0f83tsj9gROIUkpCyPwCAZD9kAgAAAAAAAAFsAQAArAAAAKRwSsCNkrI/cMPVK4MCsz8AgHA/dAIAAAAAAAABbQEAAKwAAACgJyABTjeyPzACQ85srbM/AMBzP3QCAAAAAAAAAW4BAACsAAAAnGntTs7JsT/gQLBwVli0PwAAej90AgAAAAAAAAFvAQAArAAAAJiVy4LOgLE/kH8dE0ADtT8AwHs/dAIAAAAAAAABcAEAAKwAAACYNrKpDkqxP2C+irUprrU/AMB7P5MCAAAAAAAAAXEBAACsAAAAlEyhw44lsT/Q3LSdj3W2PwAAfD+TAgAAAAAAAAFyAQAArAAAAJhikN0OAbE/QPvehfU8tz8AAHw/ogIAAAAAAAABcwEAAKwAAACYYpDdDgGxPxC5Pz/QWbg/AAB8P6ICAAAAAAAAAXQBAACsAAAAmGKQ3Q4BsT8wl+OyLlq5PwBAfT/CAgAAAAAAAAF1AQAArAAAAJRMocOOJbE/oBS+9wGwuj8AgH0/wgIAAAAAAAABdgEAAKwAAACUwam2zjexP3DSHrHczLs/AEB6P8ICAAAAAAAAAXcBAACsAAAAmKu6nE5csT9wsMIkO828PwDAeT/CAgAAAAAAAAF4AQAArAAAAJiVy4LOgLE/8M7sDKGUvT8AQHI/0QIAAAAAAAABeQEAAKwAAACY9ORbjrexP+AtnWkOI74/AIBwP9ECAAAAAAAAAXoBAACsAAAAnGntTs7JsT9AzdM6g3i+PwCAZT/RAgAAAAAAAAF7AQAArAAAAJxT/jRO7rE/0IxNxnuxvj8AAGM/0QIAAAAAAAABfAEAAKwAAACcU/40Tu6xP4DtFvUGXL4/AABcP9ECAAAAAAAAAX0BAACsAAAAnMgGKI4Asj8gTuAjkga+PwAAWj/RAgAAAAAAAAF+AQAArAAAAJxT/jRO7rE/0E/59a8ivT8AAFg/0QIAAAAAAAABfwEAAKwAAACcU/40Tu6xP+DwSJlClLw/AEBXP+ECAAAAAAAAAYABAACsAAAAmN71QQ7csT+g8mFrYLC7PwDAVz/xAgAAAAAAAAGBAQAArAAAAJje9UEO3LE/INQ3g/rouj8AwFc/AAMAAAAAAAABggEAAKwAAACY9ORbjrexP7C1DZuUIbo/AIBYPwADAAAAAAAAAYMBAACsAAAAmPTkW463sT/AVl0+J5O5PwDAWD8QAwAAAAAAAAGEAQAArAAAAJxp7U7OybE/QDgzVsHLuD8AAFs/EAMAAAAAAAABhQEAAKwAAACcU/40Tu6xP1DZgvlTPbg/AIBbPy8DAAAAAAAAAYYBAACsAAAAoJwo9I1Jsj+AGyJAeSC3PwCAXD8vAwAAAAAAAAGHAQAArAAAAKjPY5lNybI/0Ny0nY91tj8AwFw/LwMAAAAAAAABiAEAAKwAAACw1sAKDZKzP3Bf2li8H7U/AABhPy8DAAAAAAAAAYkBAACsAAAAtFImbwxttD8QYfMq2ju0PwAAYj8/AwAAAAAAAAGKAQAArAAAAMBDlMZLWrU/cMPVK4MCsz8AAGk/PwMAAAAAAAABiwEAAKwAAADINAIei0e2PwClq0MdO7I/AIBqP04DAAAAAAAAAYwBAACsAAAA1LBngooitz/wxgfQvjqxPwDAbz9OAwAAAAAAAAGNAQAArAAAANgszeaJ/bc/AGhXc1GssD8AAHE/TgMAAAAAAAABjgEAAKwAAADkqDJLidi4P0Ap6tBnAbA/AMB1P04DAAAAAAAAAY8BAACsAAAA7CSYr4izuT/gE2f/5VevPwAAdz9eAwAAAAAAAAGQAQAArAAAAPAr9SBIfLo/INX5XPysrj8AgHo/XgMAAAAAAAABkQEAAKwAAAD8MlKSB0W7P6AVgNEDdK4/AEB7P24DAAAAAAAAAZIBAACsAAAAAFCeHUfpuz8AVgZGCzuuPwCAfj9uAwAAAAAAAAGTAQAArAAAAAz44bVGe7w/oBWA0QN0rj8AQH8/fQMAAAAAAAABlAEAAKwAAAAMthRoxui8P8CUc+j05a4/AMB/P30DAAAAAAAAAZUBAACsAAAADHRHGkZWvT8Ak1oW18mvPwAAgD+NAwAAAAAAAAGWAQAArAAAABRIaeZFn70/cKjd51hzsD8AAIA/jQMAAAAAAAABlwEAAKwAAAAUp4K/Bda9P/DGB9C+OrE/AACAP6wDAAAAAAAAAZgBAACsAAAAFByLskXovT9Axe79oB6yPwAAgD+sAwAAAAAAAAGZAQAArAAAABQci7JF6L0/cMPVK4MCsz8AAIA/rAMAAAAAAAABmgEAAKwAAAAYMnrMxcO9P8DBvFll5rM/AACAP6wDAAAAAAAAAZsBAACsAAAAFL1x2YWxvT8w4OZBy620PwAAgD+8AwAAAAAAAAGcAQAArAAAABReWADGer0/wP4QKjF1tT8AAIA/vAMAAAAAAAABnQEAAKwAAAAMdEcaRla9P3A9fswaILY/AACAP8sDAAAAAAAAAZ4BAACsAAAAEBUuQYYfvT8gfOtuBMu2PwAAgD/LAwAAAAAAAAGfAQAArAAAABBBDHWG1rw/ANuby3FZtz8AAIA/2wMAAAAAAAABoAEAAKwAAAAM+OG1Rnu8PzBaj+Jiy7c/AMB9P9sDAAAAAAAAAaEBAACsAAAACJnI3IZEvD+Q+cWz1yC4PwBAfT/rAwAAAAAAAAGiAQAArAAAAABQnh1H6bs/UNmC+VM9uD8AgHI/6wMAAAAAAAABowEAAKwAAAD8e3xRR6C7P1DZgvlTPbg/AEBwP/oDAAAAAAAAAaQBAACsAAAA/DJSkgdFuz/wOUwo3+e3PwCAXj/6AwAAAAAAAAGlAQAArAAAAPzTOLlHDrs/YHrSnOautz8AQFo/CgQAAAAAAAABpgEAAKwAAAD0ig76B7O6P4AbIkB5ILc/AEBOPwoEAAAAAAAAAacBAACsAAAA8Cv1IEh8uj+QvHHjC5K2PwAASz8ZBAAAAAAAAAGoAQAArAAAAPRX01RIM7o/4H0EQSLntT8AQEg/KQQAAAAAAAABqQEAAKwAAADwbcJuyA66P/AeVOS0WLU/AEBHPzkEAAAAAAAAAaoBAACsAAAA7A6plQjYuT+wIG220nS0PwBASz85BAAAAAAAAAGrAQAArAAAAOwkmK+Is7k/wMG8WWXmsz8AAEw/OQQAAAAAAAABrAEAAKwAAADoxX7WyHy5P1CjknH/HrM/AABXPzkEAAAAAAAAAa0BAACsAAAA5Ntt8EhYuT/wA1ygismyPwDAWT85BAAAAAAAAAGuAQAArAAAAOgHTCRJD7k/gGQlzxV0sj8AwGU/SAQAAAAAAAABrwEAAKwAAADkHTs+yeq4PwClq0MdO7I/AMBoP0gEAAAAAAAAAbABAACsAAAA4L4hZQm0uD8ApatDHTuyPwDAcT9IBAAAAAAAAAGxAQAArAAAAORJGXLJobg/wIRoiZlXsj8AQHQ/WAQAAAAAAAABsgEAAKwAAADk6v+YCWu4PyAkn1oOrbI/AMB4P1gEAAAAAAAAAbMBAACsAAAA4ADvsolGuD8Qg0+3ezuzPwBAej9oBAAAAAAAAAG0AQAArAAAANgszeaJ/bc/MAJDzmytsz8AAHw/aAQAAAAAAAABtQEAAKwAAADct8TzSeu3PxBh8yraO7Q/AIB8P3cEAAAAAAAAAbYBAACsAAAA2OOiJ0qitz/wv6OHR8q0PwCAfT93BAAAAAAAAAG3AQAArAAAANRumjQKkLc/8B5U5LRYtT8AwH0/dwQAAAAAAAABuAEAAKwAAADUD4FbSlm3P6BdwYaeA7Y/AMB9P6YEAAAAAAAAAbkBAACsAAAA0CVwdco0tz+QvHHjC5K2PwAAfj+mBAAAAAAAAAG6AQAArAAAAMw7X49KELc/QPvehfU8tz8AQH0/pgQAAAAAAAABuwEAAKwAAADQUU6pyuu2P5D5xbPXILg/AAB9P7YEAAAAAAAAAbwBAACsAAAA0Gc9w0rHtj+AWHYQRa+4PwDAej+2BAAAAAAAAAG9AQAArAAAAMzyNNAKtbY/kNdpJzYhuT8AQHo/tgQAAAAAAAABvgEAAKwAAADMfSzdyqK2P8BWXT4nk7k/AMBuP7YEAAAAAAAAAb8BAACsAAAAzH0s3cqitj8Q9pMPnOi5PwBAbD/FBAAAAAAAAAHAAQAArAAAAMx9LN3KorY/EPaTD5zouT8AAF4/1QQAAAAAAAABwQEAAKwAAADQZz3DSse2P1AW18kfzLk/AIBaP9UEAAAAAAAAAcIBAACsAAAA0FFOqcrrtj8wl+OyLlq5PwCAST/VBAAAAAAAAAHDAQAArAAAANAlcHXKNLc/ABjwmz3ouD8AQEU/1QQAAAAAAAABxAEAAKwAAADY+ZFByn23P5D5xbPXILg/AIA/P+UEAAAAAAAAAcUBAACsAAAA2M2zDcrGtz/gulgR7nW3PwDAPT/lBAAAAAAAAAHGAQAArAAAANyh1dnJD7g/0Ny0nY91tj8AgDw/9AQAAAAAAAABxwEAAKwAAADcdfelyVi4P2C+irUprrU/AAA8PwQFAAAAAAAAAcgBAACsAAAA4NQQf4mPuD/wv6OHR8q0PwBARz8TBQAAAAAAAAHJAQAArAAAAOSoMkuJ2Lg/QIE25V0ftD8AgEk/IwUAAAAAAAABygEAAKwAAADkfFQXiSG5P9BiDP33V7M/AABXPyMFAAAAAAAAAcsBAACsAAAA5Ntt8EhYuT+w4xjmBuayPwBAWj8jBQAAAAAAAAHMAQAArAAAAOjFftbIfLk/gGQlzxV0sj8AwGU/IwUAAAAAAAABzQEAAKwAAADor4+8SKG5PwClq0MdO7I/AMBoPzMFAAAAAAAAAc4BAACsAAAA7CSYr4izuT9Axe79oB6yPwAAbz8zBQAAAAAAAAHPAQAArAAAAOwOqZUI2Lk/AKWrQx07sj8AwHA/QgUAAAAAAAAB0AEAAKwAAADsDqmVCNi5P4BkJc8VdLI/AMBzP0IFAAAAAAAAAdEBAACsAAAA8IOxiEjquT/wA1ygismyPwCAdD9CBQAAAAAAAAHSAQAArAAAAOwOqZUI2Lk/0GIM/fdXsz8AgHU/UgUAAAAAAAAB0wEAAKwAAADw+Ll7iPy5P4CheZ/hArQ/AMB1P1IFAAAAAAAAAdQBAACsAAAA7A6plQjYuT9wACr8TpG0PwBAdT9iBQAAAAAAAAHVAQAArAAAAOwOqZUI2Lk/8B5U5LRYtT8AAHU/YgUAAAAAAAAB1gEAAKwAAADsmaCiyMW5P2C+irUprrU/AEBvP3EFAAAAAAAAAdcBAACsAAAA7CSYr4izuT9AHTsSlzy2PwAAbj9xBQAAAAAAAAHYAQAArAAAAOw6h8kIj7k/UJwuKYiutj8AwGI/gQUAAAAAAAAB2QEAAKwAAADoxX7WyHy5P0D73oX1PLc/AEBgP4EFAAAAAAAAAdoBAACsAAAA5Ntt8EhYuT8wWo/iYsu3PwDAUj+QBQAAAAAAAAHbAQAArAAAAOjxXArJM7k/ELk/P9BZuD8AgE8/kAUAAAAAAAAB3AEAAKwAAADkHTs+yeq4P4BYdhBFr7g/AEBFP6AFAAAAAAAAAd0BAACsAAAA5EkZcsmhuD+Q12knNiG5PwDAQj+gBQAAAAAAAAHeAQAArAAAAOAA77KJRrg/wFZdPieTuT8AgEE/sAUAAAAAAAAB3wEAAKwAAADYQrwACtm3P/DVUFUYBbo/AABBP7AFAAAAAAAAAeABAACsAAAA1A+BW0pZtz9AdYcmjVq6PwCAQT+/BQAAAAAAAAHhAQAArAAAAMw7X49KELc/INQ3g/rouj8AwEE/vwUAAAAAAAAB4gEAAKwAAADMkxv3Sn62PxAz6N9nd7s/AMBNP98FAAAAAAAAAeMBAACsAAAAxNXoRMsQtj8Akpg81QW8PwBAUD/fBQAAAAAAAAHkAQAArAAAAMCirZ8LkbU/YDHPDUpbvD8AQFs/3wUAAAAAAAAB5QEAAKwAAADAQ5TGS1q1PzCQf2q36bw/AABeP+4FAAAAAAAAAeYBAACsAAAAwPppBwz/tD9wD3OBqFu9PwBAZj/uBQAAAAAAAAHnAQAArAAAALybUC5MyLQ/kI5mmJnNvT8AgGg/7gUAAAAAAAAB6AEAAKwAAAC4sT9IzKO0P2BuI94V6r0/AIBpP+4FAAAAAAAAAekBAACsAAAAuLE/SMyjtD/gLZ1pDiO+PwAAaj8NBgAAAAAAAAHqAQAArAAAALixP0jMo7Q/IE7gI5IGvj8AgG0/DQYAAAAAAAAB6wEAAKwAAAC8EFkhjNq0PyBO4COSBr4/AEBuPw0GAAAAAAAAAewBAACsAAAAwFmD4Ms1tT/wzuwMoZS9PwBAbz8tBgAAAAAAAAHtAQAArAAAAMQXtpJLo7U/0E/59a8ivT8AwG8/LQYAAAAAAAAB7gEAAKwAAADIv/kqSzW2P2Axzw1KW7w/AMByPy0GAAAAAAAAAe8BAACsAAAA0Gc9w0rHtj8Akpg81QW8PwBAcz88BgAAAAAAAAHwAQAArAAAANQPgVtKWbc/gHNuVG8+uz8AwHU/PAYAAAAAAAAB8QEAAKwAAADYQrwACtm3P6AUvvcBsLo/AIB2PzwGAAAAAAAAAfIBAACsAAAA3HX3pclYuD+wtQ2blCG6PwBAeD9MBgAAAAAAAAHzAQAArAAAAOQzKlhJxrg/wFZdPieTuT8AgHg/XAYAAAAAAAAB9AEAAKwAAADo8VwKyTO5P8D3rOG5BLk/AMB4P1wGAAAAAAAAAfUBAACsAAAA6K+PvEihuT+AWHYQRa+4PwAAeT9cBgAAAAAAAAH2AQAArAAAAPD4uXuI/Lk/ELk/P9BZuD8AAHk/ewYAAAAAAAAB9wEAAKwAAADwzNtHiEW6P5D5xbPXILg/AAB5P3sGAAAAAAAAAfgBAACsAAAA8Cv1IEh8uj/wOUwo3+e3PwBAeD97BgAAAAAAAAH5AQAArAAAAPSKDvoHs7o/8DlMKN/ntz8AAHg/igYAAAAAAAAB+gEAAKwAAAD0/xbtR8W6P2B60pzmrrc/AEByP4oGAAAAAAAAAfsBAACsAAAA+HQf4IfXuj9getKc5q63PwAAcT+KBgAAAAAAAAH8AQAArAAAAPT/Fu1Hxbo/oJoVV2qStz8AgF0/igYAAAAAAAAB/QEAAKwAAAD0/xbtR8W6P6CaFVdqkrc/AABZP5oGAAAAAAAAAf4BAACsAAAA9IoO+gezuj9getKc5q63PwBAOD+aBgAAAAAAAAH/AQAArAAAAPAr9SBIfLo/8DlMKN/ntz8AQDA/mgYAAAAAAAABAAIAAKwAAAD0V9NUSDO6P5D5xbPXILg/AMAHP6oGAAAAAAAAAQECAACsAAAA8Pi5e4j8uT+AWHYQRa+4PwCA+z6qBgAAAAAAAAECAgAArAAAAOjFftbIfLk/MJfjsi5auT8AANE+sQYAAAAAAAABAwIAAKwAAADoB0wkSQ+5P7C1DZuUIbo/AIDEPsEGAAAAAAAAAQQCAACsAAAA3HX3pclYuD/ws/TIdgW7PwAA0T7BBgAAAAAAAAEFAgAArAAAANjNsw3Kxrc/wHFVglEivD8AANI+0QYAAAAAAAABBgIAAKwAAADMO1+PShC3PzCQf2q36bw/AAAHP9EGAAAAAAAAAQcCAACsAAAAzAgk6oqQtj9gbiPeFeq9PwDADT/gBgAAAAAAAAEIAgAArAAAAMhg4FGL/rU/EK2QgP+Uvj8AQCo/4AYAAAAAAAABCQIAAKwAAADALaWsy361P8Dr/SLpP78/AMAxP/AGAAAAAAAAAQoCAACsAAAAvOR67YsjtT/gavE52rG/PwBATD/wBgAAAAAAAAELAgAArAAAALybUC5MyLQ/6ORQyyMgwD8AAFM//wYAAAAAAAABDAIAAKwAAAC0UiZvDG20P4g07DPeSsA/AMBlP/8GAAAAAAAAAQ0CAACsAAAAtGgViYxItD9YFKl5WmfAPwCAaj8PBwAAAAAAAAEOAgAArAAAALQf68lM7bM/AGRE4hSSwD8AwHE/DwcAAAAAAAABDwIAAKwAAACwwNHwjLazP4CTnJBL2cA/AMBzPx8HAAAAAAAAARACAACsAAAArOyvJI1tsz/4wvQ+giDBPwCAeT8fBwAAAAAAAAERAgAArAAAAKiNlkvNNrM/aPJM7bhnwT8AwHo/LgcAAAAAAAABEgIAAKwAAACoWlumDbeyP4hxQASq2cE/AAB9Py4HAAAAAAAAARMCAACsAAAAoBEx581bsj+QYBI+2VnCPwCAfT8+BwAAAAAAAAEUAgAArAAAAJxp7U7OybE/mE/kdwjawj8AQH8/PgcAAAAAAAABFQIAAKwAAACYq7qcTlyxP5g+trE3WsM/AIB/Pz4HAAAAAAAAARYCAACsAAAAlHh/947csD+oLYjrZtrDPwAAfz9dBwAAAAAAAAEXAgAArAAAAJAvVThPgbA/sBxaJZZaxD8AAH8/XQcAAAAAAAABGAIAAKwAAAAQDyNAn96vP4Dr6KRB98Q/AMB/P10HAAAAAAAAARkCAACsAAAACH3OwR8orz9Qunck7ZPFPwDAfz9tBwAAAAAAAAEaAgAArAAAAAi/mw+guq4/eDlrO94Fxj8AwH8/bQcAAAAAAAABGwIAAKwAAAAAAWldIE2uP2CYG5hLlMY/AACAP20HAAAAAAAAARwCAACsAAAA+EI2q6DfrT/Yx3NGgtvGPwDAez98BwAAAAAAAAEdAgAArAAAAPhuFN+glq0/ENeIOjU/xz8AwHo/fAcAAAAAAAABHgIAAKwAAAAAhQP5IHKtP9i2RYCxW8c/AMBqP4wHAAAAAAAAAR8CAACsAAAAAIUD+SByrT+4JiSj72nHPwBAZz+MBwAAAAAAAAEgAgAArAAAAPhuFN+glq0/QPfL9Lgixz8AgEo/nAcAAAAAAAABIQIAAKwAAAAALUeRIASuP7g3UmnA6cY/AIBDP5wHAAAAAAAAASICAACsAAAAAKms9R/frj+QuF5Sz3fGPwDAIz+rBwAAAAAAAAEjAgAArAAAABAPI0Cf3q8/kMmMGKD3xT8AABw/qwcAAAAAAAABJAIAAKwAAACUGWYez6WwP9iKH3a2TMU/AEAJP7sHAAAAAAAAASUCAACsAAAAmKu6nE5csT/wK28ZSb7EPwAABD+7BwAAAAAAAAEmAgAArAAAAKAnIAFON7I/QO0Bd18TxD8AAAI/2gcAAAAAAAABJwIAAKwAAACouXR/ze2yPyj+Lz0wk8M/AAABP9oHAAAAAAAAASgCAACsAAAArGG4F81/sz9gL6G9hPbCPwCAFj/aBwAAAAAAAAEpAgAArAAAALB+BKMMJLQ/QLCtppOEwj8AQBs/6gcAAAAAAAABKgIAAKwAAAC4xy5iTH+0PzjB22xkBMI/AAA7P+oHAAAAAAAAASsCAACsAAAAuIVhFMzstD8AssZ4saDBPwDAQj/qBwAAAAAAAAEsAgAArAAAAMBDlMZLWrU/uKKxhP48wT8AAFc/+QcAAAAAAAABLQIAAKwAAADEF7aSS6O1P0hzWdbH9cA/AIBcP/kHAAAAAAAAAS4CAACsAAAAyGDgUYv+tT/QQwEoka7APwBAaz8JCAAAAAAAAAEvAgAArAAAAMypChHLWbY/IPRlv9aDwD8AQG8/CQgAAAAAAAABMAIAAKwAAADMfSzdyqK2P0CEh5yYdcA/AAB2PwkIAAAAAAAAATECAACsAAAA0FFOqcrrtj9AhIecmHXAPwDAdz8ZCAAAAAAAAAEyAgAArAAAANAlcHXKNLc/IPRlv9aDwD8AAHw/GQgAAAAAAAABMwIAAKwAAADUbpo0CpC3P8Cz30rPvMA/AEB9PygIAAAAAAAAATQCAACsAAAA2EK8AArZtz9gA3uziefAPwAAfz8oCAAAAAAAAAE1AgAArAAAANwW3swJIrg/+ML0PoIgwT8AgH8/SAgAAAAAAAABNgIAAKwAAADgAO+yiUa4P1BiKxD3dcE/AMB/P0gIAAAAAAAAATcCAACsAAAA4NQQf4mPuD9o4R4n6OfBPwAAgD9ICAAAAAAAAAE4AgAArAAAAOQdOz7J6rg/0IBV+Fw9wj8AAIA/SAgAAAAAAAABOQIAAKwAAADoZmX9CEa5P8hvJzKMvcI/AACAP1cIAAAAAAAAAToCAACsAAAA6K+PvEihuT8QfzwmPyHDPwAAgD9XCAAAAAAAAAE7AgAArAAAAPD4uXuI/Lk/aB5z97N2wz8AAIA/ZwgAAAAAAAABPAIAAKwAAADwK/UgSHy6P+BNy6XqvcM/AACAP2cIAAAAAAAAAT0CAACsAAAA/NM4uUcOuz+YnWYOpejDPwAAgD92CAAAAAAAAAE+AgAArAAAAPwGdF4Hjrs/QO0Bd18TxD8AAIA/dggAAAAAAAABPwIAAKwAAAAEOq8Dxw28P9CsewJYTMQ/AACAP3YIAAAAAAAAAUACAACsAAAACG3qqIaNvD+wHFolllrEPwAAgD+GCAAAAAAAAAFBAgAArAAAAAy2FGjG6Lw/aGz1jVCFxD8AAIA/hggAAAAAAAABQgIAAKwAAAAU6U8Nhmi9P2hs9Y1QhcQ/AACAP6UIAAAAAAAAAUMCAACsAAAAGDJ6zMXDvT9obPWNUIXEPwAAgD+lCAAAAAAAAAFEAgAArAAAABiRk6WF+r0/0Kx7AlhMxD8AAIA/pQgAAAAAAAABRQIAAKwAAAAc2r1kxVW+PxDNvrzbL8Q/AACAP7UIAAAAAAAAAUYCAACsAAAAGMTOSkV6vj+oLYjrZtrDPwAAgD+1CAAAAAAAAAFHAgAArAAAACCY8BZFw74/EG4OYG6hwz8AAIA/yQgAAAAAAAABSAIAAKwAAAAcDfkJhdW+P/DuGkl9L8M/AACAP8kIAAAAAAAAAUkCAACsAAAAJIIB/cTnvj+YT+R3CNrCPwAAgD/JCAAAAAAAAAFKAgAArAAAABwN+QmF1b4/cNDwYBdowj8AAHk/2AgAAAAAAAABSwIAAKwAAAAgmPAWRcO+PzjB22xkBMI/AIB3P9gIAAAAAAAAAUwCAACsAAAAIDnXPYWMvj9o8kztuGfBPwCAXD/3CAAAAAAAAAFNAgAArAAAABzavWTFVb4/YAN7s4nnwD8AgFY/9wgAAAAAAAABTgIAAKwAAAAYBpyYxQy+P8hUL+5hLsA/AIA3P/cIAAAAAAAAAU8CAACsAAAAFByLskXovT8wLISX8Aa/PwDALz8HCQAAAAAAAAFQAgAArAAAABS9cdmFsb0/wK6pUh2xvT8AgCU/BwkAAAAAAAABUQIAAKwAAAAUSGnmRZ+9P+DwSJlClLw/AEAiPxcJAAAAAAAAAVICAACsAAAAFOlPDYZovT/QEqUl5JO7PwCALD8XCQAAAAAAAAFTAgAArAAAAAx0RxpGVr0/YPR6PX7Muj8AgC4/FwkAAAAAAAABVAIAAKwAAAAQ/z4nBkS9P/DVUFUYBbo/AABDPyYJAAAAAAAAAVUCAACsAAAAEBUuQYYfvT8Ad6D4qna5PwDARz8mCQAAAAAAAAFWAgAArAAAABAVLkGGH70/wPes4bkEuT8AAFo/JgkAAAAAAAABVwIAAKwAAAAQFS5Bhh+9P0A4M1bBy7g/AIBePzYJAAAAAAAAAVgCAACsAAAADCsdWwb7vD/gmPyETHa4PwAAaj9GCQAAAAAAAAFZAgAArAAAABAVLkGGH70/ELk/P9BZuD8AAG0/RgkAAAAAAAABWgIAAKwAAAAQFS5Bhh+9P1DZgvlTPbg/AMBzP0YJAAAAAAAAAVsCAACsAAAAEBUuQYYfvT9Q2YL5Uz24PwDAdT9GCQAAAAAAAAFcAgAArAAAABAVLkGGH70/ELk/P9BZuD8AgHY/RgkAAAAAAAABXQIAAKwAAAAQ/z4nBkS9P6B4ucrIkrg/AAB3P0YJAAAAAAAAAV4CAACsAAAAFOlPDYZovT/A96zhuQS5PwAAdz9GCQAAAAAAAAFfAgAArAAAABTTYPMFjb0/AHeg+Kp2uT8AAHc/ZQkAAAAAAAABYAIAAKwAAAAUvXHZhbG9P3CVyuAQPro/AIBzP3QJAAAAAAAAAWECAACsAAAAFKeCvwXWvT8g1DeD+ui6PwDAcj90CQAAAAAAAAFiAgAArAAAABQci7JF6L0/0BKlJeSTuz8AgGM/hAkAAAAAAAABYwIAAKwAAAAYkZOlhfq9P8BxVYJRIrw/AABgP4QJAAAAAAAAAWQCAACsAAAAGAacmMUMvj9gMc8NSlu8PwAAQj+UCQAAAAAAAAFlAgAArAAAABjwrH5FMb4/4PBImUKUvD8AADs/lAkAAAAAAAABZgIAAKwAAAAc2r1kxVW+P4BREsjNPrw/AEAhP6MJAAAAAAAAAWcCAACsAAAAIK7fMMWevj9w0h6x3My7PwCAGj+jCQAAAAAAAAFoAgAArAAAACD3CfAE+r4/8LP0yHYFuz8AQBU/swkAAAAAAAABaQIAAKwAAAAotTyihGe/P3CVyuAQPro/AEATP7MJAAAAAAAAAWoCAACsAAAALHNvVATVvz9gtyZtsj25PwAAJj/DCQAAAAAAAAFrAgAArAAAABhT1fxhKsA/QDgzVsHLuD8AwCk/0gkAAAAAAAABbAIAAKwAAAAYsu7VIWHAP9AZCW5bBLg/AEBHP9IJAAAAAAAAAW0CAACsAAAAHhEIr+GXwD+gmhVXapK3PwBATj/iCQAAAAAAAAFuAgAArAAAAJ41nY6BxcA/gBsiQHkgtz8AAGU/4gkAAAAAAAABbwIAAKwAAAAeWjJuIfPAP/BbqLSA57Y/AMBqP/EJAAAAAAAAAXACAACsAAAAoH7HTcEgwT/wW6i0gOe2PwDAdj/xCQAAAAAAAAFxAgAArAAAAKJo2DNBRcE/8FuotIDntj8AAHo/EQoAAAAAAAABcgIAAKwAAAAkGGUgoWDBP7A7Zfr8A7c/AAB+PxEKAAAAAAAAAXMCAACsAAAAJAJ2BiGFwT8A25vLcVm3PwBAfz8RCgAAAAAAAAF0AgAArAAAAKaxAvOAoME/8DlMKN/ntz8AwH8/EQoAAAAAAAABdQIAAKwAAACmJgvmwLLBP6B4ucrIkrg/AACAPxEKAAAAAAAAAXYCAACsAAAAqJsT2QDFwT+Q12knNiG5PwAAgD8gCgAAAAAAAAF3AgAArAAAAKgQHMxA18E/8NVQVRgFuj8AAIA/IAoAAAAAAAABeAIAAKwAAACqhSS/gOnBP6AUvvcBsLo/AACAPzAKAAAAAAAAAXkCAACsAAAAqPosssD7wT8QM+jfZ3e7PwAAgD8wCgAAAAAAAAF6AgAArAAAAKxvNaUADsI/AJKYPNUFvD8AAHs/MAoAAAAAAAABewIAAKwAAACu5D2YQCDCPyARjFPGd7w/AAB6P0AKAAAAAAAAAXwCAACsAAAALB/CkWApwj9wsMIkO828PwAAZz9ACgAAAAAAAAF9AgAArAAAAKxZRouAMsI/MJB/arfpvD8AwGI/TwoAAAAAAAABfgIAAKwAAACsWUaLgDLCPzCQf2q36bw/AMAYP24KAAAAAAAAAX8CAACsAAAArM5OfsBEwj9wsMIkO828PwBACD9uCgAAAAAAAAGAAgAArAAAANAd/uh958U/AFYGRgs7rj8AAEg+AAAAAAAAAAABgQIAAKwAAADSqPX1PdXFP0CYpYwwHq0/AACQPhAAAAAAAAAAAYICAACsAAAA0qj19T3VxT9AmKWMMB6tPwCAmT4QAAAAAAAAAAGDAgAArAAAAFBucfwdzMU/oNgrATjlrD8AAJc+EAAAAAAAAAABhAIAAKwAAADSM+0C/sLFPyAZsnU/rKw/AADZPhAAAAAAAAAAAYUCAACsAAAA0L7kD76wxT+g2CsBOOWsPwCA5j4fAAAAAAAAAAGGAgAArAAAANBJ3Bx+nsU/IBmydT+srD8AABM/HwAAAAAAAAABhwIAAKwAAADQSdwcfp7FPyAZsnU/rKw/AAAbPx8AAAAAAAAAAYgCAACsAAAAztTTKT6MxT+A2kTTVQGsPwCANz8fAAAAAAAAAAGJAgAArAAAAE6aTzAeg8U/gNpE01UBrD8AwD4/LwAAAAAAAAABigIAAKwAAADOX8s2/nnFPyDcXaVzHas/AMBTPy8AAAAAAAAAAYsCAACsAAAAzl/LNv55xT8g3F2lcx2rPwBAWT8vAAAAAAAAAAGMAgAArAAAAE6wPkqeXsU/AF1qjoKrqj8AwGY/PwAAAAAAAAABjQIAAKwAAABOsD5Knl7FPwBdao6Cq6o/AIBqPz8AAAAAAAAAAY4CAACsAAAAynW6UH5VxT+AnfACinKqPwAAcz9OAAAAAAAAAAGPAgAArAAAAE6wPkqeXsU/gJ3wAopyqj8AgHU/TgAAAAAAAAABkAIAAKwAAABOsD5Knl7FP4Cd8AKKcqo/AEB5P04AAAAAAAAAAZECAACsAAAATrA+Sp5exT+gHOQZe+SqPwBAej9OAAAAAAAAAAGSAgAArAAAAE6wPkqeXsU/INxdpXMdqz8AQH4/XgAAAAAAAAABkwIAAKwAAADOX8s2/nnFP+Aay0ddyKs/AEB/P14AAAAAAAAAAZQCAACsAAAAzl/LNv55xT9AmKWMMB6tPwDAfz+NAAAAAAAAAAGVAgAArAAAAM7U0yk+jMU/INX5XPysrj8AAIA/jQAAAAAAAAABlgIAAKwAAABOD1gjXpXFP6DIIKLcVrA/AACAP5wAAAAAAAAAAZcCAACsAAAAUIRgFp6nxT/wxgfQvjqxPwAAgD+sAAAAAAAAAAGYAgAArAAAAFCEYBaep8U/YETiFJKQsj8AAIA/vAAAAAAAAAABmQIAAKwAAADQvuQPvrDFP8DBvFll5rM/AACAP7wAAAAAAAAAAZoCAACsAAAAUIRgFp6nxT8gnkf7pcq1PwAAgD+8AAAAAAAAAAGbAgAArAAAAFCEYBaep8U/MFqP4mLLtz8AAIA/2wAAAAAAAAABnAIAAKwAAABOD1gjXpXFP7C1DZuUIbo/AACAP9sAAAAAAAAAAZ0CAACsAAAAztTTKT6MxT+AURLIzT68PwAAgD/bAAAAAAAAAAGeAgAArAAAAM5fyzb+ecU/QM3TOoN4vj8AAIA/+AAAAAAAAAABnwIAAKwAAABMOzZXXkzFP4g07DPeSsA/AACAP/gAAAAAAAAAAaACAACsAAAAyhahd74exT/YMtNhwC7BPwAAgD8IAQAAAAAAAAGhAgAArAAAAEhnFIteA8U/WFH9SSb2wT8AAIA/CAEAAAAAAAABogIAAKwAAABKfQOl3t7EPwiQauwPocI/AACAPwgBAAAAAAAAAaMCAACsAAAASJPyvl66xD9An3/gwgTDPwAAgD8YAQAAAAAAAAGkAgAArAAAAESp4djelcQ/iK6U1HVowz8AgH4/GAEAAAAAAAABpQIAAKwAAADE+VTsfnrEP/Dd7IKsr8M/AEB+PzcBAAAAAAAAAaYCAACsAAAAQr/Q8l5xxD/w3eyCrK/DPwAAbj83AQAAAAAAAAGnAgAArAAAAEK/0PJeccQ/EG4OYG6hwz8AQGo/NwEAAAAAAAABqAIAAKwAAADEbl3fvozEPyAPXgMBE8M/AMBHPzcBAAAAAAAAAakCAACsAAAASJPyvl66xD8IkGrsD6HCPwDAPz9HAQAAAAAAAAGqAgAArAAAAMqhmIR+DMU/4CGlm++uwT8AAAs/RwEAAAAAAAABqwIAAKwAAADM6sJDvmfFP6Ajvm0Ny8A/AID8PkcBAAAAAAAAAawCAACsAAAAcun+mtslyT9gYJwyvuOoPwAAvD4AAAAAAAAAAAGtAgAArAAAAHR09qebE8k/gKI7eePGpz8AwAg/DwAAAAAAAAABrgIAAKwAAAB0dPanmxPJP4CiO3njxqc/AMARPw8AAAAAAAAAAa8CAACsAAAA8sRpuzv4yD9gpFRLAeOmPwBADz8PAAAAAAAAAAGwAgAArAAAAPLEabs7+Mg/oGXnqBc4pj8AACk/DwAAAAAAAAABsQIAAKwAAADyxGm7O/jIPwCmbR0f/6U/AAAuPx8AAAAAAAAAAbICAACsAAAAcorlwRvvyD/gJnoGLo2lPwBARj8fAAAAAAAAAAGzAgAArAAAAHKK5cEb78g/wKeG7zwbpT8AgEw/LwAAAAAAAAABtAIAAKwAAAD0T2HI++XIPwBpGU1TcKQ/AABaPy8AAAAAAAAAAbUCAACsAAAA9E9hyPvlyD+AqZ/BWjekPwDAXT8vAAAAAAAAAAG2AgAArAAAAPDaWNW708g/4GoyH3GMoz8AQGo/LwAAAAAAAAABtwIAAKwAAADw2ljVu9PIP+BqMh9xjKM/AIBtPz4AAAAAAAAAAbgCAACsAAAAcqDU25vKyD+AqZ/BWjekPwBAcz8+AAAAAAAAAAG5AgAArAAAAPDaWNW708g/QOgMZETipD8AAHU/TgAAAAAAAAABugIAAKwAAAByoNTbm8rIP4Dm85EmxqU/AIB4P04AAAAAAAAAAbsCAACsAAAA9E9hyPvlyD8A48Ht6o2nPwBAeT9tAAAAAAAAAAG8AgAArAAAAPLEabs7+Mg/QJ8J1aeOqT8AgHw/bQAAAAAAAAABvQIAAKwAAADyOXKuewrJP4DaRNNVAaw/AEB9P30AAAAAAAAAAb4CAACsAAAAdHT2p5sTyT+gFYDRA3SuPwAAfz99AAAAAAAAAAG/AgAArAAAAPQjg5T7Lsk/AGhXc1GssD8AgH8/jAAAAAAAAAABwAIAAKwAAAD0mIuHO0HJP3DlMbgkArI/AMB/P6wAAAAAAAAAAcECAACsAAAAdkgYdJtcyT9Qo5Jx/x6zPwAAgD+sAAAAAAAAAAHCAgAArAAAAPSCnG27Zck/sCBtttJ0tD8AAIA/rAAAAAAAAAABwwIAAKwAAAB2vSBn227JP8D+ECoxdbU/AACAP6wAAAAAAAAAAcQCAACsAAAA9IKcbbtlyT9QnC4piK62PwAAgD+7AAAAAAAAAAHFAgAArAAAAHZIGHSbXMk/0BkJblsEuD8AAIA/ywAAAAAAAAABxgIAAKwAAAB20w+BW0rJP8D3rOG5BLk/AACAP8sAAAAAAAAAAccCAACsAAAAcl4Hjhs4yT+wtQ2blCG6PwAAgD/LAAAAAAAAAAHIAgAArAAAAPKueqG7HMk/YPR6PX7Muj8AAIA/ywAAAAAAAAAByQIAAKwAAADyOXKuewrJP9ASpSXkk7s/AACAP9oAAAAAAAAAAcoCAACsAAAA9E9hyPvlyD/AcVWCUSK8PwCAdT/aAAAAAAAAAAHLAgAArAAAAPDaWNW708g/4PBImUKUvD8AQHM/2gAAAAAAAAABzAIAAKwAAADuZVDie8HIP+DwSJlClLw/AABXP+oAAAAAAAAAAc0CAACsAAAAbivM6Fu4yD9gMc8NSlu8PwCAUD/qAAAAAAAAAAHOAgAArAAAAHKg1Nubysg/cNIesdzMuz8AgCU/+gAAAAAAAAABzwIAAKwAAAD0T2HI++XIP4BzblRvPrs/AEAbP/oAAAAAAAAAAdACAACsAAAA8q56obscyT+wtQ2blCG6PwAAsz4JAQAAAAAAAAHRAgAArAAAAPSCnG27Zck/kNdpJzYhuT8AgJM+KQEAAAAAAAAB0gIAAKwAAAAYFBkm+ZrMP0DoDGRE4qQ/AAC0PgAAAAAAAAAAAdMCAACsAAAAlMOlElm2zD+gbEvxjqiiPwBAAj8PAAAAAAAAAAHUAgAArAAAAJTDpRJZtsw/oGxL8Y6ooj8AwAo/DwAAAAAAAAAB1QIAAKwAAAAYczL/uNHMP+BvfZXK4KA/AIAIPw8AAAAAAAAAAdYCAACsAAAAmK22+NjazD+A4yzP0PmfPwBAJj8kAAAAAAAAAAHXAgAArAAAABzoOvL448w/AOVFoe4Vnz8AACw/JAAAAAAAAAAB2AIAAKwAAACYIr/rGO3MP8Bna1wbwJ0/AABHPyQAAAAAAAAAAdkCAACsAAAAGF1D5Tj2zD+AaYQuOdycPwAATj8kAAAAAAAAAAHaAgAArAAAABhdQ+U49sw/AOyp6WWGmz8AwGA/JAAAAAAAAAAB2wIAAKwAAAAYXUPlOPbMP8BsttJ0FJs/AIBlPyQAAAAAAAAAAdwCAACsAAAAGF1D5Tj2zD/Abs+kkjCaPwBAcD8kAAAAAAAAAAHdAgAArAAAABhdQ+U49sw/wG7PpJIwmj8AAHM/MwAAAAAAAAAB3gIAAKwAAAAYXUPlOPbMP8DtwruDopo/AEB5PzMAAAAAAAAAAd8CAACsAAAAGF1D5Tj2zD9Aa50AV/ibPwDAej9DAAAAAAAAAAHgAgAArAAAABhdQ+U49sw/wOZecwwynj8AQH4/UwAAAAAAAAAB4QIAAKwAAAAYXUPlOPbMP8DwiX7ZbqA/AEB/P1MAAAAAAAAAAeICAACsAAAAGF1D5Tj2zD+gbEvxjqiiPwDAfz9iAAAAAAAAAAHjAgAArAAAABhdQ+U49sw/wKeG7zwbpT8AAIA/cgAAAAAAAAAB5AIAAKwAAAAYXUPlOPbMP4CiO3njxqc/AACAP3IAAAAAAAAAAeUCAACsAAAAGF1D5Tj2zD8g3F2lcx2rPwAAgD+BAAAAAAAAAAHmAgAArAAAABhdQ+U49sw/wJRz6PTlrj8AAIA/gQAAAAAAAAAB5wIAAKwAAAAYXUPlOPbMP/DGB9C+OrE/AACAP5EAAAAAAAAAAegCAACsAAAAGF1D5Tj2zD+gQslCdHSzPwAAgD+RAAAAAAAAAAHpAgAArAAAABhdQ+U49sw/IJ5H+6XKtT8AAIA/oQAAAAAAAAAB6gIAAKwAAAAc6Dry+OPMPxC5Pz/QWbg/AACAP6EAAAAAAAAAAesCAACsAAAAHOg68vjjzD9g9Ho9fsy6PwAAgD+wAAAAAAAAAAHsAgAArAAAAJittvjY2sw/cA9zgahbvT8AAIA/sAAAAAAAAAAB7QIAAKwAAACYrbb42NrMP+Bq8Tnasb8/AACAP8AAAAAAAAAAAe4CAACsAAAAGHMy/7jRzD9gA3uziefAPwAAgD/AAAAAAAAAAAHvAgAArAAAAJg4rgWZyMw/iHFABKrZwT8AAIA/0AAAAAAAAAAB8AIAAKwAAAAY/ikMeb/MP8hvJzKMvcI/AACAP9AAAAAAAAAAAfECAACsAAAAlMOlElm2zD9IjlEa8oTDPwAAgD/fAAAAAAAAAAHyAgAArAAAABiJIRk5rcw/EM2+vNsvxD8AAIA/3wAAAAAAAAAB8wIAAKwAAAAYiSEZOa3MP8ALLF/F2sQ/AACAP+8AAAAAAAAAAfQCAACsAAAAmE6dHxmkzD8gmjRqabDFPwAAgD/vAAAAAAAAAAH1AgAArAAAABgUGSb5msw/cCg9dQ2Gxj8AAIA//gAAAAAAAAAB9gIAAKwAAAAUnxAzuYjMP5inMIz+98Y/AACAP/4AAAAAAAAAAfcCAACsAAAAmGSMOZl/zD+glgLGLXjHPwAAgD8OAQAAAAAAAAH4AgAArAAAAJTvg0ZZbcw/SOadLuiixz8AAH0/DgEAAAAAAAAB+QIAAKwAAAAUtf9MOWTMPxDGWnRkv8c/AIB8Px4BAAAAAAAAAfoCAACsAAAA7Ii+W+pr0T/ARxS5zciwPwAApj4AAAAAAAAAAAH7AgAArAAAACoxeGU6XtE/4OhjXGA6sD8AgPE+EAAAAAAAAAAB/AIAAKwAAAAqMXhlOl7RP+DoY1xgOrA/AMAAPxAAAAAAAAAAAf0CAACsAAAA6hO2aKpZ0T+gFYDRA3SuPwAA/T4QAAAAAAAAAAH+AgAArAAAAKr282saVdE/ANcSLxrJrT8AAB0/EAAAAAAAAAAB/wIAAKwAAACq9vNrGlXRP8BXHxgpV60/AAAjPyAAAAAAAAAAAQADAACsAAAAatkxb4pQ0T+AWTjqRnOsPwDAQD8gAAAAAAAAAAEBAwAArAAAAGrZMW+KUNE/gNpE01UBrD8AQEg/LwAAAAAAAAABAgMAAKwAAAAqvG9y+kvRP6Cb1zBsVqs/AEBcPy8AAAAAAAAAAQMDAACsAAAA6p6tdWpH0T8g3F2lcx2rPwCAYT8vAAAAAAAAAAEEAwAArAAAAGpkKXxKPtE/INxdpXMdqz8AgG0/LwAAAAAAAAABBQMAAKwAAABqZCl8Sj7RP0BbUbxkj6s/AMBwP04AAAAAAAAAAQYDAACsAAAA6Cmlgio10T+A2kTTVQGsPwAAdz9OAAAAAAAAAAEHAwAArAAAAKoM44WaMNE/QJiljDAerT8AwHg/TgAAAAAAAAABCAMAAKwAAABo7yCJCizRPyDV+Vz8rK4/AEB8P14AAAAAAAAAAQkDAACsAAAAaO8giQos0T+gyCCi3FawPwBAfT9eAAAAAAAAAAEKAwAArAAAACjSXox6J9E/kIaBW7dzsT8AAH8/XgAAAAAAAAABCwMAAKwAAABo7yCJCizRPyAkn1oOrbI/AIB/P24AAAAAAAAAAQwDAACsAAAAaO8giQos0T9AgTblXR+0PwDAfz9uAAAAAAAAAAENAwAArAAAAKoM44WaMNE/gN7Nb62RtT8AAIA/jQAAAAAAAAABDgMAAKwAAACqDOOFmjDRP0D73oX1PLc/AACAP50AAAAAAAAAAQ8DAACsAAAAqgzjhZow0T8AGPCbPei4PwAAgD+dAAAAAAAAAAEQAwAArAAAAGjvIIkKLNE/0DQBsoWTuj8AAIA/nQAAAAAAAAABEQMAAKwAAACqDOOFmjDRP8BxVYJRIrw/AACAP6wAAAAAAAAAARIDAACsAAAAqgzjhZow0T/ArqlSHbG9PwAAgD+sAAAAAAAAAAETAwAArAAAAGjvIIkKLNE/cEzHUXTqvj8AAIA/vAAAAAAAAAABFAMAAKwAAABo7yCJCizRPwB1cqjlEcA/AACAP7wAAAAAAAAAARUDAACsAAAAaO8giQos0T8g9GW/1oPAPwAAgD/LAAAAAAAAAAEWAwAArAAAAGjvIIkKLNE/gJOckEvZwD8AQHo/ywAAAAAAAAABFwMAAKwAAABo7yCJCizRPyjjN/kFBME/AAB5P9sAAAAAAAAAARgDAACsAAAAaO8giQos0T8o4zf5BQTBPwBAaD/bAAAAAAAAAAEZAwAArAAAAGjvIIkKLNE/KOM3+QUEwT8AQGQ/2wAAAAAAAAABGgMAAKwAAABo7yCJCizRP9BDASiRrsA/AEBIP9sAAAAAAAAAARsDAACsAAAAqgzjhZow0T/IVC/uYS7APwCAQT/rAAAAAAAAAAEcAwAArAAAAOgppYIqNdE/EK2QgP+Uvj8AwCg/+gAAAAAAAAABHQMAAKwAAABqZCl8Sj7RPxBwPLAzBr0/AIAiP/oAAAAAAAAAAR4DAACsAAAAqoHreNpC0T9QUyua61q7PwDAFz/6AAAAAAAAAAEfAwAArAAAAOqerXVqR9E/EPaTD5zouT8AgBQ/GgEAAAAAAAABIAMAAKwAAADqnq11akfRP1DZgvlTPbg/AEAWPxoBAAAAAAAAASEDAACsAAAA6p6tdWpH0T+AGyJAeSC3PwBAFj8aAQAAAAAAAAEiAwAArAAAAKqB63jaQtE/4H0EQSLntT8AgCc/GgEAAAAAAAABIwMAAKwAAACqget42kLRP5B/HRNAA7U/AEArPzkBAAAAAAAAASQDAACsAAAAKkdnf7o50T+AoXmf4QK0PwCAPD85AQAAAAAAAAElAwAArAAAACpHZ3+6OdE/0GIM/fdXsz8AwEA/SAEAAAAAAAABJgMAAKwAAADoKaWCKjXRP4BkJc8VdLI/AABMP0gBAAAAAAAAAScDAACsAAAAKkdnf7o50T/QJbgsLMmxPwAATz9IAQAAAAAAAAEoAwAArAAAACpHZ3+6OdE/oCfR/knlsD8AgFQ/SAEAAAAAAAABKQMAAKwAAACqget42kLRP6DIIKLcVrA/AABWP1gBAAAAAAAAASoDAACsAAAAatkxb4pQ0T9gVO1z7R6vPwCAWz9YAQAAAAAAAAErAwAArAAAAGpOOmLKYtE/ANcSLxrJrT8AwFw/aAEAAAAAAAABLAMAAKwAAABsOEtISofRP4DaRNNVAaw/AABmP2gBAAAAAAAAAS0DAACsAAAA7lzgJ+q00T+AnfACinKqPwAAaD+HAQAAAAAAAAEuAwAArAAAAPC7+QCq69E/wCEvkNQ4qD8AwGw/hwEAAAAAAAABLwMAAKwAAADyGhPaaSLSP8Dk2r8IqqY/AEBuP4cBAAAAAAAAATADAACsAAAANJfur7ld0j9A6AxkROKkPwCAcz+HAQAAAAAAAAExAwAArAAAADj2B4l5lNI/4GoyH3GMoz8AwHQ/hwEAAAAAAAABMgMAAKwAAAD6N19lqcbSPwCt0WWWb6I/AAB5P6YBAAAAAAAAATMDAACsAAAA+iFwSynr0j/gLd5Opf2hPwBAej+mAQAAAAAAAAE0AwAArAAAAPoLgTGpD9M/QG5kw6zEoT8AQH4/pgEAAAAAAAABNQMAAKwAAAC82M8amS/TP0BuZMOsxKE/AEB/P7YBAAAAAAAAATYDAACsAAAAfqUeBIlP0z+A7VfanTaiPwDAfz+2AQAAAAAAAAE3AwAArAAAAMA36fNYZtM/oOs+CIAaoz8AAIA/1QEAAAAAAAABOAMAAKwAAADArPHmmHjTP6Aok9hLqaQ/AACAP9UBAAAAAAAAATkDAACsAAAAgAQ43UiG0z8Apm0dH/+lPwAAgD/VAQAAAAAAAAE6AwAArAAAAIAEON1IhtM/wCEvkNQ4qD8AAIA/1QEAAAAAAAABOwMAAKwAAAAAP7zWaI/TP4Cd8AKKcqo/AACAP+UBAAAAAAAAATwDAACsAAAAwCH62diK0z9AmKWMMB6tPwAAgD/lAQAAAAAAAAE9AwAArAAAAMAh+tnYitM/AJNaFtfJrz8AAIA/9AEAAAAAAAABPgMAAKwAAACABDjdSIbTP/DGB9C+OrE/AACAP/QBAAAAAAAAAT8DAACsAAAAPud14LiB0z8gJJ9aDq2yPwAAgD8EAgAAAAAAAAFAAwAArAAAAMCs8eaYeNM/EGHzKto7tD8AAIA/BAIAAAAAAAABQQMAAKwAAAB+jy/qCHTTP2C+irUprrU/AACAPwQCAAAAAAAAAUIDAACsAAAAwDfp81hm0z9getKc5q63PwAAgD8EAgAAAAAAAAFDAwAArAAAAH4aJ/fIYdM/AHeg+Kp2uT8AAIA/IwIAAAAAAAABRAMAAKwAAAAA4KL9qFjTP1BTK5rrWrs/AACAPyMCAAAAAAAAAUUDAACsAAAAvsLgABlU0z8wkH9qt+m8PwAAgD8zAgAAAAAAAAFGAwAArAAAAP5qmgppRtM/gO0W9QZcvj8AAIA/MwIAAAAAAAABRwMAAKwAAAA+E1QUuTjTPyCLNPRdlb8/AACAP0ICAAAAAAAAAUgDAACsAAAAvNjPGpkv0z+INOwz3krAPwAAgD9CAgAAAAAAAAFJAwAArAAAAHy7DR4JK9M/0EMBKJGuwD8AAIA/QgIAAAAAAAABSgMAAKwAAAC8Y8cnWR3TP2ADe7OJ58A/AACAP1ICAAAAAAAAAUsDAACsAAAAPClDLjkU0z8QUxYcRBLBPwAAgD9SAgAAAAAAAAFMAwAArAAAADq0Ojv5AdM/EFMWHEQSwT8AAHI/YgIAAAAAAAABTQMAAKwAAAB6XPRESfTSPxBTFhxEEsE/AABvP3ECAAAAAAAAAU4DAACsAAAAugSuTpnm0j+Ak5yQS9nAPwCAWD9xAgAAAAAAAAFPAwAArAAAALqPpVtZ1NI/4NMiBVOgwD8AQFM/cQIAAAAAAAABUAMAAKwAAAB4/dprib3SPwB1cqjlEcA/AABBP4ECAAAAAAAAAVEDAACsAAAAOGsQfLmm0j9wTMdRdOq+PwBAPD+RAgAAAAAAAAFSAwAArAAAAHaewZLJhtI/wK6pUh2xvT8AQDc/kQIAAAAAAAABUwMAAKwAAAC00XKp2WbSP7DQBd++sLw/AIA1P5ECAAAAAAAAAVQDAACsAAAAtOdhw1lC0j/QEqUl5JO7PwBANz+RAgAAAAAAAAFVAwAArAAAAPIaE9ppItI/YPR6PX7Muj8AgDc/oAIAAAAAAAABVgMAAKwAAACwE0D3WfnRP/DVUFUYBbo/AEBEP6ACAAAAAAAAAVcDAACsAAAAMGSzCvrd0T+QNhqEo6+5PwBARz+wAgAAAAAAAAFYAwAArAAAAG6XZCEKvtE/wPes4bkEuT8AgFM/sAIAAAAAAAABWQMAAKwAAABuIlwuyqvRP4BYdhBFr7g/AMBWP88CAAAAAAAAAVoDAACsAAAALJCRPvqU0T9Q2YL5Uz24PwAAXT/PAgAAAAAAAAFbAwAArAAAAK5VDUXai9E/0BkJblsEuD8AwF4/zwIAAAAAAAABXAMAAKwAAABsOEtISofRPzBaj+Jiy7c/AABjP88CAAAAAAAAAV0DAACsAAAAbDhLSEqH0T/gulgR7nW3PwBAZD/PAgAAAAAAAAFeAwAArAAAACyQkT76lNE/gBsiQHkgtz8AAGY/3wIAAAAAAAABXwMAAKwAAADuXOAn6rTRP/BbqLSA57Y/AIBmP+4CAAAAAAAAAWADAACsAAAAcIF1B4ri0T/Q3LSdj3W2PwCAZT/uAgAAAAAAAAFhAwAArAAAAHLgjuBJGdI/cD1+zBogtj8AQGU//gIAAAAAAAABYgMAAKwAAAC0XGq2mVTSP2C+irUprrU/AABsP/4CAAAAAAAAAWMDAACsAAAAtruDj1mL0j8wP5eeODy1PwCAbT8OAwAAAAAAAAFkAwAArAAAAHj92muJvdI/0J9gzcPmtD8AAG8/DgMAAAAAAAABZQMAAKwAAAC6BK5OmebSP/C/o4dHyrQ/AMBvPx0DAAAAAAAAAWYDAACsAAAAfNH8N4kG0z9wACr8TpG0PwCAcD8dAwAAAAAAAAFnAwAArAAAALxjxydZHdM/cAAq/E6RtD8AwHA/HQMAAAAAAAABaAMAAKwAAAA+nksheSbTP3AAKvxOkbQ/AABsPzwDAAAAAAAAAWkDAACsAAAAvNjPGpkv0z8w4OZBy620PwAAaz88AwAAAAAAAAFqAwAArAAAAD6eSyF5JtM/MODmQcuttD8AQFo/PAMAAAAAAAABawMAAKwAAAB8RgUryRjTP5B/HRNAA7U/AEBWP0wDAAAAAAAAAWwDAACsAAAAunm2Qdn40j/A/hAqMXW1PwAAPT9cAwAAAAAAAAFtAwAArAAAADrKKVV53dI/oF3Bhp4Dtj8AwDY/XAMAAAAAAAABbgMAAKwAAAB4iNJ4SavSPyB8624Ey7Y/AEAtP1wDAAAAAAAAAW8DAACsAAAANoH/lTmC0j/gulgR7nW3PwBAKj9cAwAAAAAAAAFwAwAArAAAADQi5rx5S9I/QDgzVsHLuD8AQCc/awMAAAAAAAABcQMAAKwAAACw/VDd2R3SP/DVUFUYBbo/AEAmP2sDAAAAAAAAAXIDAACsAAAA8Lv5AKrr0T8QM+jfZ3e7PwDALz9rAwAAAAAAAAFzAwAArAAAAC7vqhe6y9E/sNAF376wvD8AwDE/iwMAAAAAAAABdAMAAKwAAAAsBZoxOqfRP5COZpiZzb0/AABGP4sDAAAAAAAAAXUDAACsAAAArlUNRdqL0T+QbAoM+M2+PwDASj+LAwAAAAAAAAF2AwAArAAAACymgFh6cNE/oEquf1bOvz8AQFo/mgMAAAAAAAABdwMAAKwAAABqTjpiymLRP4g07DPeSsA/AEBeP5oDAAAAAAAAAXgDAACsAAAAqvbzaxpV0T/g0yIFU6DAPwBAaz+aAwAAAAAAAAF5AwAArAAAAGrZMW+KUNE/YAN7s4nnwD8AgG4/uQMAAAAAAAABegMAAKwAAAAqvG9y+kvRPxBTFhxEEsE/AAB1P7kDAAAAAAAAAXsDAACsAAAAKrxvcvpL0T+4orGE/jzBPwDAdj+5AwAAAAAAAAF8AwAArAAAAKr282saVdE/oBKQpzxLwT8AwHs/yQMAAAAAAAABfQMAAKwAAABqTjpiymLRP6ASkKc8S8E/AAB9P8kDAAAAAAAAAX4DAACsAAAAbDhLSEqH0T/4wvQ+giDBPwAAfz/ZAwAAAAAAAAF/AwAArAAAAK4/HitasNE/SHNZ1sf1wD8AgH8/2QMAAAAAAAABgAMAAKwAAABwgXUHiuLRP9BDASiRrsA/AMB/P9kDAAAAAAAAAYEDAACsAAAAcuCO4EkZ0j94pMpWHFnAPwAAgD/4AwAAAAAAAAGCAwAArAAAAPQEJMDpRtI/oEquf1bOvz8AAIA/+AMAAAAAAAABgwMAAKwAAAA2DPei+W/SPzAshJfwBr8/AACAP/gDAAAAAAAAAYQDAACsAAAAdhPKhQmZ0j/gLZ1pDiO+PwAAgD/4AwAAAAAAAAGFAwAArAAAAHj92muJvdI/8M7sDKGUvT8AAIA/FwQAAAAAAAABhgMAAKwAAAA6yilVed3SPzCQf2q36bw/AEB4PxcEAAAAAAAAAYcDAACsAAAA+pZ4Pmn90j9gMc8NSlu8PwCAdj8XBAAAAAAAAAGIAwAArAAAAHxGBSvJGNM/0BKlJeSTuz8AgFk/FwQAAAAAAAABiQMAAKwAAAD+9ZEXKTTTPyDUN4P66Lo/AABTPycEAAAAAAAAAYoDAACsAAAAvsLgABlU0z+wtQ2blCG6PwAAFD8nBAAAAAAAAAGLAwAArAAAAMCs8eaYeNM/YLcmbbI9uT8AgAU/VgQAAAAAAAABjAMAAKwAAADORaPW1/fUP0DqkBdIapw/AAC2PgAAAAAAAAAAAY0DAACsAAAADI9DB2iz1D+AaYQuOdycPwAABD8fAAAAAAAAAAGOAwAArAAAAAyPQwdos9Q/gGmELjncnD8AwAw/HwAAAAAAAAABjwMAAKwAAADMh3AkWIrUP4BphC453Jw/AIAKPx8AAAAAAAAAAZADAACsAAAACjAqLqh81D+AaYQuOdycPwBALz8fAAAAAAAAAAGRAwAArAAAAMoSaDEYeNQ/gGmELjncnD8AgDY/LwAAAAAAAAABkgMAAKwAAABK2OM3+G7UP0DqkBdIapw/AEBOPy8AAAAAAAAAAZMDAACsAAAACrshO2hq1D9A6pAXSGqcPwDAVD8vAAAAAAAAAAGUAwAArAAAAAq7ITtoatQ/QGudAFf4mz8AAGI/LwAAAAAAAAABlQMAAKwAAACK9aU0iHPUPwDsqellhps/AMBlPy8AAAAAAAAAAZYDAACsAAAACqUyIeiO1D+A79uNob6ZPwAAZT8vAAAAAAAAAAGXAwAArAAAAMxxgQrYrtQ/QPH0X7/amD8AQGU/TgAAAAAAAAABmAMAAKwAAACOs9jmB+HUPwB0GhvshJc/AEBuP04AAAAAAAAAAZkDAACsAAAAkBLyv8cX1T+A9j/WGC+WPwAAcD9eAAAAAAAAAAGaAwAArAAAANSOzZUXU9U/APpxelRnlD8AwHI/XgAAAAAAAAABmwMAAKwAAADU7eZu14nVP4B8lzWBEZM/AIBzP20AAAAAAAAAAZwDAACsAAAAmC8+Swe81T9AfrAHny2SPwCAdD9tAAAAAAAAAAGdAwAArAAAABhU0yqn6dU/wH/J2bxJkT8AwHQ/fQAAAAAAAAABngMAAKwAAAAaPuQQJw7WP4CB4qvaZZA/AMB0P30AAAAAAAAAAZ8DAACsAAAA3Aoz+hYu1j+AgeKr2mWQPwAAdT+NAAAAAAAAAAGgAwAArAAAAByd/enmRNY/AAXeKdPnjz8AgHU/jQAAAAAAAAABoQMAAKwAAAAeEgbdJlfWPwAF3inT548/AMB1P6wAAAAAAAAAAaIDAACsAAAAXi/I2bZb1j+ABvf78AOPPwDAZz+sAAAAAAAAAAGjAwAArAAAAJxMitZGYNY/gAb3+/ADjz8AAGU/rAAAAAAAAAABpAMAAKwAAAAeEgbdJlfWP4AIEM4OII4/AIBRP6wAAAAAAAAAAaUDAACsAAAAnteB4wZO1j+ACBDODiCOPwDATD+8AAAAAAAAAAGmAwAArAAAAJxiefDGO9Y/gAtCckpYjD8AwDo/vAAAAAAAAAABpwMAAKwAAAAcKPX2pjLWP4ANW0RodIs/AEA2P8sAAAAAAAAAAagDAACsAAAA2pUqB9cb1j8AEY3oo6yJPwBAMz/LAAAAAAAAAAGpAwAArAAAANogIhSXCdY/gBS/jN/khz8AADI/0wAAAAAAAAABqgMAAKwAAACajlckx/LVP4AbI9VWVYQ/AMBAP+IAAAAAAAAAAasDAACsAAAA2jYRLhfl1T+AHTyndHGDPwDAQz/yAAAAAAAAAAGsAwAArAAAANjBCDvX0tU/gCBuS7CpgT8AAFg/8gAAAAAAAAABrQMAAKwAAAAYasJEJ8XVP4Aihx3OxYA/AABdP/IAAAAAAAAAAa4DAACsAAAAVhJ8Tne31T8ASEDf18N/PwBAbD/yAAAAAAAAAAGvAwAArAAAABb1uVHnstU/AEhA39fDfz8AQHA/8gAAAAAAAAABsAMAAKwAAADW1/dUV67VP4Aihx3OxYA/AEB4PwIBAAAAAAAAAbEDAACsAAAA1tf3VFeu1T8AH1V5ko2CPwCAej8CAQAAAAAAAAGyAwAArAAAANbX91RXrtU/gBsj1VZVhD8AQH4/AgEAAAAAAAABswMAAKwAAAAW9blR57LVP4AUv4zf5Ic/AEB/PxEBAAAAAAAAAbQDAACsAAAAFvW5Ueey1T+ADVtEaHSLPwDAfz8hAQAAAAAAAAG1AwAArAAAAFYSfE53t9U/AAXeKdPnjz8AAIA/IQEAAAAAAAABtgMAAKwAAAAW9blR57LVPwD6cXpUZ5Q/AACAPzEBAAAAAAAAAbcDAACsAAAAFvW5Ueey1T9A8fRfv9qYPwAAgD9AAQAAAAAAAAG4AwAArAAAANbX91RXrtU/wOZecwwynj8AAIA/QAEAAAAAAAABuQMAAKwAAADW1/dUV67VP+At3k6l/aE/AACAP1ABAAAAAAAAAboDAACsAAAAlro1WMep1T+AqZ/BWjekPwAAgD9QAQAAAAAAAAG7AwAArAAAAJa6NVjHqdU/ICVhNBBxpj8AAIA/UAEAAAAAAAABvAMAAKwAAABWnXNbN6XVP0DhqBvNcag/AAB5P28BAAAAAAAAAb0DAACsAAAAFoCxXqeg1T9AHv3rmACqPwCAdz9vAQAAAAAAAAG+AwAArAAAAJZFLWWHl9U/INxdpXMdqz8AgGU/bwEAAAAAAAABvwMAAKwAAAAUC6lrZ47VPyAZsnU/rKw/AIBhP38BAAAAAAAAAcADAACsAAAA1Hjee5d31T9gF5mjIZCtPwDAQz9/AQAAAAAAAAHBAwAArAAAAFY+WoJ3btU/AFYGRgs7rj8AwDw/jgEAAAAAAAABwgMAAKwAAAASrI+Sp1fVP8CUc+j05a4/AAA0P44BAAAAAAAAAcMDAACsAAAAUFRJnPdJ1T/gE2f/5VevPwAAMT+eAQAAAAAAAAHEAwAArAAAAJKH+rIHKtU/EAmnFuQdsD8AQDA/ngEAAAAAAAABxQMAAKwAAABQ9S/DNxPVPzCImi3Vj7A/AAAwP54BAAAAAAAAAcYDAACsAAAAkCjh2Ufz1D+gJ9H+SeWwPwAAQD+eAQAAAAAAAAHHAwAArAAAAEwhDvc3ytQ/wKbEFTtXsT8AgEM/vQEAAAAAAAAByAMAAKwAAABKN/0QuKXUPxBG++avrLE/AMBRP70BAAAAAAAAAckDAACsAAAACqUyIeiO1D9w5TG4JAKyPwBAVT+9AQAAAAAAAAHKAwAArAAAAErY4zf4btQ/AKWrQx07sj8AwGA/zQEAAAAAAAABywMAAKwAAABKY9tEuFzUP4BkJc8VdLI/AMBjP9wBAAAAAAAAAcwDAACsAAAASu7SUXhK1D9gROIUkpCyPwAAaj/cAQAAAAAAAAHNAwAArAAAAMizTlhYQdQ/ICSfWg6tsj8AwGs/3AEAAAAAAAABzgMAAKwAAAAG0RBV6EXUP4BkJc8VdLI/AABuP+wBAAAAAAAAAc8DAACsAAAACEYZSChY1D/AhGiJmVeyPwCAbj/sAQAAAAAAAAHQAwAArAAAAIpqrifIhdQ/0CW4LCzJsT8AQHA//AEAAAAAAAAB0QMAAKwAAAAMj0MHaLPUP8CmxBU7V7E/AIBwP/wBAAAAAAAAAdIDAACsAAAAEmNl02f81D8wiJot1Y+wPwAAdT8LAgAAAAAAAAHTAwAArAAAABI3h59nRdU/QCnq0GcBsD8AAHY/GwIAAAAAAAAB1AMAAKwAAAAUC6lrZ47VP6AVgNEDdK4/AIB2PxsCAAAAAAAAAdUDAACsAAAAWIeEQbfJ1T/AVx8YKVetPwAAdz8bAgAAAAAAAAHWAwAArAAAAFjmnRp3ANY/4BrLR13Iqz8AAHc/KwIAAAAAAAAB1wMAAKwAAACa7XD9hinWPyDcXaVzHas/AAB3PysCAAAAAAAAAdgDAACsAAAAXLq/5nZJ1j8AXWqOgquqPwBAeD8rAgAAAAAAAAHZAwAArAAAAJxMitZGYNY/4N12d5E5qj8AgHg/OgIAAAAAAAAB2gMAAKwAAACcwZLJhnLWP0Ae/euYAKo/AABxPzoCAAAAAAAAAdsDAACsAAAAXhnZvzaA1j9AHv3rmACqPwCAbz9KAgAAAAAAAAHcAwAArAAAAN5TXblWidY/4N12d5E5qj8AAF8/SgIAAAAAAAAB3QMAAKwAAABejuGydpLWP4Cd8AKKcqo/AEBbP1kCAAAAAAAAAd4DAACsAAAAHnEftuaN1j8g3F2lcx2rPwCART9pAgAAAAAAAAHfAwAArAAAAB5xH7bmjdY/4BrLR13Iqz8AAEA/aQIAAAAAAAAB4AMAAKwAAADg3lTGFnfWP0CYpYwwHq0/AMAwP2kCAAAAAAAAAeEDAACsAAAA3mlM09Zk1j+Aloy6EgKuPwCALD9pAgAAAAAAAAHiAwAArAAAAJxiefDGO9Y/gNPgit6Qrz8AACo/eQIAAAAAAAAB4wMAAKwAAACaeGgKRxfWP8BHFLnNyLA/AAApP4gCAAAAAAAAAeQDAACsAAAAVvyMNPfb1T9QZj6hM5CxPwCAJz+IAgAAAAAAAAHlAwAArAAAAFadc1s3pdU/ICSfWg6tsj8AQCc/mAIAAAAAAAAB5gMAAKwAAADSA9aIV2XVPzACQ85srbM/AAAsP5gCAAAAAAAAAecDAACsAAAA0qS8r5cu1T9wACr8TpG0PwDALD+oAgAAAAAAAAHoAwAArAAAAJAo4dlH89Q/wP4QKjF1tT8AAD0/qAIAAAAAAAAB6QMAAKwAAAAMBEz6p8XUPwD991cTWbY/AIBAP7cCAAAAAAAAAeoDAACsAAAAit+2GgiY1D9A+96F9Ty3PwDAUD+3AgAAAAAAAAHrAwAArAAAAMoSaDEYeNQ/UNmC+VM9uD8AAFU/xwIAAAAAAAAB7AMAAKwAAAAIRhlIKFjUPwAY8Js96Lg/AABgP8cCAAAAAAAAAe0DAACsAAAABtEQVehF1D+QNhqEo6+5PwAAYz/HAgAAAAAAAAHuAwAArAAAAAZcCGKoM9Q/8NVQVRgFuj8AgGg/2wIAAAAAAAAB7wMAAKwAAACIIYRoiCrUP0B1hyaNWro/AABqP9sCAAAAAAAAAfADAACsAAAAiCGEaIgq1D9wlcrgED66PwAAbj/bAgAAAAAAAAHxAwAArAAAAAZcCGKoM9Q/8NVQVRgFuj8AQG8/2wIAAAAAAAAB8gMAAKwAAAAIRhlIKFjUPwB3oPiqdrk/AEBzP+sCAAAAAAAAAfMDAACsAAAAzIdwJFiK1D9AODNWwcu4PwBAdD/6AgAAAAAAAAH0AwAArAAAAM5bkvBX09Q/0BkJblsEuD8AQHo/+gIAAAAAAAAB9QMAAKwAAABQaji2dyXVP+C6WBHudbc/AMB7PwoDAAAAAAAAAfYDAACsAAAAklscfwdz1T9QnC4piK62PwCAfj8KAwAAAAAAAAH3AwAArAAAAFYSfE53t9U/cD1+zBogtj8AgH8/CgMAAAAAAAAB+AMAAKwAAACajlckx/LVP/AeVOS0WLU/AMB/PxoDAAAAAAAAAfkDAACsAAAAmu1w/YYp1j+Qfx0TQAO1PwAAgD8aAwAAAAAAAAH6AwAArAAAAB4SBt0mV9Y/cAAq/E6RtD8AAIA/OQMAAAAAAAAB+wMAAKwAAABeGdm/NoDWPxBh8yraO7Q/AACAPzkDAAAAAAAAAfwDAACsAAAA4MhlrJab1j/AwbxZZeazPwAAgD85AwAAAAAAAAH9AwAArAAAAGB48pj2ttY/MAJDzmytsz8AAIA/SAMAAAAAAAAB/gMAAKwAAACiCr2Ixs3WP2AihojwkLM/AACAP0gDAAAAAAAAAf8DAACsAAAAIkVBgubW1j9gIoaI8JCzPwAAgD9oAwAAAAAAAAEABAAArAAAAGJiA39229Y/oELJQnR0sz8AAIA/aAMAAAAAAAABAQQAAKwAAADgnId4luTWP2AihojwkLM/AACAP2gDAAAAAAAAAQIEAACsAAAA4JyHeJbk1j+gQslCdHSzPwBAeD9oAwAAAAAAAAEDBAAArAAAAOCch3iW5NY/oELJQnR0sz8AgHY/aAMAAAAAAAABBAQAAKwAAAAiRUGC5tbWPxCDT7d7O7M/AIBnP2gDAAAAAAAAAQUEAACsAAAAogq9iMbN1j9Qo5Jx/x6zPwAAZD9oAwAAAAAAAAEGBAAArAAAAKCVtJWGu9Y/8ANcoIrJsj8AAFE/dwMAAAAAAAABBwQAAKwAAADgPW6f1q3WPyAkn1oOrbI/AIBMP4cDAAAAAAAAAQgEAACsAAAAIOYnqSag1j9Axe79oB6yPwBARz+XAwAAAAAAAAEJBAAArAAAAF6O4bJ2ktY/EEb75q+ssT8AgEU/lwMAAAAAAAABCgQAAKwAAACgNpu8xoTWPyDnSopCHrE/AMBKP5cDAAAAAAAAAQsEAACsAAAAXhnZvzaA1j+gJ9H+SeWwPwDASz+mAwAAAAAAAAEMBAAArAAAAODeVMYWd9Y/MIiaLdWPsD8AQFs/tgMAAAAAAAABDQQAAKwAAACcwZLJhnLWP6DIIKLcVrA/AMBeP7YDAAAAAAAAAQ4EAACsAAAAXKTQzPZt1j8Ak1oW18mvPwDAbD+2AwAAAAAAAAEPBAAArAAAAJzBksmGctY/gNPgit6Qrz8AQHA/tgMAAAAAAAABEAQAAKwAAACcwZLJhnLWP+ATZ//lV68/AAB5P8UDAAAAAAAAAREEAACsAAAAHvwWw6Z71j/gE2f/5VevPwCAez/VAwAAAAAAAAESBAAArAAAAB78FsOme9Y/QCnq0GcBsD8AgH4/1QMAAAAAAAABEwQAAKwAAABeGdm/NoDWPwBoV3NRrLA/AIB/P9UDAAAAAAAAARQEAACsAAAAXhnZvzaA1j/ApsQVO1exPwDAfz/lAwAAAAAAAAEVBAAArAAAAF4Z2b82gNY/AKWrQx07sj8AAIA/9AMAAAAAAAABFgQAAKwAAADg3lTGFnfWP9BiDP33V7M/AACAP/QDAAAAAAAAARcEAACsAAAA4N5UxhZ31j/wv6OHR8q0PwAAgD8EBAAAAAAAAAEYBAAArAAAAB6HDtBmadY/UJwuKYiutj8AAIA/BAQAAAAAAAABGQQAAKwAAAAehw7QZmnWP0A4M1bBy7g/AACAPxQEAAAAAAAAARoEAACsAAAA3mlM09Zk1j+wk7EO8yG7PwAAgD8UBAAAAAAAAAEbBAAArAAAAN5pTNPWZNY/kC+2Oyw/vT8AAIA/IwQAAAAAAAABHAQAAKwAAACcTIrWRmDWPyCLNPRdlb8/AACAPyMEAAAAAAAAAR0EAACsAAAAnEyK1kZg1j/QQwEoka7APwAAgD8zBAAAAAAAAAEeBAAArAAAAB4SBt0mV9Y/UGIrEPd1wT8AAIA/MwQAAAAAAAABHwQAAKwAAADe9EPgllLWP9CAVfhcPcI/AACAP0IEAAAAAAAAASAEAACsAAAAHJ396eZE1j9gL6G9hPbCPwAAgD9CBAAAAAAAAAEhBAAArAAAABwo9famMtY/KP4vPTCTwz8AAIA/UgQAAAAAAAABIgQAAKwAAADalSoH1xvWPyBd4JmdIcQ/AACAP1IEAAAAAAAAASMEAACsAAAAXFumDbcS1j8oTLLTzKHEPwAAgD9xBAAAAAAAAAEkBAAArAAAABjJ2x3n+9U/gOvopEH3xD8AAIA/cQQAAAAAAAABJQQAAKwAAADaNhEuF+XVP/gaQVN4PsU/AACAP3EEAAAAAAAAASYEAACsAAAAGGrCRCfF1T+4+v2Y9FrFPwAAeT9xBAAAAAAAAAEnBAAArAAAANbX91RXrtU/uPr9mPRaxT8AgHc/cQQAAAAAAAABKAQAAKwAAAAUC6lrZ47VP2Bbx8d/BcU/AABlP4EEAAAAAAAAASkEAACsAAAAEiGYhedp1T/wK28ZSb7EPwDAYD+BBAAAAAAAAAEqBAAArAAAANIZxaLXQNU/IF3gmZ0hxD8AQFA/kQQAAAAAAAABKwQAAKwAAACSh/qyByrVPyj+Lz0wk8M/AABMP5EEAAAAAAAAASwEAACsAAAA0LqryRcK1T/IbycyjL3CPwCASD+wBAAAAAAAAAEtBAAArAAAAJAo4dlH89Q/WFH9SSb2wT8AQEc/sAQAAAAAAAABLgQAAKwAAABQlhbqd9zUP9gy02HALsE/AABVP7AEAAAAAAAAAS8EAACsAAAAzluS8FfT1D/g0yIFU6DAPwAAWD+wBAAAAAAAAAEwBAAArAAAAEwhDvc3ytQ/YCprxdLqvz8AgGg/vwQAAAAAAAABMQQAAKwAAAAMBEz6p8XUP/ALQd1sI78/AMBsP88EAAAAAAAAATIEAACsAAAAzOaJ/RfB1D+A7Rb1Bly+PwBAdz/PBAAAAAAAAAEzBAAArAAAAMzmif0XwdQ/IE7gI5IGvj8AAHo/zwQAAAAAAAABNAQAAKwAAADM5on9F8HUP2BuI94V6r0/AAB+P88EAAAAAAAAATUEAACsAAAATCEO9zfK1D/gLZ1pDiO+PwBAfz/8BAAAAAAAAAE2BAAArAAAAM5bkvBX09Q/QM3TOoN4vj8AwH8//AQAAAAAAAABNwQAAKwAAADO0Jrjl+XUP/ALQd1sI78/AACAP/wEAAAAAAAAATgEAACsAAAAEmNl02f81D/gavE52rG/PwAAgD/8BAAAAAAAAAE5BAAArAAAABDYbcanDtU/AHVyqOURwD8AAIA//AQAAAAAAAABOgQAAKwAAAAQTXa55yDVP4g07DPeSsA/AACAPwwFAAAAAAAAATsEAACsAAAAUt9Aqbc31T8AZETiFJLAPwAAgD8MBQAAAAAAAAE8BAAArAAAAFBUSZz3SdU/oCO+bQ3LwD8AAH0/HAUAAAAAAAABPQQAAKwAAACU5hOMx2DVPxBTFhxEEsE/AIB8PxwFAAAAAAAAAT4EAACsAAAA1Hjee5d31T+4orGE/jzBPwBAYj8rBQAAAAAAAAE/BAAArAAAABQLqWtnjtU/MNIJMzWEwT8AgFw/KwUAAAAAAAABQAQAAKwAAAAW9blR57LVPzDSCTM1hME/AIC5PjsFAAAAAAAAAUEEAACsAAAAGN/KN2fX1T8w0gkzNYTBPwAAgT5aBQAAAAAAAAFCBAAArAAAAHzARJL0kNk/oOs+CIAaoz8AAHg+AAAAAAAAAAABQwQAAKwAAAD+hcCY1IfZP+At3k6l/aE/AICzPhAAAAAAAAAAAUQEAACsAAAA/oXAmNSH2T/gLd5Opf2hPwCAvz4QAAAAAAAAAAFFBAAArAAAAH5LPJ+0ftk/YLADCtKnoD8AgLw+EAAAAAAAAAABRgQAAKwAAAA+LnqiJHrZP0AxEPPgNaA/AAD4PhAAAAAAAAAAAUcEAACsAAAAfks8n7R+2T+A4yzP0PmfPwAAAj8fAAAAAAAAAAFIBAAArAAAAH5LPJ+0ftk/wGVSiv2jnj8AAB8/HwAAAAAAAAABSQQAAKwAAAB+SzyftH7ZP8BlUor9o54/AIAmPy8AAAAAAAAAAUoEAACsAAAAfks8n7R+2T/AZ2tcG8CdPwDARD8vAAAAAAAAAAFLBAAArAAAAH5LPJ+0ftk/wGdrXBvAnT8AQEw/LwAAAAAAAAABTAQAAKwAAAA+LnqiJHrZP4Dod0UqTp0/AABjPy8AAAAAAAAAAU0EAACsAAAAPi56oiR62T/AZ2tcG8CdPwDAaD8/AAAAAAAAAAFOBAAArAAAALzz9agEcdk/wGVSiv2jnj8AAHQ/PwAAAAAAAAABTwQAAKwAAAB81jOsdGzZP0AxEPPgNaA/AAB3P04AAAAAAAAAAVAEAACsAAAAfGEruTRa2T+A7VfanTaiPwBAfT9eAAAAAAAAAAFRBAAArAAAALoJ5cKETNk/AOolNmL+oz8AwH4/bgAAAAAAAAABUgQAAKwAAAC4H9TcBCjZP+Bjztb5G6c/AIB/P24AAAAAAAAAAVMEAACsAAAA+FKF8xQI2T+AnfACinKqPwAAgD99AAAAAAAAAAFUBAAArAAAAHYu8BN12tg/gJaMuhICrj8AAIA/fQAAAAAAAAABVQQAAKwAAAB0RN8t9bXYPwBoV3NRrLA/AACAP5wAAAAAAAAAAVYEAACsAAAA8h9KTlWI2D+AZCXPFXSyPwAAgD+cAAAAAAAAAAFXBAAArAAAADJT+2RlaNg/QIE25V0ftD8AAIA/nAAAAAAAAAABWAQAAKwAAADwSyiCVT/YP+B9BEEi57U/AACAP5wAAAAAAAAAAVkEAACsAAAAMH/ZmGUf2D+gmhVXapK3PwAAgD+sAAAAAAAAAAFaBAAArAAAAOx3BrZV9tc/kNdpJzYhuT8AAIA/rAAAAAAAAAABWwQAAKwAAACs5TvGhd/XP9A0AbKFk7o/AACAP7wAAAAAAAAAAVwEAACsAAAALDav2SXE1z9w0h6x3My7PwBAej+8AAAAAAAAAAFdBAAArAAAAGreaON1ttc/4PBImUKUvD8AAHk/ywAAAAAAAAABXgQAAKwAAAAqTJ7zpZ/XPxBwPLAzBr0/AABmP8sAAAAAAAAAAV8EAACsAAAAKkye86Wf1z8w7y/HJHi9PwDAYT/bAAAAAAAAAAFgBAAArAAAACpMnvOln9c/cLDCJDvNvD8AADo/2wAAAAAAAAABYQQAAKwAAABq3mjjdbbXP2Axzw1KW7w/AMAwP9sAAAAAAAAAAWIEAACsAAAArHAz00XN1z/ws/TIdgW7PwBAFT/rAAAAAAAAAAFjBAAArAAAAK5aRLnF8dc/EPaTD5zouT8AwA0/+gAAAAAAAAABZAQAAKwAAADwYRec1RrYPxC5Pz/QWbg/AMAJP/oAAAAAAAAAAWUEAACsAAAAMGnqfuVD2D/wW6i0gOe2PwAACD8KAQAAAAAAAAFmBAAArAAAAPI1OWjVY9g/wP4QKjF1tT8AQCM/CgEAAAAAAAABZwQAAKwAAAC0AohRxYPYPxBh8yraO7Q/AAApPxkBAAAAAAAAAWgEAACsAAAA8pRSQZWa2D9ww9UrgwKzPwBASj8ZAQAAAAAAAAFpBAAArAAAADYnHTFlsdg/AKWrQx07sj8AgFI/KQEAAAAAAAABagQAAKwAAAD4fmMnFb/YP5CGgVu3c7E/AIBnPykBAAAAAAAAAWsEAACsAAAA9vNrGlXR2D9gB45ExgGxPwBAbT85AQAAAAAAAAFsBAAArAAAAHYu8BN12tg/MIiaLdWPsD8AAHY/OQEAAAAAAAABbQQAAKwAAAA4hjYKJejYP6DIIKLcVrA/AIB4PzkBAAAAAAAAAW4EAACsAAAAuMC6A0Xx2D+gyCCi3FawPwDAfT9IAQAAAAAAAAFvBAAArAAAAHYYAfr0/tg/MIiaLdWPsD8AAH8/SAEAAAAAAAABcAQAAKwAAAD4UoXzFAjZPyDnSopCHrE/AIB/P0gBAAAAAAAAAXEEAACsAAAAeo0J7TQR2T/QJbgsLMmxPwAAgD9YAQAAAAAAAAFyBAAArAAAALqqy+nEFdk/UKOScf8esz8AAIA/aAEAAAAAAAABcwQAAKwAAAD4x43mVBrZP3AAKvxOkbQ/AACAP2gBAAAAAAAAAXQEAACsAAAA+MeN5lQa2T+QvHHjC5K2PwAAgD+HAQAAAAAAAAF1BAAArAAAAPjHjeZUGtk/gFh2EEWvuD8AAIA/hwEAAAAAAAABdgQAAKwAAAB6jQntNBHZP/Cz9Mh2Bbs/AACAP4cBAAAAAAAAAXcEAACsAAAAeo0J7TQR2T/QT/n1ryK9PwAAgD+HAQAAAAAAAAF4BAAArAAAADZwR/CkDNk/8AtB3Wwjvz8AAIA/lgEAAAAAAAABeQQAAKwAAAC4NcP2hAPZPyD0Zb/Wg8A/AACAP7YBAAAAAAAAAXoEAACsAAAAOPs+/WT62D+Igm7KelnBPwAAgD+2AQAAAAAAAAF7BAAArAAAADj7Pv1k+tg/WFH9SSb2wT8AAIA/tgEAAAAAAAABfAQAAKwAAAC4wLoDRfHYP0CwraaThMI/AACAP7YBAAAAAAAAAX0EAACsAAAAuMC6A0Xx2D+Iv8KaRujCPwAAgD/FAQAAAAAAAAF+BAAArAAAADiGNgol6Ng/0F75a7s9wz8AwHQ/xQEAAAAAAAABfwQAAKwAAAA4hjYKJejYPxBuDmBuocM/AEByP8UBAAAAAAAAAYAEAACsAAAA9mh0DZXj2D/gTcul6r3DPwAAWT/VAQAAAAAAAAGBBAAArAAAADiGNgol6Ng/qC2I62bawz8AAFM/1QEAAAAAAAABggQAAKwAAAB4o/gGtezYPxBuDmBuocM/AEAyP9UBAAAAAAAAAYMEAACsAAAA+N18ANX12D+YPraxN1rDPwBAKj/VAQAAAAAAAAGEBAAArAAAALg1w/aEA9k/yG8nMoy9wj8AgA0/5QEAAAAAAAABhQQAAKwAAAC6qsvpxBXZP+AQd9UeL8I/AEAGPwQCAAAAAAAAAYYEAACsAAAAegIS4HQj2T9QYisQ93XBPwCAAD8EAgAAAAAAAAGHBAAArAAAALqU3M9EOtk/0EMBKJGuwD8AgPw+EwIAAAAAAAABiAQAAKwAAAA8z2DJZEPZP6BKrn9Wzr8/AEAOPxMCAAAAAAAAAYkEAACsAAAAugnlwoRM2T+A7Rb1Bly+PwCAET8TAgAAAAAAAAGKBAAArAAAAHxhK7k0Wtk/MJB/arfpvD8AgDA/EwIAAAAAAAABiwQAAKwAAAD8m6+yVGPZPwCSmDzVBbw/AMA3PyMCAAAAAAAAAYwEAACsAAAAPLlxr+Rn2T/ws/TIdgW7PwBAUD8jAgAAAAAAAAGNBAAArAAAALzz9agEcdk/cJXK4BA+uj8AgFY/MwIAAAAAAAABjgQAAKwAAAB+SzyftH7ZPwB3oPiqdrk/AIBiPzMCAAAAAAAAAY8EAACsAAAAvt0Gj4SV2T8AGPCbPei4PwAAZj9CAgAAAAAAAAGQBAAArAAAAIAfXmu0x9k/UNmC+VM9uD8AgG0/QgIAAAAAAAABkQQAAKwAAABCYbVH5PnZP2B60pzmrrc/AIBvP1ICAAAAAAAAAZIEAACsAAAARDXXE+RC2j8gfOtuBMu2PwAAdD9SAgAAAAAAAAGTBAAArAAAAEgJ+d/ji9o/QB07Epc8tj8AQHU/YgIAAAAAAAABlAQAAKwAAABK3Rqs49TaP/AeVOS0WLU/AMB3P2ICAAAAAAAAAZUEAACsAAAADpR6e1MZ2z/wv6OHR8q0PwCAeD9xAgAAAAAAAAGWBAAArAAAAE4QVlGjVNs/EGHzKto7tD8AQHo/cQIAAAAAAAABlwQAAKwAAAASUq0t04bbPzACQ85srbM/AIB6P4ECAAAAAAAAAZgEAACsAAAAVFmAEOOv2z8Qg0+3ezuzPwDAej+BAgAAAAAAAAGZBAAArAAAABYmz/nSz9s/sOMY5gbmsj8AAHs/kAIAAAAAAAABmgQAAKwAAABUuJnpoubbP2BE4hSSkLI/AAB4P5ACAAAAAAAAAZsEAACsAAAAlkpk2XL92z+AZCXPFXSyPwCAdz+gAgAAAAAAAAGcBAAArAAAAJa/bMyyD9w/QMXu/aAesj8AgGw/oAIAAAAAAAABnQQAAKwAAAAY+vDF0hjcP7AFdXKo5bE/AEBqP7ACAAAAAAAAAZ4EAACsAAAA2NwuyUIU3D8QRvvmr6yxPwBAUD+wAgAAAAAAAAGfBAAArAAAABj68MXSGNw/UGY+oTOQsT8AQEo/sAIAAAAAAAABoAQAAKwAAACWv2zMsg/cPyDnSopCHrE/AIAtP78CAAAAAAAAAaEEAACsAAAAFoXo0pIG3D+gJ9H+SeWwPwBAJj+/AgAAAAAAAAGiBAAArAAAANjyHePC79s/4OhjXGA6sD8AQBo/zwIAAAAAAAABowQAAKwAAADWfRXwgt3bP4DT4IrekK8/AMAWP88CAAAAAAAAAaQEAACsAAAAFLHGBpO92z8A1xIvGsmtPwCAIT/fAgAAAAAAAAGlBAAArAAAABA8vhNTq9s/gFk46kZzrD8AQCM/3wIAAAAAAAABpgQAAKwAAABSb28qY4vbPwBdao6Cq6o/AIA7P/ECAAAAAAAAAacEAACsAAAA0L/iPQNw2z/gHxa+thypPwAAQT/xAgAAAAAAAAGoBAAArAAAAI4tGE4zWds/YCNIYvJUpz8AQFc/AQMAAAAAAAABqQQAAKwAAADQ1dFXg0vbP6Bl56gXOKY/AMBcPwEDAAAAAAAAAaoEAACsAAAAEH6LYdM92z/Ap4bvPBulPwCAbT8BAwAAAAAAAAGrBAAArAAAAMxgyWRDOds/gKmfwVo3pD8AAHI/IAMAAAAAAAABrAQAAKwAAABOJkVrIzDbP2AqrKppxaM/AMB4PyADAAAAAAAAAa0EAACsAAAADgmDbpMr2z8A6iU2Yv6jPwDAej8gAwAAAAAAAAGuBAAArAAAAE6xPHjjHds/wKeG7zwbpT8AQH4/IAMAAAAAAAABrwQAAKwAAABOsTx44x3bPwCmbR0f/6U/AEB/Pz8DAAAAAAAAAbAEAACsAAAADpR6e1MZ2z/AIS+Q1DioPwDAfz8/AwAAAAAAAAGxBAAArAAAAI7O/nRzIts/AF1qjoKrqj8AAIA/TwMAAAAAAAABsgQAAKwAAACOzv50cyLbP2AXmaMhkK0/AACAP08DAAAAAAAAAbMEAACsAAAADgmDbpMr2z/g6GNcYDqwPwAAgD9PAwAAAAAAAAG0BAAArAAAAMxgyWRDOds/cOUxuCQCsj8AAIA/TwMAAAAAAAABtQQAAKwAAADQ1dFXg0vbPzACQ85srbM/AACAP18DAAAAAAAAAbYEAACsAAAAEGicR1Ni2z8gnkf7pcq1PwAAgD9fAwAAAAAAAAG3BAAArAAAAJAXKTSzfds/8DlMKN/ntz8AAIA/bgMAAAAAAAABuAQAAKwAAAASx7UgE5nbPxD2kw+c6Lk/AACAP24DAAAAAAAAAbkEAACsAAAA1JMECgO52z8wstv2WOm7PwAAgD+NAwAAAAAAAAG6BAAArAAAAFZDkfZi1Ns/wK6pUh2xvT8AAIA/jQMAAAAAAAABuwQAAKwAAACU1VvmMuvbP4DLumhlXL8/AACAP40DAAAAAAAAAbwEAACsAAAA1mcm1gIC3D94pMpWHFnAPwAAgD+NAwAAAAAAAAG9BAAArAAAABj68MXSGNw/SHNZ1sf1wD8AAIA/nQMAAAAAAAABvgQAAKwAAABYjLu1oi/cPxBC6FVzksE/AACAP50DAAAAAAAAAb8EAACsAAAA2DtIogJL3D9YUf1JJvbBPwAAgD+tAwAAAAAAAAHABAAArAAAANiwUJVCXdw/0IBV+Fw9wj8AAIA/rQMAAAAAAAABwQQAAKwAAADaJVmIgm/cP0CwraaThMI/AACAP7wDAAAAAAAAAcIEAACsAAAAmn2ffjJ93D9AsK2mk4TCPwAAgD+8AwAAAAAAAAHDBAAArAAAAJzyp3Fyj9w/QLCtppOEwj8AAIA/zAMAAAAAAAABxAQAAKwAAABcSu5nIp3cP9CAVfhcPcI/AACAP8wDAAAAAAAAAcUEAACsAAAAHqI0XtKq3D84wdtsZATCPwAAgD/cAwAAAAAAAAHGBAAArAAAAJ7cuFfys9w/EELoVXOSwT8AAIA/3AMAAAAAAAABxwQAAKwAAABeNP9NosHcPxBTFhxEEsE/AACAP+sDAAAAAAAAAcgEAACsAAAA4G6DR8LK3D+oxA0RoDzAPwCAfD/rAwAAAAAAAAHJBAAArAAAAGCpB0Hi09w/cEzHUXTqvj8AwHs/+wMAAAAAAAABygQAAKwAAACgxsk9ctjcPxBwPLAzBr0/AMBiP/sDAAAAAAAAAcsEAACsAAAAHgFON5Lh3D9QUyua61q7PwBAXT8KBAAAAAAAAAHMBAAArAAAAB4BTjeS4dw/MJfjsi5auT8AgDQ/CgQAAAAAAAABzQQAAKwAAABgHhA0IubcP+C6WBHudbc/AMAqPxoEAAAAAAAAAc4EAACsAAAAYB4QNCLm3D+Qfx0TQAO1PwDAAT8aBAAAAAAAAAHPBAAArAAAAKA70jCy6tw/sOMY5gbmsj8AAO8+KgQAAAAAAAAB0AQAAKwAAADeWJQtQu/cP3Co3edYc7A/AADbPioEAAAAAAAAAdEEAACsAAAAInZWKtLz3D+g2CsBOOWsPwAA1D45BAAAAAAAAAHSBAAArAAAAN5YlC1C79w/4KAip8WqqD8AwAE/OQQAAAAAAAAB0wQAAKwAAADeWJQtQu/cP4Dm85EmxqU/AMAGPzkEAAAAAAAAAdQEAACsAAAAoDvSMLLq3D8gLMV8h+GiPwBAJj9JBAAAAAAAAAHVBAAArAAAAB4BTjeS4dw/wPCJftluoD8AAC4/SQQAAAAAAAAB1gQAAKwAAAAeAU43kuHcP4Dod0UqTp0/AEBNP1kEAAAAAAAAAdcEAACsAAAAHgFON5Lh3D/AbLbSdBSbPwAAVT9ZBAAAAAAAAAHYBAAArAAAAB4BTjeS4dw/APMNMt32lz8AgGU/eAQAAAAAAAAB2QQAAKwAAACgO9IwsurcP8B1M+0JoZY/AEBqP3gEAAAAAAAAAdoEAACsAAAAInZWKtLz3D9Ad0y/J72VPwCAcT94BAAAAAAAAAHbBAAArAAAAODNnCCCAd0/APpxelRnlD8AwHM/eAQAAAAAAAAB3AQAAKwAAAAiYGcQUhjdPwD6cXpUZ5Q/AEB3P4cEAAAAAAAAAd0EAACsAAAAog/0/LEz3T9A+FioNkuVPwBAeD+nBAAAAAAAAAHeBAAArAAAACS/gOkRT90/wHUz7Qmhlj8AgHk/pwQAAAAAAAAB3wQAAKwAAACmbg3WcWrdPwByAUnOaJg/AMB5P6cEAAAAAAAAAeAEAACsAAAAKB6awtGF3T9Aa50AV/ibPwBAez+nBAAAAAAAAAHhBAAArAAAAKbNJq8xod0/wGVSiv2jnj8AgHs/tgQAAAAAAAAB4gQAAKwAAAAofbObkbzdP4Av9yDDGaE/AEB9P7YEAAAAAAAAAeMEAACsAAAAqixAiPHX3T8gLMV8h+GiPwCAfT+2BAAAAAAAAAHkBAAArAAAAKqhSHsx6t0/AGkZTVNwpD8AgHw/xgQAAAAAAAAB5QQAAKwAAACsFlFucfzdPwCmbR0f/6U/AEB8P9YEAAAAAAAAAeYEAACsAAAAbG6XZCEK3j9gI0hi8lSnPwCAdj/WBAAAAAAAAAHnBAAArAAAAC7G3VrRF94/4KAip8WqqD8AAHU/5QQAAAAAAAAB6AQAAKwAAABu459XYRzeP8Beg2Cgx6k/AIBcP+UEAAAAAAAAAekEAACsAAAA7B0kUYEl3j/g3XZ3kTmqPwAAVz/lBAAAAAAAAAHqBAAArAAAAC475k0RKt4/oBzkGXvkqj8AQBw/5QQAAAAAAAAB6wQAAKwAAABsWKhKoS7eP0BbUbxkj6s/AMAOPwkFAAAAAAAAAewEAACsAAAAcMDK512Kkz84vt+DipzWPwAARj8AAAAAAAAAAAHtBAAArAAAAFAYh09e+JI/ZBaSTy2H1j8AwEU/DwAAAAAAAAAB7gQAAKwAAABgRGWDXq+SP3DeIj4OgNY/AMBFPw8AAAAAAAAAAe8EAACsAAAAYERlg16vkj9w3iI+DoDWPwCAVz8PAAAAAAAAAAHwBAAArAAAAGBEZYNer5I/WE4BYUyO1j8AQFs/DwAAAAAAAAAB8QQAAKwAAABgRGWDXq+SPzi+34OKnNY/AEBoPx8AAAAAAAAAAfIEAACsAAAAQHBDt15mkj8QZi2457HWPwDAaz8fAAAAAAAAAAHzBAAArAAAAFAYh09e+JI/zH1ZD4PV1j8AQHE/LwAAAAAAAAAB9AQAAKwAAABwwMrnXYqTP5BdFlX/8dY/AABzPy8AAAAAAAAAAfUEAACsAAAAYDwwTF1llD805SDP2CPXPwAAdz8+AAAAAAAAAAH2BAAArAAAAIAIHeFbZJY/tNwJbPBj1z8AQHg/PgAAAAAAAAAB9wQAAKwAAACQ1Al2WmOYP0Scg/fonNc/AAB6P04AAAAAAAAAAfgEAACsAAAAoMzUPlkZmj/kI45xws7XPwCAej9OAAAAAAAAAAH5BAAArAAAALBABWxXqpw/gKuY65sA2D8AAH0/TgAAAAAAAAAB+gQAAKwAAADQONA0VmCePzD7M1RWK9g/AIB9P10AAAAAAAAAAfsEAACsAAAAcFYAMap4oD/oEmCr8U7YPwDAfT9dAAAAAAAAAAH8BAAArAAAAIC8dnspeKE/nGL7E6x52D8AAH4/bQAAAAAAAAAB/QQAAKwAAACITsv5qC6iP1h6J2tHndg/AAB+P20AAAAAAAAAAf4EAACsAAAAkLRBRCguoz8EysLTAcjYPwAAfj99AAAAAAAAAAH/BAAArAAAAJhGlsKn5KM/vOHuKp3r2D8AgH4/fQAAAAAAAAABAAUAAKwAAACY7tlap3akP3j5GoI4D9k/AMB+P4wAAAAAAAAAAQEFAACsAAAAoJYd86YIpT9A2dfHtCvZPwDAfj+MAAAAAAAAAAECBQAArAAAAKg+YYummqU/FIEl/BFB2T8AAH8/nAAAAAAAAAABAwUAAKwAAACwEoNXpuOlP+woczBvVtk/AABzP5wAAAAAAAAAAQQFAACsAAAAsBKDV6bjpT/sKHMwb1bZPwDAUT+cAAAAAAAAAAEFBQAArAAAALASg1em46U//PADH1BP2T8AQEk/nAAAAAAAAAABBgUAAKwAAACoPmGLppqlPxSBJfwRQdk/AAD8PrsAAAAAAAAAAQcFAACsAAAAqD5hi6aapT8kSbbq8jnZPwAA2j67AAAAAAAAAAEIBQAArAAAAGAIkILDPow/3J02Elrs2j8AALw+AAAAAAAAAAABCQUAAKwAAAAgcLZYxkCIP6R981fWCNs/AMAHPxAAAAAAAAAAAQoFAACsAAAAIMhywMauhz9oXbCdUiXbPwDAED8QAAAAAAAAAAELBQAArAAAAAAoZF/IZoU/7FSZOmpl2z8AQA4/EAAAAAAAAAABDAUAAKwAAAAAKGRfyGaFP9DEd12oc9s/AAAvPxAAAAAAAAAAAQ0FAACsAAAAAChkX8hmhT+obMWRBYnbPwCANT8fAAAAAAAAAAEOBQAArAAAAAAoZF/IZoU/VLxg+r+z2z8AwEk/HwAAAAAAAAABDwUAAKwAAAAg0Kf3x/iFPyCcHUA80Ns/AIBPPy8AAAAAAAAAARAFAACsAAAAAHjrj8eKhj/oe9qFuOzbPwCAWz8vAAAAAAAAAAERBQAArAAAACDIcsDGroc/pJMG3VMQ3D8AwF4/PgAAAAAAAAABEgUAAKwAAABAwD2JxWSJP3Q7VBGxJdw/AMBjPz4AAAAAAAAAARMFAACsAAAAQBDFucSIij9AGxFXLULcPwBAZT8+AAAAAAAAAAEUBQAArAAAAGAIkILDPow/FMNei4pX3D8AQGs/PgAAAAAAAAABFQUAAKwAAACAUOJ7wRiPP+xqrL/nbNw/AMBsP04AAAAAAAAAARYFAACsAAAAQKRWImBnkD/EEvrzRILcPwAAbz9OAAAAAAAAAAEXBQAArAAAAFD03VJfi5E/tEppBWSJ3D8AgG8/TgAAAAAAAAABGAUAAKwAAABgRGWDXq+SP6C6Ryiil9w/AABvP14AAAAAAAAAARkFAACsAAAAYDwwTF1llD+EKiZL4KXcPwAAbz9eAAAAAAAAAAEaBQAArAAAAHC4lbBcQJU/dGKVXP+s3D8AgGY/bQAAAAAAAAABGwUAAKwAAACACB3hW2SWP2SaBG4etNw/AMBkP20AAAAAAAAAARwFAACsAAAAkISCRVs/lz9kmgRuHrTcPwBAZD99AAAAAAAAAAEdBQAArAAAAJDUCXZaY5g/WNJzfz273D8AwGM/fQAAAAAAAAABHgUAAKwAAACgqCtCWqyYP1jSc389u9w/AIBNP40AAAAAAAAAAR8FAACsAAAAoFBv2lk+mT9MCuOQXMLcPwDASD+NAAAAAAAAAAEgBQAArAAAAKD4snJZ0Jk/QEJSonvJ3D8AQCU/jQAAAAAAAAABIQUAAKwAAACgzNQ+WRmaPxDqn9bY3tw/AMAcP5wAAAAAAAAAASIFAACsAAAAoMzUPlkZmj/MAcwtdALdPwCAxz6sAAAAAAAAAAEjBQAArAAAAKD4snJZ0Jk/iBn4hA8m3T8AgKw+uwAAAAAAAAABJAUAAKwAAACgUG/aWT6ZP/xIUDNGbd0/AADWPdsAAAAAAAAAASUFAACsAAAAAChkX8hmhT92YfzpbkXgPwAAwD4AAAAAAAAAAAEmBQAArAAAAODfEWbKjII/QkG5L+th4D8AwAo/EAAAAAAAAAABJwUAAKwAAADg3xFmyoyCPz7dcLh6ZeA/AMATPxAAAAAAAAAAASgFAACsAAAA4I+KNctogT8EvS3+9oHgPwBAET8QAAAAAAAAAAEpBQAArAAAAOCPijXLaIE/8JBUmKWM4D8AgC4/HwAAAAAAAAABKgUAAKwAAAAA6Eady9aAP9pkezJUl+A/AEA0Px8AAAAAAAAAASsFAACsAAAA4D8DBcxEgD/GOKLMAqLgPwAATT8vAAAAAAAAAAEsBQAArAAAAMAvf9mYZX8/qKiA70Cw4D8AgFM/LwAAAAAAAAABLQUAAKwAAADAL3/ZmGV/P5R8p4nvuuA/AIBhPy8AAAAAAAAAAS4FAACsAAAA4D8DBcxEgD967IWsLcngPwCAZT8vAAAAAAAAAAEvBQAArAAAAADoRp3L1oA/aiT1vUzQ4D8AgG0/TgAAAAAAAAABMAUAAKwAAAAA6Eady9aAP2ok9b1M0OA/AIBvP04AAAAAAAAAATEFAACsAAAA4I+KNctogT9qJPW9TNDgPwAAdj9OAAAAAAAAAAEyBQAArAAAAODfEWbKjII/jhhfEn++4D8AwHc/TgAAAAAAAAABMwUAAKwAAAAAMJmWybCDP6iogO9AsOA/AAB6P04AAAAAAAAAATQFAACsAAAAAChkX8hmhT/SADO745rgPwCAej9eAAAAAAAAAAE1BQAArAAAAAB464/HioY//FjlhoaF4D8AgH0/XgAAAAAAAAABNgUAAKwAAAAgcLZYxkCIPzZ5KEEKaeA/AEB+P20AAAAAAAAAATcFAACsAAAAQBDFucSIij9a0doMrVPgPwDAfj99AAAAAAAAAAE4BQAArAAAAIBYF7PCYo0/fsVEYd9B4D8AAH8/fQAAAAAAAAABOQUAAKwAAABApFYiYGeQP7blhxtjJeA/AIB9P40AAAAAAAAAAToFAACsAAAAYERlg16vkj8EZEh3cPzfPwBAfT+NAAAAAAAAAAE7BQAArAAAAHC4lbBcQJU/oPyAtxqu3z8AgG0/nAAAAAAAAAABPAUAAKwAAACQ1Al2WmOYP1Al29SGUd8/AEBqP6wAAAAAAAAAAT0FAACsAAAAsJjB01cYnD8g3lbPtObePwDART+sAAAAAAAAAAE+BQAArAAAAHBs70oqVKA/7JbSyeJ73j8AQD0/rAAAAAAAAAABPwUAAKwAAACQyjBeqAmjP9jfb6HSAt4/AIDPPrAAAAAAAAAAAUAFAACsAAAAsOakI6Yspj/wgL9EZXTdPwCAqD6wAAAAAAAAAAFBBQAArAAAAMgu9xykBqk/TArjkFzC3D8AANQ90AAAAAAAAAABQgUAAKwAAAAYJRJaH7qvPzQRR9nTMtk/AACSPgAAAAAAAAAAAUMFAACsAAAACNWKKSCWrj80EUfZ0zLZPwCA0z4QAAAAAAAAAAFEBQAArAAAAAAtR5EgBK4/FIEl/BFB2T8AgOE+EAAAAAAAAAABRQUAAKwAAAD4WCXFILutPxSBJfwRQdk/AADePhAAAAAAAAAAAUYFAACsAAAA+G4U36CWrT8UgSX8EUHZPwDADz8vAAAAAAAAAAFHBQAArAAAAACFA/kgcq0/FIEl/BFB2T8AQBY/LwAAAAAAAAABSAUAAKwAAADwmvISoU2tPxSBJfwRQdk/AAAvPy8AAAAAAAAAAUkFAACsAAAA+LDhLCEprT80EUfZ0zLZPwCANT8vAAAAAAAAAAFKBQAArAAAAPiw4SwhKa0/NBFH2dMy2T8AQEQ/LwAAAAAAAAABSwUAAKwAAAD4sOEsISmtP0DZ18e0K9k/AEBIPy8AAAAAAAAAAUwFAACsAAAA8JryEqFNrT9oMYqTVxbZPwDAUT8vAAAAAAAAAAFNBQAArAAAAPhYJcUgu60/ePkagjgP2T8AQFQ/LwAAAAAAAAABTgUAAKwAAAAI1YopIJauP6BRzU3b+dg/AMBbP04AAAAAAAAAAU8FAACsAAAAGCUSWh+6rz+84e4qnevYPwCAXT9OAAAAAAAAAAFQBQAArAAAAJQZZh7PpbA/3HEQCF/d2D8AQGY/XgAAAAAAAAABUQUAAKwAAACYIMOPjm6xP/QBMuUgz9g/AEBoP14AAAAAAAAAAVIFAACsAAAAoBEx581bsj8gWuSww7nYPwCAaz9uAAAAAAAAAAFTBQAArAAAAKwCnz4NSbM/OOoFjoWr2D8AgGw/bgAAAAAAAAABVAUAAKwAAAC08wyWTDa0P2RCuFkoltg/AEBuP30AAAAAAAAAAVUFAACsAAAAvOR67YsjtT+A0tk26ofYPwCAbj99AAAAAAAAAAFWBQAArAAAAMjr115L7LU/nGL7E6x52D8AAHE/nQAAAAAAAAABVwUAAKwAAADMCCTqipC2P8C6rd9OZNg/AIBxP50AAAAAAAAAAVgFAACsAAAAzDtfj0oQtz/cSs+8EFbYPwDAcT+dAAAAAAAAAAFZBQAArAAAANj5kUHKfbc/9NrwmdJH2D8AAHI/rAAAAAAAAAABWgUAAKwAAADYQrwACtm3PxRrEneUOdg/AEBzP6wAAAAAAAAAAVsFAACsAAAA3BbezAkiuD8w+zNUVivYPwCAcz+sAAAAAAAAAAFcBQAArAAAANx196XJWLg/SItVMRgd2D8AAHM/ywAAAAAAAAABXQUAAKwAAADgXwiMSX24P0iLVTEYHdg/AABzP8sAAAAAAAAAAV4FAACsAAAA4F8IjEl9uD9Ii1UxGB3YPwDAaT/LAAAAAAAAAAFfBQAArAAAAOTq/5gJa7g/MPszVFYr2D8AwFc/ywAAAAAAAAABYAUAAKwAAADgAO+yiUa4PxRrEneUOdg/AABTP8sAAAAAAAAAAWEFAACsAAAA3LfE80nrtz/02vCZ0kfYPwDAOT/bAAAAAAAAAAFiBQAArAAAANRumjQKkLc/6BJgq/FO2D8AwDM/6wAAAAAAAAABYwUAAKwAAADQJXB1yjS3P+gSYKvxTtg/AIApP+sAAAAAAAAAAWQFAACsAAAAzH0s3cqitj/cSs+8EFbYPwCAJj/6AAAAAAAAAAFlBQAArAAAAMxK8TcLI7Y/6BJgq/FO2D8AwCY/CgEAAAAAAAABZgUAAKwAAADEF7aSS6O1P9xKz7wQVtg/AIAmPwoBAAAAAAAAAWcFAACsAAAAwEOUxktatT/Mgj7OL13YPwCANz8aAQAAAAAAAAFoBQAArAAAAMD6aQcM/7Q/wLqt305k2D8AQDs/GgEAAAAAAAABaQUAAKwAAAC8Jkg7DLa0P7DyHPFta9g/AABQPykBAAAAAAAAAWoFAACsAAAAuLE/SMyjtD+sKowCjXLYPwAAVT8pAQAAAAAAAAFrBQAArAAAALjHLmJMf7Q/nGL7E6x52D8AQGQ/OQEAAAAAAAABbAUAAKwAAAC0UiZvDG20P4DS2Tbqh9g/AEBoPzkBAAAAAAAAAW0FAACsAAAAtFImbwxttD9kQrhZKJbYPwDAcT85AQAAAAAAAAFuBQAArAAAALRSJm8MbbQ/IFrksMO52D8AQHQ/OQEAAAAAAAABbwUAAKwAAAC0UiZvDG20P9xxEAhf3dg/AIB5P1gBAAAAAAAAAXAFAACsAAAAtFImbwxttD9A2dfHtCvZPwAAez9YAQAAAAAAAAFxBQAArAAAALRSJm8MbbQ/qECfhwp62T8AgH4/WAEAAAAAAAABcgUAAKwAAAC0UiZvDG20P/AXRWqe1tk/AEB/P2wBAAAAAAAAAXMFAACsAAAAtFImbwxttD9Yfwwq9CTaPwDAfz9sAQAAAAAAAAF0BQAArAAAALTdHXzMWrQ/zK5k2Cps2j8AAIA/ewEAAAAAAAABdQUAAKwAAAC0aBWJjEi0P0AWLJiAuto/AACAP3sBAAAAAAAAAXYFAACsAAAAsH4EowwktD+wRYRGtwHbPwAAgD+LAQAAAAAAAAF3BQAArAAAALB+BKMMJLQ/7FSZOmpl2z8AAIA/iwEAAAAAAAABeAUAAKwAAACwlPO8jP+zP3RMgteBpds/AACAP5sBAAAAAAAAAXkFAACsAAAAtKri1gzbsz8ADPxiet7bPwBAfz+bAQAAAAAAAAF6BQAArAAAALDA0fCMtrM/pJMG3VMQ3D8AQHU/ugEAAAAAAAABewUAAKwAAACw1sAKDZKzP0AbEVctQtw/AABzP7oBAAAAAAAAAXwFAACsAAAArOyvJI1tsz/8Mj2uyGXcPwBAWz/JAQAAAAAAAAF9BQAArAAAAKgYjliNJLM/zNqK4iV73D8AwFU/yQEAAAAAAAABfgUAAKwAAACkLn1yDQCzP6iC2BaDkNw/AIA0P8kBAAAAAAAAAX8FAACsAAAAqLl0f83tsj+EKiZL4KXcPwBALD/pAQAAAAAAAAGABQAArAAAAKTlUrPNpLI/ZJoEbh603D8AABo/6QEAAAAAAAABgQUAAKwAAACkhjnaDW6yP0wK45Bcwtw/AAAVP+kBAAAAAAAAAYIFAACsAAAAnD0PG84Ssj8gsjDFudfcPwCAET/pAQAAAAAAAAGDBQAArAAAAJj05FuOt7E/+Fl++Rbt3D8AQBA/+AEAAAAAAAABhAUAAKwAAACUTKHDjiWxP7w5Oz+TCd0/AIARP/gBAAAAAAAAAYUFAACsAAAAlBlmHs+lsD9widanTTTdPwCAET8IAgAAAAAAAAGGBQAArAAAAIxbM2xPOLA/KKEC/+hX3T8AQCE/CAIAAAAAAAABhwUAAKwAAAAIOwF0n5WvP+C4LlaEe90/AIAkPwgCAAAAAAAAAYgFAACsAAAAAKms9R/frj+c0FqtH5/dPwBAOD8nAgAAAAAAAAGJBQAArAAAAAAXWHegKK4/dHio4Xy03T8AQD0/JwIAAAAAAAABigUAAKwAAAAAhQP5IHKtPzxYZSf50N0/AEBRPycCAAAAAAAAAYsFAACsAAAA+LDhLCEprT8QALNbVubdPwBAVj83AgAAAAAAAAGMBQAArAAAAPjyrnqhu6w/+G+RfpT03T8AQGA/NwIAAAAAAAABjQUAAKwAAADwHo2uoXKsP9jfb6HSAt4/AEBjP0YCAAAAAAAAAY4FAACsAAAA8Epr4qEprD/Y32+h0gLePwDAaj9GAgAAAAAAAAGPBQAArAAAAPBKa+KhKaw/2N9vodIC3j8AgGw/RgIAAAAAAAABkAUAAKwAAADwHo2uoXKsP/hvkX6U9N0/AIBvP0YCAAAAAAAAAZEFAACsAAAA+PKueqG7rD8skNQ4GNjdPwCAcD9GAgAAAAAAAAGSBQAArAAAAACFA/kgcq0/ZLAX85u73T8AgHM/VgIAAAAAAAABkwUAAKwAAAAAqaz1H9+uP5zQWq0fn90/AEB0P2YCAAAAAAAAAZQFAACsAAAAjEVEUs9csD/wgL9EZXTdPwCAdz91AgAAAAAAAAGVBQAArAAAAJggw4+ObrE/RDEk3KpJ3T8AQHg/dQIAAAAAAAABlgUAAKwAAACkcErAjZKyP4gZ+IQPJt0/AAB6P4UCAAAAAAAAAZcFAACsAAAAsEvJ/Uyksz/ske0KNvTcPwCAej+FAgAAAAAAAAGYBQAArAAAALixP0jMo7Q/ILIwxbnX3D8AAH0/lQIAAAAAAAABmQUAAKwAAADAuJy5i2y1P3RilVz/rNw/AIB9P5UCAAAAAAAAAZoFAACsAAAAzErxNwsjtj/EEvrzRILcPwDAfT+VAgAAAAAAAAGbBQAArAAAAMzyNNAKtbY//DI9rshl3D8AAH4/tAIAAAAAAAABnAUAAKwAAADUsGeCiiK3PxTDXouKV9w/AAB+P7QCAAAAAAAAAZ0FAACsAAAA1G6aNAqQtz9AGxFXLULcPwAAfj+0AgAAAAAAAAGeBQAArAAAANjNsw3Kxrc/WKsyNO8z3D8AAHk/wwIAAAAAAAABnwUAAKwAAADYLM3mif23P3Q7VBGxJdw/AAB4P8MCAAAAAAAAAaAFAACsAAAA4ADvsolGuD+EA+X/kR7cPwDAYz/DAgAAAAAAAAGhBQAArAAAAOTq/5gJa7g/pJMG3VMQ3D8AAF8/wwIAAAAAAAABogUAAKwAAADkqDJLidi4PzgsPx3+wds/AEApP+MCAAAAAAAAAaMFAACsAAAA7CSYr4izuT/QxHddqHPbPwAAXT4CAwAAAAAAAAGkBQAArAAAAByc/7uhhcA/3ErPvBBW2D8AAJg+AAAAAAAAAAABpQUAAKwAAAAYU9X8YSrAP+gSYKvxTtg/AADdPgAAAAAAAAAAAaYFAACsAAAALHNvVATVvz/Mgj7OL13YPwCA6z4AAAAAAAAAAAGnBQAArAAAACThGtaEHr8/wLqt305k2D8AgOc+AAAAAAAAAAABqAUAAKwAAAAkggH9xOe+P6wqjAKNctg/AEATPwAAAAAAAAAAAakFAACsAAAAIK7fMMWevj+w8hzxbWvYPwCAGT8AAAAAAAAAAAGqBQAArAAAACA51z2FjL4/zII+zi9d2D8AQDQ/AAAAAAAAAAABqwUAAKwAAAAcT8ZXBWi+P8yCPs4vXdg/AAA7PwAAAAAAAAAAAawFAACsAAAAHNq9ZMVVvj/cSs+8EFbYPwCASz8AAAAAAAAAAAGtBQAArAAAABjEzkpFer4/6BJgq/FO2D8AwFk/AAAAAAAAAAABrgUAAKwAAAAgmPAWRcO+PwSjgYizQNg/AMBdPwAAAAAAAAAAAa8FAACsAAAAKLU8ooRnvz9Ii1UxGB3YPwBAZz8AAAAAAAAAAAGwBQAArAAAABbezAkiGMA/kHMp2nz51z8AgGk/AAAAAAAAAAABsQUAAKwAAACc7HLPQWrAP/DrHmCjx9c/AIBuPwAAAAAAAAAAAbIFAACsAAAAHnAhiKHOwD9UZBTmyZXXPwAAcD8AAAAAAAAAAAGzBQAArAAAACSjXC1hTsE/4DS8N5NO1z8AgHU/AAAAAAAAAAABtAUAAKwAAAAo1pfSIM7BP0x1QqyaFdc/AMB2PwAAAAAAAAAAAbUFAACsAAAALn7baiBgwj/kDXvsRMfWPwBAej8AAAAAAAAAAAG2BQAArAAAADQmHwMg8sI/WE4BYUyO1j8AQHs/AAAAAAAAAAABtwUAAKwAAAA6WVqo33HDP9geqbIVR9Y/AAB9PwAAAAAAAAAAAbgFAACsAAAAvtwIYT/Wwz9IXy8nHQ7WPwCAfT8AAAAAAAAAAAG5BQAArAAAAEJgtxmfOsQ/nA+UvmLj1T8AQH8/AAAAAAAAAAABugUAAKwAAABEqeHY3pXEP+T3Z2fHv9U/AIB/PwAAAAAAAAAAAbsFAACsAAAASn0Dpd7exD8YGKshS6PVPwDAfz8AAAAAAAAAAAG8BQAArAAAAErcHH6eFcU/OKjM/gyV1T8AAIA/AAAAAAAAAAABvQUAAKwAAABMOzZXXkzFP1A47tvOhtU/AACAPwAAAAAAAAAAAb4FAACsAAAAzl/LNv55xT9cAH/Kr3/VPwAAgD8AAAAAAAAAAAG/BQAArAAAAE4PWCNelcU/fJCgp3Fx1T8AAIA/AAAAAAAAAAABwAUAAKwAAABQhGAWnqfFP3yQoKdxcdU/AACAPwAAAAAAAAAAAcEFAACsAAAA0L7kD76wxT+UIMKEM2PVPwAAdj8AAAAAAAAAAAHCBQAArAAAANIz7QL+wsU/lCDChDNj1T8AAHQ/AAAAAAAAAAABwwUAAKwAAABQ+WgJ3rnFP6ToUnMUXNU/AIBdPwAAAAAAAAAAAcQFAACsAAAA0L7kD76wxT+k6FJzFFzVPwCAWD8AAAAAAAAAAAHFBQAArAAAAM7U0yk+jMU/lCDChDNj1T8AgCs/AAAAAAAAAAABxgUAAKwAAADM6sJDvmfFP2zID7mQeNU/AAAhPwAAAAAAAAAAAccFAACsAAAAyhahd74exT8YGKshS6PVPwAArj4AAAAAAAAAAAHIBQAArAAAAEjyC5ge8cQ/rNckrUPc1T8AAIs+AAAAAAAAAAAByQUAAKwAAAAqS6DFYODBP7DyHPFta9g/AACaPgAAAAAAAAAAAcoFAACsAAAAJo1tE+FywT9IspZ8ZqTYPwAA3z4AAAAAAAAAAAHLBQAArAAAACaNbRPhcsE/SLKWfGak2D8AgO0+AAAAAAAAAAABzAUAAKwAAACi889AATPBPwTKwtMByNg/AIDpPgAAAAAAAAAAAc0FAACsAAAAIkRDVKEXwT/0ATLlIM/YPwAAFT8AAAAAAAAAAAHOBQAArAAAACDPOmFhBcE/3HEQCF/d2D8AgBs/AAAAAAAAAAABzwUAAKwAAACgH650AerAP7zh7iqd69g/AEA2PwAAAAAAAAAAAdAFAACsAAAAoKqlgcHXwD+gUc1N2/nYPwAAPT8AAAAAAAAAAAHRBQAArAAAAJ41nY6BxcA/lIk8X/oA2T8AgEs/AAAAAAAAAAAB0gUAAKwAAACgqqWBwdfAP4jBq3AZCNk/AIBPPwAAAAAAAAAAAdMFAACsAAAAHloybiHzwD+UiTxf+gDZPwDAWD8AAAAAAAAAAAHUBQAArAAAAKB+x03BIME/oFHNTdv52D8AQFs/AAAAAAAAAAAB1QUAAKwAAAAkGGUgoWDBP8ypfxl+5Ng/AMBfPwAAAAAAAAAAAdYFAACsAAAAprEC84CgwT/0ATLlIM/YPwBAYT8AAAAAAAAAAAHXBQAArAAAAKxvNaUADsI/OOoFjoWr2D8AgGQ/AAAAAAAAAAAB2AUAAKwAAAAwaOxQoITCP3QKSUgJj9g/AEBlPwAAAAAAAAAAAdkFAACsAAAANpsn9l8Ewz/Auq3fTmTYPwCAbT8AAAAAAAAAAAHaBQAArAAAALqT3qH/esM/9NrwmdJH2D8AQG8/AAAAAAAAAAAB2wUAAKwAAAC+URFUf+jDPzzDxEI3JNg/AMBzPwAAAAAAAAAAAdwFAACsAAAARNW/DN9MxD904wf9ugfYPwBAdT8AAAAAAAAAAAHdBQAArAAAAEQe6sseqMQ/gKuY65sA2D8AgHg/AAAAAAAAAAAB3gUAAKwAAADILJCRPvrEP5w7ushd8tc/AEB5PwAAAAAAAAAAAd8FAACsAAAASsYtZB46xT+QcynafPnXPwDAez8AAAAAAAAAAAHgBQAArAAAAM5fyzb+ecU/dOMH/boH2D8AgHw/AAAAAAAAAAAB4QUAAKwAAABOD1gjXpXFP0iLVTEYHdg/AMB+PwAAAAAAAAAAAeIFAACsAAAAUPloCd65xT8w+zNUVivYPwCAfz8AAAAAAAAAAAHjBQAArAAAAFBucfwdzMU/FGsSd5Q52D8AwH8/AAAAAAAAAAAB5AUAAKwAAABQ43nvXd7FP+gSYKvxTtg/AACAPwAAAAAAAAAAAeUFAACsAAAAUON5713exT+w8hzxbWvYPwAAgD8AAAAAAAAAAAHmBQAArAAAANKo9fU91cU/gNLZNuqH2D8AAIA/AAAAAAAAAAAB5wUAAKwAAABQbnH8HczFPyBa5LDDudg/AACAPwAAAAAAAAAAAegFAACsAAAA0jPtAv7CxT/MqX8ZfuTYPwAAgD8AAAAAAAAAAAHpBQAArAAAANC+5A++sMU/UKFotpUk2T8AAIA/AAAAAAAAAAAB6gUAAKwAAABOD1gjXpXFP+woczBvVtk/AACAPwAAAAAAAAAAAesFAACsAAAATppPMB6DxT9wIFzNhpbZPwAAgD8AAAAAAAAAAAHsBQAArAAAAMzqwkO+Z8U/EKhmR2DI2T8AAIA/AAAAAAAAAAAB7QUAAKwAAABMOzZXXkzFP8i/kp7769k/AAB9PwAAAAAAAAAAAe4FAACsAAAAzIupav4wxT90Dy4HthbaPwCAfD8AAAAAAAAAAAHvBQAArAAAAErcHH6eFcU/SLd7OxMs2j8AwG4/AAAAAAAAAAAB8AUAAKwAAABI8guYHvHEPzAnWl5ROto/AMBrPwAAAAAAAAAAAfEFAACsAAAASAj7sZ7MxD8gX8lvcEHaPwAARD8AAAAAAAAAAAHyBQAArAAAAEQe6sseqMQ/IF/Jb3BB2j8AADs/AAAAAAAAAAAB8wUAAKwAAABEqeHY3pXEPyBfyW9wQdo/AMAIPwAAAAAAAAAAAfQFAACsAAAAxPlU7H56xD8gX8lvcEHaPwAA+T4AAAAAAAAAAAH1BQAArAAAACrAqLig8sE/OCw/Hf7B2z8AALA+AAAAAAAAAAAB9gUAAKwAAACmsQLzgKDBP/BDa3SZ5ds/AID+Pg8AAAAAAAAAAfcFAACsAAAAJAJ2BiGFwT/M67io9vrbPwDABz8PAAAAAAAAAAH4BQAArAAAAKRS6RnBacE/hAPl/5Ee3D8AgAU/DwAAAAAAAAAB+QUAAKwAAAAkGGUgoWDBP3Q7VBGxJdw/AIAiPw8AAAAAAAAAAfoFAACsAAAApN3gJoFXwT9oc8Mi0CzcPwBAKD8PAAAAAAAAAAH7BQAArAAAACSjXC1hTsE/WKsyNO8z3D8AgD8/DwAAAAAAAAAB/AUAAKwAAAAko1wtYU7BP1irMjTvM9w/AMBFPx8AAAAAAAAAAf0FAACsAAAAJKNcLWFOwT9YqzI07zPcPwAAUz8fAAAAAAAAAAH+BQAArAAAACQYZSChYME/dDtUEbEl3D8AwFY/HwAAAAAAAAAB/wUAAKwAAACmx/EMAXzBP6xbl8s0Cdw/AIBePx8AAAAAAAAAAQAGAACsAAAAJnd++WCXwT+8Iyi6FQLcPwCAYD8vAAAAAAAAAAEBBgAArAAAACphj9/gu8E/8ENrdJnl2z8AAGc/LwAAAAAAAAABAgYAAKwAAACqhSS/gOnBPzgsPx3+wds/AMBoP04AAAAAAAAAAQMGAACsAAAArFlGi4Aywj90TILXgaXbPwBAbD9OAAAAAAAAAAEEBgAArAAAALIXeT0AoMI/yPzmbsd62z8AQG0/TgAAAAAAAAABBQYAAKwAAAA2EDDpnxbDP0AF/tGvOts/AIBwP20AAAAAAAAAAQYGAACsAAAAOs5imx+Ewz+kffNX1gjbPwBAcT9tAAAAAAAAAAEHBgAArAAAAL5REVR/6MM/BPbo3fzW2j8AAHM/bQAAAAAAAAABCAYAAKwAAADAmjsTv0PEP1imTXVCrNo/AIBzP4wAAAAAAAAAAQkGAACsAAAARKnh2N6VxD+MxpAvxo/aPwDAcz+MAAAAAAAAAAEKBgAArAAAAEp9A6Xe3sQ/wObT6Ulz2j8AAHQ/jAAAAAAAAAABCwYAAKwAAABIZxSLXgPFP+w+hrXsXdo/AMBxP4wAAAAAAAAAAQwGAACsAAAASlElcd4nxT8Ez6eSrk/aPwBAcT+MAAAAAAAAAAENBgAArAAAAErGLWQeOsU/IF/Jb3BB2j8AgGQ/nAAAAAAAAAABDgYAAKwAAADMALJdPkPFP0Dv6kwyM9o/AIBhP5wAAAAAAAAAAQ8GAACsAAAASsYtZB46xT9Yfwwq9CTaPwAASj+cAAAAAAAAAAEQBgAArAAAAMoWoXe+HsU/dA8uB7YW2j8AgEQ/nAAAAAAAAAABEQYAAKwAAADILJCRPvrEP5CfT+R3CNo/AEAjP7sAAAAAAAAAARIGAACsAAAAxs12uH7DxD+89wGwGvPZPwBAGz+7AAAAAAAAAAETBgAArAAAAMT5VOx+esQ/2Icjjdzk2T8AwAI/ywAAAAAAAAABFAYAAKwAAADAsCotPx/EPwDg1Vh/z9k/AID4PssAAAAAAAAAARUGAACsAAAAvGcAbv/Dwz8oOIgkIrrZPwCA8j7aAAAAAAAAAAEWBgAArAAAADpZWqjfccM/VJA68MSk2T8AAPA+2gAAAAAAAAABFwYAAKwAAAC4v7zV/zHDP4ywfapIiNk/AIANP9oAAAAAAAAAARgGAACsAAAAtGCj/D/7wj+YeA6ZKYHZPwBAEj/6AAAAAAAAAAEZBgAArAAAADDHBSpgu8I/0JhRU61k2T8AQCo/+gAAAAAAAAABGgYAAKwAAAAy3fRD4JbCP/zwAx9QT9k/AIAwP/oAAAAAAAAAARsGAACsAAAAsC1oV4B7wj8UgSX8EUHZPwCART8JAQAAAAAAAAEcBgAArAAAAC5+22ogYMI/UKFotpUk2T8AAEs/CQEAAAAAAAABHQYAAKwAAAAwCdN34E3CP1xp+aR2Hdk/AEBaPwkBAAAAAAAAAR4GAACsAAAALJTKhKA7wj9oMYqTVxbZPwBAXj8JAQAAAAAAAAEfBgAArAAAACwfwpFgKcI/aDGKk1cW2T8AQGs/GQEAAAAAAAABIAYAAKwAAAAsH8KRYCnCP2gxipNXFtk/AIBuPxkBAAAAAAAAASEGAACsAAAAruQ9mEAgwj9QoWi2lSTZPwDAdz8pAQAAAAAAAAEiBgAArAAAAK7kPZhAIMI/FIEl/BFB2T8AQHo/KQEAAAAAAAABIwYAAKwAAACu5D2YQCDCP6hAn4cKetk/AEB+P1YBAAAAAAAAASQGAACsAAAArG81pQAOwj8QqGZHYMjZPwBAfz9lAQAAAAAAAAElBgAArAAAAKxvNaUADsI/SLd7OxMs2j8AwH8/dQEAAAAAAAABJgYAAKwAAACo+iyywPvBP3Q2b1IEnto/AACAP3UBAAAAAAAAAScGAACsAAAAKkugxWDgwT9oXbCdUiXbPwAAgD91AQAAAAAAAAEoBgAArAAAACphj9/gu8E/gBQTxmKe2z8AAIA/dQEAAAAAAAABKQYAAKwAAAAkAnYGIYXBP4QD5f+RHtw/AACAP4UBAAAAAAAAASoGAACsAAAAomjYM0FFwT9kmgRuHrTcPwAAgD+FAQAAAAAAAAErBgAArAAAACDPOmFhBcE/HNlxEAhf3T8AAIA/hQEAAAAAAAABLAYAAKwAAACcwJSbQbPAP+inAJCz+90/AACAP5QBAAAAAAAAAS0GAACsAAAAGLLu1SFhwD/EPiD+P5HePwAAgD+UAQAAAAAAAAEuBgAArAAAAChdgDqE+b8/tJ3QWq0f3z8AAIA/pAEAAAAAAAABLwYAAKwAAAAkViPJxDC/P7iMopTcn98/AACAP6QBAAAAAAAAATAGAACsAAAAHE/GVwVovj/sBcvV5gjgPwAAgD+0AQAAAAAAAAExBgAArAAAABS9cdmFsb0/hCmN2E8+4D8AAIA/tAEAAAAAAAABMgYAAKwAAAAQFS5Bhh+9Pz7dcLh6ZeA/AACAP7QBAAAAAAAAATMGAACsAAAACG3qqIaNvD8EvS3+9oHgPwAAgD/TAQAAAAAAAAE0BgAArAAAAAQ6rwPHDbw/0gAzu+Oa4D8AAIA/0wEAAAAAAAABNQYAAKwAAAAAUJ4dR+m7P6iogO9AsOA/AAB9P9MBAAAAAAAAATYGAACsAAAA/Ht8UUeguz+UfKeJ77rgPwCAfD/iAQAAAAAAAAE3BgAArAAAAATFphCH+7s/0gAzu+Oa4D8AgFg/4gEAAAAAAAABOAYAAKwAAAAMthRoxui8P0qlAadbXuA/AACJPhECAAAAAAAAATkGAACsAAAABBxOXfrkyj9kQrhZKJbYPwAAbD4AAAAAAAAAAAE6BgAArAAAAABeG6t6d8o/jJpqJcuA2D8AAKw+BQAAAAAAAAABOwYAAKwAAAB8OYbL2knKP4yaaiXLgNg/AIC3PgUAAAAAAAAAATwGAACsAAAAfGVk/9oAyj+Mmmoly4DYPwCAtD4FAAAAAAAAAAE9BgAArAAAAPxAzx8708k/nGL7E6x52D8AgPw+BQAAAAAAAAABPgYAAKwAAAD4y8Ys+8DJP4DS2Tbqh9g/AIAFPxQAAAAAAAAAAT8GAACsAAAAdDIpWhuByT+cYvsTrHnYPwDAIz8UAAAAAAAAAAFABgAArAAAAPQNlHp7U8k/nGL7E6x52D8AgCs/JAAAAAAAAAABQQYAAKwAAABy6f6a2yXJP6wqjAKNctg/AABEPyQAAAAAAAAAAUIGAACsAAAA8sRpuzv4yD+w8hzxbWvYPwCASj80AAAAAAAAAAFDBgAArAAAAPDaWNW708g/wLqt305k2D8AgFg/NAAAAAAAAAABRAYAAKwAAADuZVDie8HIP8C6rd9OZNg/AIBcP0MAAAAAAAAAAUUGAACsAAAA7mVQ4nvByD/Mgj7OL13YPwDAZT9DAAAAAAAAAAFGBgAArAAAAHKg1Nubysg/3ErPvBBW2D8AQGg/UwAAAAAAAAABRwYAAKwAAADyxGm7O/jIP/Ta8JnSR9g/AMBqP1MAAAAAAAAAAUgGAACsAAAAcl4Hjhs4yT8UaxJ3lDnYPwCAaz9jAAAAAAAAAAFJBgAArAAAAPhWvjm7rsk/PMPEQjck2D8AQG8/YwAAAAAAAAABSgYAAKwAAAB8T3XlWiXKP1hT5h/5Fdg/AEBwP3IAAAAAAAAAAUsGAACsAAAABL00hDquyj+sA0u3PuvXPwBAdD9yAAAAAAAAAAFMBgAArAAAAIgq9CIaN8s/yJNslADd1z8AQHU/kQAAAAAAAAABTQYAAKwAAAAMDby0OdLLPxhE0StGstc/AIB4P5EAAAAAAAAAAU4GAACsAAAAFLX/TDlkzD9UZBTmyZXXPwBAeT+RAAAAAAAAAAFPBgAArAAAABjSS9h4CM0/tNwJbPBj1z8AwHs/kQAAAAAAAAABUAYAAKwAAAAgeo9weJrNP/jE3RRVQNc/AIB8P6EAAAAAAAAAAVEGAACsAAAAJCLTCHgszj805SDP2CPXPwDAfD+hAAAAAAAAAAFSBgAArAAAAKyPkqdXtc4/aAVkiVwH1z8AAH0/sQAAAAAAAAABUwYAAKwAAAAwiElT9yvPP6Alp0Pg6tY/AIB9P7EAAAAAAAAAAVQGAACsAAAANEZ8BXeZzz+8tcggotzWPwDAfT/AAAAAAAAAAAFVBgAArAAAALjJKr7W/c8/5A177ETH1j8AwH0/wAAAAAAAAAABVgYAAKwAAACepmw7GzHQP/TVC9slwNY/AAB+P9AAAAAAAAAAAVcGAACsAAAAIFb5J3tM0D8cLr6myKrWPwBAfT/QAAAAAAAAAAFYBgAArAAAAKIFhhTbZ9A/KPZOlamj1j8AAH0/4AAAAAAAAAABWQYAAKwAAADil1AEq37QP1hOAWFMjtY/AEBzP+AAAAAAAAAAAVoGAACsAAAAou+W+lqM0D9YTgFhTI7WPwAAcT/vAAAAAAAAAAFbBgAArAAAAGTS1P3Kh9A/jG5EG9Bx1j8AgF0/7wAAAAAAAAABXAYAAKwAAADil1AEq37QP5w21QmxatY/AMBYP+8AAAAAAAAAAV0GAACsAAAAIMsBG7te0D/AjofVU1XWPwBALD//AAAAAAAAAAFeBgAArAAAAF7+sjHLPtA/zFYYxDRO1j8AACI/DgEAAAAAAAABXwYAAKwAAABen5lYCwjQPwR3W364MdY/AADaPg4BAAAAAAAAAWAGAACsAAAAtPUI8ta0zz8gB31beiPWPwAAwD4eAQAAAAAAAAFhBgAArAAAALQ31j9XR88/aO9QBN//1T8AgIw+HgEAAAAAAAABYgYAAKwAAAAwtCeH9+LOP5BHA9CB6tU/AAB8Pi4BAAAAAAAAAWMGAACsAAAAqDB5zpd+zj/EZ0aKBc7VPwCAxT4uAQAAAAAAAAFkBgAArAAAAKhcVwKYNc4/5PdnZ8e/1T8AgNM+PQEAAAAAAAABZQYAAKwAAACgEy1DWNrNPyjgOxAsnNU/AIARPz0BAAAAAAAAAWYGAACsAAAApLQTapijzT9QOO7bzobVPwCAGz89AQAAAAAAAAFnBgAArAAAAJzg8Z2YWs0/fJCgp3Fx1T8AwDs/TQEAAAAAAAABaAYAAKwAAAAcR1TLuBrNP5QgwoQzY9U/AABEP00BAAAAAAAAAWkGAACsAAAAmCK/6xjtzD+wsONh9VTVPwDAWD9sAQAAAAAAAAFqBgAArAAAAJg4rgWZyMw/sLDjYfVU1T8AQF4/bAEAAAAAAAABawYAAKwAAACU2ZQs2ZHMP6ToUnMUXNU/AEBtP2wBAAAAAAAAAWwGAACsAAAAGCoIQHl2zD+MWDGWUmrVPwBAcT9sAQAAAAAAAAFtBgAArAAAAJR6e1MZW8w/RHBd7e2N1T8AgHg/bAEAAAAAAAABbgYAAKwAAACUBXNg2UjMP+T3Z2fHv9U/AMB6P3wBAAAAAAAAAW8GAACsAAAAlJBqbZk2zD+QRwPQgerVPwCAfT98AQAAAAAAAAFwBgAArAAAABBW5nN5Lcw/BHdbfrgx1j8AgH4/mwEAAAAAAAABcQYAAKwAAACQG2J6WSTMP4CmsyzveNY/AIB/P5sBAAAAAAAAAXIGAACsAAAAEOHdgDkbzD/MfVkPg9XWPwDAfz+bAQAAAAAAAAFzBgAArAAAABDh3YA5G8w/JB2Q4Pcq1z8AwH8/mwEAAAAAAAABdAYAAKwAAAAQ4d2AORvMP7TcCWzwY9c/AACAP6sBAAAAAAAAAXUGAACsAAAAEOHdgDkbzD841PIICKTXPwAAgD+rAQAAAAAAAAF2BgAArAAAABDh3YA5G8w/yJNslADd1z8AAIA/ugEAAAAAAAABdwYAAKwAAACQG2J6WSTMP1hT5h/5Fdg/AAB7P8oBAAAAAAAAAXgGAACsAAAAEFbmc3ktzD/02vCZ0kfYPwAAej/KAQAAAAAAAAF5BgAArAAAABTL7ma5P8w/sPIc8W1r2D8AgGo/ygEAAAAAAAABegYAAKwAAACUBXNg2UjMP3QKSUgJj9g/AABnP8oBAAAAAAAAAXsGAACsAAAAlHp7UxlbzD9IspZ8ZqTYPwDAQj/aAQAAAAAAAAF8BgAArAAAABgqCEB5dsw/OOoFjoWr2D8AQDo/2gEAAAAAAAABfQYAAKwAAACU2ZQs2ZHMP3QKSUgJj9g/AEAXP9oBAAAAAAAAAX4GAACsAAAAlMOlElm2zD/Mgj7OL13YPwBADj/pAQAAAAAAAAF/BgAArAAAAJittvjY2sw/PMPEQjck2D8AwAM/+QEAAAAAAAABgAYAAKwAAACcl8feWP/MP7zL26Uf5Nc/AEAAP/kBAAAAAAAAAYEGAACsAAAAnIHYxNgjzT8QfEA9ZbnXPwAADj8IAgAAAAAAAAGCBgAArAAAAJxr6apYSM0/jIRXoE151z8AwBA/CAIAAAAAAAABgwYAAKwAAAAgG3aXuGPNP+z8TCZ0R9c/AMAuPycCAAAAAAAAAYQGAACsAAAAoMoChBh/zT805SDP2CPXPwAANj8nAgAAAAAAAAGFBgAArAAAAKA/C3dYkc0/aAVkiVwH1z8AQFA/NwIAAAAAAAABhgYAAKwAAACktBNqmKPNP6Alp0Pg6tY/AABXP0YCAAAAAAAAAYcGAACsAAAAoCkcXdi1zT+8tcggotzWPwCAZz9GAgAAAAAAAAGIBgAArAAAACRkoFb4vs0/zH1ZD4PV1j8AAGw/VgIAAAAAAAABiQYAAKwAAAAkZKBW+L7NP8x9WQ+D1dY/AMB1P1YCAAAAAAAAAYoGAACsAAAApJ4kUBjIzT+w7TcywePWPwBAeD9WAgAAAAAAAAGLBgAArAAAAKSeJFAYyM0/aAVkiVwH1z8AgH0/VgIAAAAAAAABjAYAAKwAAAAkZKBW+L7NPyQdkOD3Ktc/AAB/P1YCAAAAAAAAAY0GAACsAAAAoCkcXdi1zT/gNLw3k07XPwCAfz9mAgAAAAAAAAGOBgAArAAAACDvl2O4rM0/fLzGsWyA1z8AAIA/ZgIAAAAAAAABjwYAAKwAAAAgeo9weJrNPxB8QD1ludc/AACAP4UCAAAAAAAAAZAGAACsAAAAoD8Ld1iRzT/Ik2yUAN3XPwAAgD+UAgAAAAAAAAGRBgAArAAAACAFh304iM0/gKuY65sA2D8AAH0/lAIAAAAAAAABkgYAAKwAAACgygKEGH/NPzD7M1RWK9g/AIB8P5QCAAAAAAAAAZMGAACsAAAAHJB+ivh1zT/02vCZ0kfYPwBAcD+UAgAAAAAAAAGUBgAArAAAAJxV+pDYbM0/sPIc8W1r2D8AgG0/tAIAAAAAAAABlQYAAKwAAAAgG3aXuGPNP3QKSUgJj9g/AEBVP7QCAAAAAAAAAZYGAACsAAAAnODxnZhazT8gWuSww7nYPwDATz+0AgAAAAAAAAGXBgAArAAAABymbaR4Uc0/5Dmh9j/W2D8AwC0/tAIAAAAAAAABmAYAAKwAAAAcMWWxOD/NP7AZXjy88tg/AIAlP8MCAAAAAAAAAZkGAACsAAAAHEdUy7gazT94+RqCOA/ZPwDABT/DAgAAAAAAAAGaBgAArAAAABhdQ+U49sw/XGn5pHYd2T8AgPs+0wIAAAAAAAABmwYAAKwAAACYrbb42NrMP1ChaLaVJNk/AIDzPtMCAAAAAAAAAZwGAACsAAAAGIkhGTmtzD9QoWi2lSTZPwAA8D7yAgAAAAAAAAGdBgAArAAAAJhkjDmZf8w/XGn5pHYd2T8AABE/8gIAAAAAAAABngYAAKwAAAAUy+5muT/MP3j5GoI4D9k/AIAWP/ICAAAAAAAAAZ8GAACsAAAAkDFRlNn/yz+wGV48vPLYPwBAMT8CAwAAAAAAAAGgBgAArAAAAAwjq865rcs/vOHuKp3r2D8AADg/AgMAAAAAAAABoQYAAKwAAACIiQ382W3LP9xxEAhf3dg/AIBPPwIDAAAAAAAAAaIGAACsAAAAiCr0Iho3yz/ccRAIX93YPwCAVT8RAwAAAAAAAAGjBgAArAAAAAQcTl365Mo/3HEQCF/d2D8AwGU/EQMAAAAAAAABpAYAAKwAAACAgrCKGqXKP7zh7iqd69g/AABqPxEDAAAAAAAAAaUGAACsAAAAgK6Ovhpcyj+gUc1N2/nYPwAAcz8xAwAAAAAAAAGmBgAArAAAAPwU8es6HMo/QNnXx7Qr2T8AgHU/MQMAAAAAAAABpwYAAKwAAAB88FsMm+7JP8DQwGTMa9k/AEB5PzEDAAAAAAAAAagGAACsAAAAfJFCM9u3yT8oOIgkIrrZPwBAej9AAwAAAAAAAAGpBgAArAAAAPjhtUZ7nMk/kJ9P5HcI2j8AAHw/QAMAAAAAAAABqgYAAKwAAAB4pzFNW5PJPxSXOIGPSNo/AIB8P0ADAAAAAAAAAasGAACsAAAA+OG1RnucyT+MxpAvxo/aPwAAfD9gAwAAAAAAAAGsBgAArAAAAPhWvjm7rsk/BPbo3fzW2j8AAHw/YAMAAAAAAAABrQYAAKwAAAB8BksmG8rJP2CVH69xLNs/AAB8P2ADAAAAAAAAAa4GAACsAAAAfPBbDJvuyT/QxHddqHPbPwAAfD9gAwAAAAAAAAGvBgAArAAAAHzabPIaE8o/VLxg+r+z2z8AwHk/fwMAAAAAAAABsAYAAKwAAAAAivneei7KP/BDa3SZ5ds/AEB5P38DAAAAAAAAAbEGAACsAAAAfDmGy9pJyj+sW5fLNAncPwDAcj9/AwAAAAAAAAGyBgAArAAAAADpErg6Zco/dDtUEbEl3D8AQHE/fwMAAAAAAAABswYAAKwAAAAA0yOeuonKP1irMjTvM9w/AEBlP44DAAAAAAAAAbQGAACsAAAAgIKwihqlyj9Q46FFDjvcPwBAYj+OAwAAAAAAAAG1BgAArAAAAAQyPXd6wMo/WKsyNO8z3D8AgFc/jgMAAAAAAAABtgYAAKwAAAAEp0VqutLKP3Q7VBGxJdw/AMBUP54DAAAAAAAAAbcGAACsAAAAhOHJY9rbyj+8Iyi6FQLcPwDAUD+eAwAAAAAAAAG4BgAArAAAAAQcTl365Mo/8ENrdJnl2z8AgE8/ngMAAAAAAAABuQYAAKwAAAAEHE5d+uTKPyxkri4dyds/AMBPP70DAAAAAAAAAboGAACsAAAAhOHJY9rbyj90TILXgaXbPwDATz+9AwAAAAAAAAG7BgAArAAAAASnRWq60so/uDRWgOaB2z8AQE8/vQMAAAAAAAABvAYAAKwAAACEbMFwmsnKPyR13PTtSNs/AABPP80DAAAAAAAAAb0GAACsAAAABDI9d3rAyj+kffNX1gjbPwCAVD/dAwAAAAAAAAG+BgAArAAAAAQyPXd6wMo/EL55zN3P2j8AwFU/3QMAAAAAAAABvwYAAKwAAACEbMFwmsnKP4zGkC/Gj9o/AMBaP+wDAAAAAAAAAcAGAACsAAAACJFWUDr3yj8UlziBj0jaPwAAXD/sAwAAAAAAAAHBBgAArAAAAIgq9CIaN8s/nGfg0lgB2j8AAF4/7AMAAAAAAAABwgYAAKwAAACQcx7iWZLLPxxw9zVBwdk/AIBeP/wDAAAAAAAAAcMGAACsAAAAkEdArlnbyz+MsH2qSIjZPwDAYz/8AwAAAAAAAAHEBgAArAAAABTL7ma5P8w//PADH1BP2T8AwGQ/GwQAAAAAAAABxQYAAKwAAAAYiSEZOa3MP1xp+aR2Hdk/AEBrPxsEAAAAAAAAAcYGAACsAAAAmPbgtxg2zT+wGV48vPLYPwDAbD8bBAAAAAAAAAHHBgAArAAAACRkoFb4vs0/5Dmh9j/W2D8AgG8/KwQAAAAAAAAByAYAAKwAAACoXFcCmDXOPwTKwtMByNg/AIBwPysEAAAAAAAAAckGAACsAAAArBqKtBejzj8gWuSww7nYPwDAdT8rBAAAAAAAAAHKBgAArAAAADApMHo39c4/MCJ1n6Sy2D8AwHY/SgQAAAAAAAABywYAAKwAAAAw/VFGNz7PPyBa5LDDudg/AEB6P0oEAAAAAAAAAcwGAACsAAAANFxrH/d0zz/0ATLlIM/YPwBAez9KBAAAAAAAAAHNBgAArAAAALSAAP+Wos8/lIk8X/oA2T8AgH4/WgQAAAAAAAABzgYAAKwAAAA0MI3r9r3PPyRJturyOdk/AEB/P1oEAAAAAAAAAc8GAACsAAAAOKWV3jbQzz+MsH2qSIjZPwDAfz9aBAAAAAAAAAHQBgAArAAAALjfGdhW2c8/8BdFap7W2T8AAIA/WgQAAAAAAAAB0QYAAKwAAAC43xnYVtnPP2hHnRjVHdo/AACAP3kEAAAAAAAAAdIGAACsAAAAuN8Z2FbZzz/sPoa17F3aPwAAgD95BAAAAAAAAAHTBgAArAAAADilld420M8/dDZvUgSe2j8AAIA/eQQAAAAAAAAB1AYAAKwAAAA0MI3r9r3PPxC+eczdz9o/AACAP4gEAAAAAAAAAdUGAACsAAAAOLuE+Larzz+8DRU1mPraPwAAgD+YBAAAAAAAAAHWBgAArAAAADRGfAV3mc8/eCVBjDMe2z8AAIA/qAQAAAAAAAAB1wYAAKwAAACwlu8YF37PP1DNjsCQM9s/AAB5P6gEAAAAAAAAAdgGAACsAAAAMOdiLLdizz8UrUsGDVDbPwCAdz+oBAAAAAAAAAHZBgAArAAAALBNxVnXIs8/FK1LBg1Q2z8AwGc/xwQAAAAAAAAB2gYAAKwAAAAwKTB6N/XOP/wcKilLXts/AABkP8cEAAAAAAAAAdsGAACsAAAALFUOrjeszj8kddz07UjbPwDAUT/HBAAAAAAAAAHcBgAArAAAAKgwec6Xfs4/UM2OwJAz2z8AQE0/xwQAAAAAAAAB3QYAAKwAAAAkl9v7tz7OP3glQYwzHts/AEBBP9cEAAAAAAAAAd4GAACsAAAApP09Kdj+zT+I7dF6FBfbPwAAPj/mBAAAAAAAAAHfBgAArAAAAKApHF3Ytc0/sEWERrcB2z8AgDo/5gQAAAAAAAAB4AYAAKwAAACgygKEGH/NP7wNFTWY+to/AEA5P/YEAAAAAAAAAeEGAACsAAAAmPbgtxg2zT/cnTYSWuzaPwBAPT/2BAAAAAAAAAHiBgAArAAAABhdQ+U49sw/3J02Elrs2j8AAD4/9gQAAAAAAAAB4wYAAKwAAAAYFBkm+ZrMP+xlxwA75do/AABHPxUFAAAAAAAAAeQGAACsAAAAlHp7UxlbzD/cnTYSWuzaPwAAST8VBQAAAAAAAAHlBgAArAAAAJCmWYcZEsw/3J02Elrs2j8AAFI/FQUAAAAAAAAB5gYAAKwAAACQR0CuWdvLP9ydNhJa7No/AEBUPxUFAAAAAAAAAecGAACsAAAAjOgm1Zmkyz/cnTYSWuzaPwBAXD8VBQAAAAAAAAHoBgAArAAAAAw5mug5ics/3J02Elrs2j8AgF4/NAUAAAAAAAAB6QYAAKwAAAAMxJH1+XbLP+xlxwA75do/AEBiPzQFAAAAAAAAAeoGAACsAAAADMSR9fl2yz/sZccAO+XaPwBAYz80BQAAAAAAAAHrBgAArAAAAAw5mug5ics/BPbo3fzW2j8AAGU/RAUAAAAAAAAB7AYAAKwAAACM6CbVmaTLPyCGCru+yNo/AIBlP1QFAAAAAAAAAe0GAACsAAAADA28tDnSyz9AFiyYgLraPwAAbD9UBQAAAAAAAAHuBgAArAAAAJAxUZTZ/8s/SN68hmGz2j8AgG0/VAUAAAAAAAAB7wYAAKwAAACUkGptmTbMP3Q2b1IEnto/AIBwP1QFAAAAAAAAAfAGAACsAAAAlO+DRlltzD+MxpAvxo/aPwCAcT9jBQAAAAAAAAHxBgAArAAAABiJIRk5rcw/wObT6Ulz2j8AQHM/YwUAAAAAAAAB8gYAAKwAAAAYXUPlOPbMP+w+hrXsXdo/AIBzP3MFAAAAAAAAAfMGAACsAAAAmPbgtxg2zT8gX8lvcEHaPwDAcz9zBQAAAAAAAAH0BgAArAAAAKA/C3dYkc0/QO/qTDIz2j8AAHQ/kgUAAAAAAAAB9QYAAKwAAACgEy1DWNrNP2hHnRjVHdo/AIB0P5IFAAAAAAAAAfYGAACsAAAAqOdOD1gjzj+E1771lg/aPwDAdD+SBQAAAAAAAAH3BgAArAAAAKRGaOgXWs4/rC9xwTn62T8AQHQ/kgUAAAAAAAAB+AYAAKwAAACopYHB15DOP8i/kp7769k/AAB0P6IFAAAAAAAAAfkGAACsAAAALFUOrjeszj/kT7R7vd3ZPwCAaz+iBQAAAAAAAAH6BgAArAAAACjKFqF3vs4/8BdFap7W2T8AwGk/ogUAAAAAAAAB+wYAAKwAAAAsVQ6uN6zOP/AXRWqe1tk/AEBdP7EFAAAAAAAAAfwGAACsAAAAKOAFu/eZzj/YhyON3OTZPwBAWj+xBQAAAAAAAAH9BgAArAAAACiB7OE3Y84/rC9xwTn62T8AQEc/wQUAAAAAAAAB/gYAAKwAAACoXFcCmDXOP3QPLge2Fto/AMBCP8EFAAAAAAAAAf8GAACsAAAAJMO5L7j1zT9A7+pMMjPaPwCAOD/RBQAAAAAAAAEABwAArAAAAKSeJFAYyM0//AYXpM1W2j8AgDU/0QUAAAAAAAABAQcAAKwAAACgygKEGH/NP5yOIR6niNo/AIA0P/AFAAAAAAAAAQIHAACsAAAAHKZtpHhRzT9I3ryGYbPaPwAAND/wBQAAAAAAAAEDBwAArAAAAJwM0NGYEc0/EL55zN3P2j8AADQ/8AUAAAAAAAABBAcAAKwAAACYOK4FmcjMP7BFhEa3Ads/AAA0P/8FAAAAAAAAAQUHAACsAAAAGCoIQHl2zD9oXbCdUiXbPwBAQT//BQAAAAAAAAEGBwAArAAAAJSQam2ZNsw/FK1LBg1Q2z8AAEQ//wUAAAAAAAABBwcAAKwAAACQvEihme3LP9DEd12oc9s/AMBRPx8GAAAAAAAAAQgHAACsAAAAEJizwfm/yz+obMWRBYnbPwBAVT8fBgAAAAAAAAEJBwAArAAAAAyuott5m8s/mKQ0oySQ2z8AwFw/HwYAAAAAAAABCgcAAKwAAAAMOZroOYnLP4AUE8Zints/AMBePx8GAAAAAAAAAQsHAACsAAAAjP4V7xmAyz+AFBPGYp7bPwAAYz8uBgAAAAAAAAEMBwAArAAAAJBzHuJZkss/gBQTxmKe2z8AQGQ/LgYAAAAAAAABDQcAAKwAAACM0je7GcnLP4zco7RDl9s/AEBlPz4GAAAAAAAAAQ4HAACsAAAAkDFRlNn/yz+obMWRBYnbPwDAZT8+BgAAAAAAAAEPBwAArAAAAJSQam2ZNsw/0MR3Xahz2z8AQGw/PgYAAAAAAAABEAcAAKwAAAAYKghAeXbMP/wcKilLXts/AIBtP10GAAAAAAAAAREHAACsAAAAlMOlElm2zD8UrUsGDVDbPwDAbz9dBgAAAAAAAAESBwAArAAAABhdQ+U49sw/QAX+0a862z8AgHA/XQYAAAAAAAABEwcAAKwAAACY9uC3GDbNP2CVH69xLNs/AMBwP10GAAAAAAAAARQHAACsAAAAHJB+ivh1zT94JUGMMx7bPwAAcT9tBgAAAAAAAAEVBwAArAAAAKS0E2qYo80/iO3RehQX2z8AAHE/bQYAAAAAAAABFgcAAKwAAAAk2ahJONHNP5i1Ymn1D9s/AABxP3wGAAAAAAAAARcHAACsAAAAJE6xPHjjzT+YtWJp9Q/bPwBAaT98BgAAAAAAAAEYBwAArAAAAKSINTaY7M0/mLViafUP2z8AgGc/fAYAAAAAAAABGQcAAKwAAAAkTrE8eOPNP5i1Ymn1D9s/AMBXP3wGAAAAAAAAARoHAACsAAAAJNmoSTjRzT94JUGMMx7bPwAAVD98BgAAAAAAAAEbBwAArAAAAKApHF3Ytc0/UM2OwJAz2z8AQDw/jAYAAAAAAAABHAcAAKwAAACgPwt3WJHNP/wcKilLXts/AIA2P5wGAAAAAAAAAR0HAACsAAAAHKZtpHhRzT+M3KO0Q5fbPwAAJD+rBgAAAAAAAAEeBwAArAAAAJyXx95Y/8w/ENSMUVvX2z8AQB8/qwYAAAAAAAABHwcAAKwAAAAYFBkm+ZrMP5TLde5yF9w/AEAaP6sGAAAAAAAAASAHAACsAAAAkKZZhxkSzD8I+82cqV7cPwCAGD/LBgAAAAAAAAEhBwAArAAAAAzEkfX5dss/hComS+Cl3D8AABg/ywYAAAAAAAABIgcAAKwAAACEbMFwmsnKP/hZfvkW7dw/AAAYP8sGAAAAAAAAASMHAACsAAAAfE915Volyj9gwUW5bDvdPwCAJD/aBgAAAAAAAAEkBwAArAAAAHinMU1bk8k/yCgNecKJ3T8AQCc/2gYAAAAAAAABJQcAAKwAAADyrnqhuxzJPzxYZSf50N0/AMA5P+oGAAAAAAAAASYHAACsAAAA7mVQ4nvByD+8T07EEBHePwBAPj/qBgAAAAAAAAEnBwAArAAAAOqRLhZ8eMg/UA/ITwlK3j8AgE8/6gYAAAAAAAABKAcAAKwAAABq+JBDnDjIPwgn9Kakbd4/AMBTP/kGAAAAAAAAASkHAACsAAAA6tP7Y/wKyD/czkHbAYPePwDAXD/5BgAAAAAAAAEqBwAArAAAAGgkb3ec78c/1Aax7CCK3j8AgF8/GQcAAAAAAAABKwcAAKwAAABkr2aEXN3HP+yW0snie94/AEBlPxkHAAAAAAAAASwHAACsAAAA5unqfXzmxz8wf6ZyR1jePwDAZj8ZBwAAAAAAAAEtBwAArAAAAOhIBFc8Hcg/hC8LCo0t3j8AwGs/GQcAAAAAAAABLgcAAKwAAADuBjcJvIrIP8wX37LxCd4/AABtPzgHAAAAAAAAAS8HAACsAAAA8q56obscyT9MIPYV2sndPwAAdD84BwAAAAAAAAEwBwAArAAAAHwGSyYbysk/nNBarR+f3T8AgHU/OAcAAAAAAAABMQcAAKwAAACAmJ+kmoDKP/xIUDNGbd0/AMB6PzgHAAAAAAAAATIHAACsAAAAiLXrL9okyz9gwUW5bDvdPwAAfD9IBwAAAAAAAAEzBwAArAAAAJBHQK5Z28s/tHGqULIQ3T8AAH4/SAcAAAAAAAABNAcAAKwAAACYTp0fGaTMPxDqn9bY3tw/AIB+P1cHAAAAAAAAATUHAACsAAAAIBt2l7hjzT9kmgRuHrTcPwCAfz9XBwAAAAAAAAE2BwAArAAAAKRyRhwYEc4/tEppBWSJ3D8AwH8/ZwcAAAAAAAABNwcAAKwAAAAsVQ6uN6zOPwj7zZypXtw/AMB/P2cHAAAAAAAAATgHAACsAAAAsMLNTBc1zz9Q46FFDjvcPwAAgD92BwAAAAAAAAE5BwAArAAAALSAAP+Wos8/dDtUEbEl3D8AAIA/dgcAAAAAAAABOgcAAKwAAAC4ySq+1v3PP6STBt1TENw/AACAP3YHAAAAAAAAATsHAACsAAAAHmzoQfsn0D+8Iyi6FQLcPwBAfz+WBwAAAAAAAAE8BwAArAAAAF7+sjHLPtA/2LNJl9fz2z8AAH8/lgcAAAAAAAABPQcAAKwAAACeG3UuW0PQP+h72oW47Ns/AMB4P5YHAAAAAAAAAT4HAACsAAAAXv6yMcs+0D8Q1IxRW9fbPwBAaT+WBwAAAAAAAAE/BwAArAAAAF6Jqj6LLNA/OCw/Hf7B2z8AQGU/lgcAAAAAAAABQAcAAKwAAADc2R1SKxHQP1S8YPq/s9s/AABOP7UHAAAAAAAAAUEHAACsAAAAOKWV3jbQzz+AFBPGYp7bPwCASD+1BwAAAAAAAAFCBwAArAAAADRcax/3dM8/mKQ0oySQ2z8AADs/xQcAAAAAAAABQwcAAKwAAAAwE0FgtxnPP7g0VoDmgds/AEA3P8UHAAAAAAAAAUQHAACsAAAAsASbmpfHzj/gjAhMiWzbPwDANT/kBwAAAAAAAAFFBwAArAAAAKgwec6Xfs4/FK1LBg1Q2z8AADU/5AcAAAAAAAABRgcAAKwAAAAkl9v7tz7OPzQ9bePOQds/AIBBP+QHAAAAAAAAAUcHAACsAAAApHJGHBgRzj9glR+vcSzbPwBARD/kBwAAAAAAAAFIBwAArAAAACROsTx4480/aF2wnVIl2z8AgFU/8wcAAAAAAAABSQcAAKwAAACgKRxd2LXNP3glQYwzHts/AIBZP/MHAAAAAAAAAUoHAACsAAAAoD8Ld1iRzT+I7dF6FBfbPwCAaD8TCAAAAAAAAAFLBwAArAAAAByQfor4dc0/iO3RehQX2z8AQGw/EwgAAAAAAAABTAcAAKwAAAAgG3aXuGPNP4jt0XoUF9s/AAB1PxMIAAAAAAAAAU0HAACsAAAAHDFlsTg/zT94JUGMMx7bPwCAdz8TCAAAAAAAAAFOBwAArAAAAJyB2MTYI80/YJUfr3Es2z8AQH0/MggAAAAAAAABTwcAAKwAAACcDNDRmBHNPxStSwYNUNs/AMB+PzIIAAAAAAAAAVAHAACsAAAAGF1D5Tj2zD/QxHddqHPbPwCAfz8yCAAAAAAAAAFRBwAArAAAABhzMv+40cw/dEyC14Gl2z8AAIA/MggAAAAAAAABUgcAAKwAAACU2ZQs2ZHMP+h72oW47Ns/AACAPzkIAAAAAAAAAVMHAACsAAAAFMvuZrk/zD90O1QRsSXcPwAAgD85CAAAAAAAAAFUBwAArAAAAAyCxKd55Ms/7Gqsv+ds3D8AAIA/SAgAAAAAAAABVQcAAKwAAAAMOZroOYnLPzB6wbOa0Nw/AACAP0gIAAAAAAAAAVYHAACsAAAACHtnNrobyz9gwUW5bDvdPwAAgD9YCAAAAAAAAAFXBwAArAAAAARILJH6m8o/ZLAX85u73T8AAIA/WAgAAAAAAAABWAcAAKwAAAD8FPHrOhzKP3hnehusNN4/AACAP2cIAAAAAAAAAVkHAACsAAAA+OG1RnucyT+0do8PX5jePwAAgD9nCAAAAAAAAAFaBwAArAAAAHJeB44bOMk/CE418vL03j8AAIA/ZwgAAAAAAAABWwcAAKwAAABwFd3O29zIP4hFHo8KNd8/AACAP3cIAAAAAAAAAVwHAACsAAAAbkG7AtyTyD8MPQcsInXfPwDAfT93CAAAAAAAAAFdBwAArAAAAGjioSkcXcg/qMQRpvum3z8AQH0/lggAAAAAAAABXgcAAKwAAADovQxKfC/IP1gUrQ620d8/AABtP5YIAAAAAAAAAV8HAACsAAAAaA6AXRwUyD88hIsx9N/fPwBAaT+WCAAAAAAAAAFgBwAArAAAAGgOgF0cFMg/PISLMfTf3z8AgEc/lggAAAAAAAABYQcAAKwAAADoMhU9vEHIP2TcPf2Wyt8/AMA/P5YIAAAAAAAAAWIHAACsAAAAbkG7AtyTyD/k5FRgf4rfPwBAKD+mCAAAAAAAAAFjBwAArAAAAHD/7bRbAck/pNU/bMwm3z8AACI/tggAAAAAAAABZAcAAKwAAAD4bK1TO4rJP1z+mYk4yt4/AEAdP7YIAAAAAAAAAWUHAACsAAAA/BTx6zocyj8IJ/SmpG3ePwBAGz/FCAAAAAAAAAFmBwAArAAAAARILJH6m8o/pL8s504f3j8AQCY/xQgAAAAAAAABZwcAAKwAAAAIe2c2uhvLPyDIQ0o3390/AIAoP9UIAAAAAAAAAWgHAACsAAAADMSR9fl2yz+QCMq+PqbdPwBAQz/VCAAAAAAAAAFpBwAArAAAAJBHQK5Z28s/8IC/RGV03T8AgEk/5AgAAAAAAAABagcAAKwAAACQG2J6WSTMP0QxJNyqSd0/AIBeP+QIAAAAAAAAAWsHAACsAAAAlO+DRlltzD+IGfiEDybdPwBAZD/0CAAAAAAAAAFsBwAArAAAAJTDpRJZtsw/vDk7P5MJ3T8AgHA/9AgAAAAAAAABbQcAAKwAAAAY0kvYeAjNP/hZfvkW7dw/AMBzP/QIAAAAAAAAAW4HAACsAAAAIBt2l7hjzT8gsjDFudfcPwCAeT8TCQAAAAAAAAFvBwAArAAAAKSeJFAYyM0/QEJSonvJ3D8AAHs/EwkAAAAAAAABcAcAAKwAAACoXFcCmDXOP0BCUqJ7ydw/AMB9PyMJAAAAAAAAAXEHAACsAAAAKOAFu/eZzj8wesGzmtDcPwCAfj8jCQAAAAAAAAFyBwAArAAAAKxjtHNX/s4/EOqf1tje3D8AwH4/IwkAAAAAAAABcwcAAKwAAAAw52Ist2LPPwgiD+j35dw/AAB/PzMJAAAAAAAAAXQHAACsAAAANDCN6/a9zz/4WX75Fu3cPwCAfz8zCQAAAAAAAAF1BwAArAAAANzZHVIrEdA/7JHtCjb03D8AwH8/MwkAAAAAAAABdgcAAKwAAABe/rIxyz7QP8wBzC10At0/AMB/P0IJAAAAAAAAAXcHAACsAAAAYOjDF0tj0D+kqRli0RfdPwAAgD9CCQAAAAAAAAF4BwAArAAAACC1EgE7g9A/iBn4hA8m3T8AQH8/UgkAAAAAAAABeQcAAKwAAADigWHqKqPQP1D5tMqLQt0/AAB/P1IJAAAAAAAAAXoHAACsAAAApNmn4Nqw0D80aZPtyVDdPwBAdz9hCQAAAAAAAAF7BwAArAAAAKROsNMaw9A/HNlxEAhf3T8AgHU/YQkAAAAAAAABfAcAAKwAAACkTrDTGsPQP/CAv0RldN0/AMBnP2EJAAAAAAAAAX0HAACsAAAAZDHu1oq+0D/U8J1no4LdPwCAZD9xCQAAAAAAAAF+BwAArAAAAGS85eNKrNA/uGB8iuGQ3T8AAEk/cQkAAAAAAAABfwcAAKwAAACkZJ/tmp7QP5AIyr4+pt0/AIBCP5AJAAAAAAAAAYAHAACsAAAAonqOBxt60D+QCMq+PqbdPwAALj+QCQAAAAAAAAGBBwAArAAAAOCtPx4rWtA/gEA50F2t3T8AgCg/oAkAAAAAAAABggcAAKwAAADeTiZFayPQP3R4qOF8tN0/AEAjP6AJAAAAAAAAAYMHAACsAAAAuN8Z2FbZzz9U6IYEu8LdPwCAIT+wCQAAAAAAAAGEBwAArAAAALSs3jKXWc8/VOiGBLvC3T8AACE/sAkAAAAAAAABhQcAAKwAAAAwKTB6N/XOPyyQ1DgY2N0/AAAhP78JAAAAAAAAAYYHAACsAAAAqDB5zpd+zj8QALNbVubdPwBAMD+/CQAAAAAAAAGHBwAArAAAAKjnTg9YI84/+G+RfpT03T8AgDM/zwkAAAAAAAABiAcAAKwAAACgKRxd2LXNP+inAJCz+90/AMBIP88JAAAAAAAAAYkHAACsAAAAIBt2l7hjzT/MF9+y8QnePwDATT/eCQAAAAAAAAGKBwAArAAAABjSS9h4CM0/vE9OxBAR3j8AAGI/3gkAAAAAAAABiwcAAKwAAACYOK4FmcjMP6S/LOdOH94/AEBnP+4JAAAAAAAAAYwHAACsAAAAmGSMOZl/zD+ELwsKjS3ePwAAcD/uCQAAAAAAAAGNBwAArAAAAJQFc2DZSMw/XNdYPupC3j8AgHI//gkAAAAAAAABjgcAAKwAAACQMVGU2f/LPzB/pnJHWN4/AAB3P/4JAAAAAAAAAY8HAACsAAAADILEp3nkyz/8XmO4w3TePwBAeD/+CQAAAAAAAAGQBwAArAAAAIxdL8jZtss/oOZtMp2m3j8AAHo/DQoAAAAAAAABkQcAAKwAAAAMOZroOYnLP0BueKx22N4/AIB6Pw0KAAAAAAAAAZIHAACsAAAACE+JArpkyz/QLfI3bxHfPwBAfD8dCgAAAAAAAAGTBwAArAAAAIwUBQmaW8s/RF1K5qVY3z8AgHw/LQoAAAAAAAABlAcAAKwAAACIKvQiGjfLP/Ss5U5gg98/AIB9Py0KAAAAAAAAAZUHAACsAAAABPBvKfotyz+QNPDIObXfPwDAfT88CgAAAAAAAAGWBwAArAAAAAh7Zza6G8s/PISLMfTf3z8AQH8/PAoAAAAAAAABlwcAAKwAAAAIe2c2uhvLP+ahgl52DOA/AIB/PzwKAAAAAAAAAZgHAACsAAAACAZfQ3oJyz+oHfcsgizgPwAAfz9QCgAAAAAAAAGZBwAArAAAAAgGX0N6Ccs/dmH86W5F4D8AAH8/UAoAAAAAAAABmgcAAKwAAACEy9pJWgDLP0JBuS/rYeA/AMB/P1AKAAAAAAAAAZsHAACsAAAACAZfQ3oJyz8Y6QZkSHfgPwDAfz9gCgAAAAAAAAGcBwAArAAAAITL2klaAMs/9vScDxaJ4D8AgH4/YAoAAAAAAAABnQcAAKwAAACEy9pJWgDLP86c6kNznuA/AEB+P2AKAAAAAAAAAZ4HAACsAAAAhFbSVhruyj+wDMlmsazgPwCAej9gCgAAAAAAAAGfBwAArAAAAIRW0lYa7so/pEQ4eNCz4D8AwHk/cAoAAAAAAAABoAcAAKwAAAAEHE5d+uTKP5zg7wBgt+A/AIB4P3AKAAAAAAAAAaEHAACsAAAAhFbSVhruyj+UfKeJ77rgPwAAeD9/CgAAAAAAAAGiBwAArAAAAIRW0lYa7so/pEQ4eNCz4D8AQHc/fwoAAAAAAAABowcAAKwAAACEVtJWGu7KP6iogO9AsOA/AAB3P38KAAAAAAAAAaQHAACsAAAAhFbSVhruyj/SADO745rgPwBAdj+fCgAAAAAAAAGlBwAArAAAAAiRVlA698o/9vScDxaJ4D8AAHY/nwoAAAAAAAABpgcAAKwAAAAIBl9DegnLPyaxl1IpcOA/AAB2P64KAAAAAAAAAacHAACsAAAAiLXrL9okyz9CQbkv62HgPwAAdj+uCgAAAAAAAAGoBwAArAAAAIif/BVaScs/cv2zcv5I4D8AQHU/rgoAAAAAAAABqQcAAKwAAAAMxJH1+XbLP5TxHccwN+A/AAB1P74KAAAAAAAAAaoHAACsAAAADCOrzrmtyz/CrRgKRB7gPwAAdT/NCgAAAAAAAAGrBwAArAAAAAyCxKd55Ms//M1bxMcB4D8AAHU/zQoAAAAAAAABrAcAAKwAAACQG2J6WSTMP2TcPf2Wyt8/AAB3P+0KAAAAAAAAAa0HAACsAAAAlO+DRlltzD/k5FRgf4rfPwCAdz/tCgAAAAAAAAGuBwAArAAAABhzMv+40cw/YO1rw2dK3z8AQHk/7QoAAAAAAAABrwcAAKwAAAAcvFy++CzNP9z1giZQCt8/AIB5P/wKAAAAAAAAAbAHAACsAAAAIHqPcHiazT9c/pmJOMrePwBAez/8CgAAAAAAAAGxBwAArAAAAKT9PSnY/s0/qK7+IH6f3j8AgHs//AoAAAAAAAABsgcAAKwAAAAogezhN2POP/xeY7jDdN4/AIB8P/wKAAAAAAAAAbMHAACsAAAAKMoWoXe+zj8wf6ZyR1jePwDAfD8cCwAAAAAAAAG0BwAArAAAADCeOG13B88/XNdYPupC3j8AAH8/HAsAAAAAAAABtQcAAKwAAAC0N9Y/V0fPP1zXWD7qQt4/AIB/PxwLAAAAAAAAAbYHAACsAAAANFxrH/d0zz9ARzdhKFHePwDAfz8rCwAAAAAAAAG3BwAArAAAADRGfAV3mc8/GO+ElYVm3j8AAIA/OwsAAAAAAAABuAcAAKwAAAA4u4T4tqvPP9zOQdsBg94/AACAPzsLAAAAAAAAAbkHAACsAAAAuGoR5RbHzz90jrtm+rvePwAAgD87CwAAAAAAAAG6BwAArAAAADilld420M8/MKbnvZXf3j8AAIA/SgsAAAAAAAABuwcAAKwAAAA0Gp7RduLPP9At8jdvEd8/AACAP0oLAAAAAAAAAbwHAACsAAAAuN8Z2FbZzz9wtfyxSEPfPwAAgD9KCwAAAAAAAAG9BwAArAAAALjfGdhW2c8/HAWYGgNu3z8AAIA/WgsAAAAAAAABvgcAAKwAAAC09Qjy1rTPP9QcxHGekd8/AEB/P1oLAAAAAAAAAb8HAACsAAAAOLuE+Larzz+AbF/aWLzfPwAAfz9qCwAAAAAAAAHABwAArAAAADRcax/3dM8/TEwcINXY3z8AwHo/agsAAAAAAAABwQcAAKwAAAC0N9Y/V0fPPyD0aVQy7t8/AMB5P3kLAAAAAAAAAcIHAACsAAAArGO0c1f+zj8g9GlUMu7fPwAAcz95CwAAAAAAAAHDBwAArAAAACjKFqF3vs4/FCzZZVH13z8AQHE/iQsAAAAAAAABxAcAAKwAAACoMHnOl37OPyy8+kIT598/AIBrP4kLAAAAAAAAAcUHAACsAAAAKAzk7vdQzj9MTBwg1djfPwAAaj+JCwAAAAAAAAHGBwAArAAAAKRyRhwYEc4/uIyilNyf3z8AQGc/qAsAAAAAAAABxwcAAKwAAACkiDU2mOzNPxwFmBoDbt8/AEBmP6gLAAAAAAAAAcgHAACsAAAAoCkcXdi1zT/EZWFJjhjfPwAAZj+oCwAAAAAAAAHJBwAArAAAAKS0E2qYo80/MKbnvZXf3j8AAGY/uAsAAAAAAAABygcAAKwAAAAgBYd9OIjNP7R2jw9fmN4/AMBqP7gLAAAAAAAAAcsHAACsAAAAnFX6kNhszT8ktxWEZl/ePwDAaz/HCwAAAAAAAAHMBwAArAAAAJzg8Z2YWs0/hC8LCo0t3j8AgHE/xwsAAAAAAAABzQcAAKwAAACca+mqWEjNP8wX37LxCd4/AMByP8cLAAAAAAAAAc4HAACsAAAAHDFlsTg/zT8AOCJtde3dPwDAdz/XCwAAAAAAAAHPBwAArAAAAJj24LcYNs0/LJDUOBjY3T8AAHk/1wsAAAAAAAAB0AcAAKwAAAAcvFy++CzNPyyQ1DgY2N0/AMB9P9cLAAAAAAAAAdEHAACsAAAAHLxcvvgszT/4b5F+lPTdPwAAfz/XCwAAAAAAAAHSBwAArAAAABy8XL74LM0/hC8LCo0t3j8AgH8/9gsAAAAAAAAB0wcAAKwAAAAcvFy++CzNP9QGsewgit4/AACAP/YLAAAAAAAAAdQHAACsAAAAHEdUy7gazT9AbnisdtjePwAAgD/2CwAAAAAAAAHVBwAArAAAABxHVMu4Gs0/mA2vfest3z8AAIA/BgwAAAAAAAAB1gcAAKwAAAAcR1TLuBrNP8hUM4O9mN8/AACAPwYMAAAAAAAAAdcHAACsAAAAHEdUy7gazT/0aRNNVwXgPwAAgD8GDAAAAAAAAAHYBwAArAAAABxHVMu4Gs0/jI3VT8A64D8AAIA/JQwAAAAAAAAB2QcAAKwAAAAY0kvYeAjNPy4V4MmZbOA/AACAPyUMAAAAAAAAAdoHAACsAAAAnJfH3lj/zD/OnOpDc57gPwAAgD8lDAAAAAAAAAHbBwAArAAAABhdQ+U49sw/euyFrC3J4D8AAIA/JQwAAAAAAAAB3AcAAKwAAACYIr/rGO3MPyY8IRXo8+A/AACAP0QMAAAAAAAAAd0HAACsAAAAHOg68vjjzD/a7wT1EhvhPwAAgD9EDAAAAAAAAAHeBwAArAAAABzoOvL448w/qDMKsv8z4T8AAIA/RAwAAAAAAAAB3wcAAKwAAAAc6Dry+OPMP3h3D2/sTOE/AACAP0QMAAAAAAAAAeAHAACsAAAAmK22+NjazD9iSzYJm1fhPwCAeT9jDAAAAAAAAAHhBwAArAAAAJittvjY2sw/Yks2CZtX4T8AQHg/YwwAAAAAAAAB4gcAAKwAAACYrbb42NrMP3h3D2/sTOE/AABTP2MMAAAAAAAAAeMHAACsAAAAmCK/6xjtzD++X+MXUSnhPwDASj9zDAAAAAAAAAHkBwAArAAAABy8XL74LM0/HtjYnXf34D8AAHc+ogwAAAAAAAAB5QcAAKwAAACEN3OCCAbUPxRV//EWMtc/AACwPgAAAAAAAAAAAeYHAACsAAAARhqxhXgB1D9oBWSJXAfXPwCA/j4QAAAAAAAAAAHnBwAArAAAAEYasYV4AdQ/iJWFZh751j8AwAc/EAAAAAAAAAAB6AcAAKwAAABGGrGFeAHUP/TVC9slwNY/AIAFPxAAAAAAAAAAAekHAACsAAAARhqxhXgB1D8QZi2457HWPwAAJD8QAAAAAAAAAAHqBwAArAAAAEYasYV4AdQ/HC6+psiq1j8AACo/IAAAAAAAAAAB6wcAAKwAAABGGrGFeAHUPzi+34OKnNY/AMBFPyAAAAAAAAAAAewHAACsAAAARhqxhXgB1D84vt+DipzWPwDATD8vAAAAAAAAAAHtBwAArAAAAEYasYV4AdQ/OL7fg4qc1j8AQF4/LwAAAAAAAAAB7gcAAKwAAABGGrGFeAHUPxBmLbjnsdY/AABjPy8AAAAAAAAAAe8HAACsAAAARhqxhXgB1D/kDXvsRMfWPwCAbD8vAAAAAAAAAAHwBwAArAAAAEYasYV4AdQ/oCWnQ+Dq1j8AQG8/PwAAAAAAAAAB8QcAAKwAAABGGrGFeAHUP0x1QqyaFdc/AEB1Pz8AAAAAAAAAAfIHAACsAAAAhDdzgggG1D/4xN0UVUDXPwDAdj9PAAAAAAAAAAHzBwAArAAAAMZUNX+YCtQ/mEzoji5y1z8AAHk/TwAAAAAAAAAB9AcAAKwAAAAGcvd7KA/UPzjU8ggIpNc/AIB5P08AAAAAAAAAAfUHAACsAAAABnL3eygP1D/kI45xws7XPwCAfD9eAAAAAAAAAAH2BwAArAAAAAZy93soD9Q/gKuY65sA2D8AQH0/XgAAAAAAAAAB9wcAAKwAAAAGcvd7KA/UPzD7M1RWK9g/AEB8P24AAAAAAAAAAfgHAACsAAAABnL3eygP1D/oEmCr8U7YPwBAfD9uAAAAAAAAAAH5BwAArAAAAAZy93soD9Q/rCqMAo1y2D8AQHs/fQAAAAAAAAAB+gcAAKwAAAAGcvd7KA/UP3QKSUgJj9g/AAB7P30AAAAAAAAAAfsHAACsAAAABnL3eygP1D846gWOhavYPwCAcD+NAAAAAAAAAAH8BwAArAAAAAZy93soD9Q/EJJTwuLA2D8AQG4/jQAAAAAAAAAB/QcAAKwAAADGVDV/mArUP/QBMuUgz9g/AEBYP50AAAAAAAAAAf4HAACsAAAAhDdzgggG1D/MqX8ZfuTYPwBAUz+dAAAAAAAAAAH/BwAArAAAAEYasYV4AdQ/sBlePLzy2D8AQDQ/nQAAAAAAAAABAAgAAKwAAADG3yyMWPjTP6BRzU3b+dg/AAAtP6wAAAAAAAAAAQEIAACsAAAABojmlajq0z+UiTxf+gDZPwCAFz+sAAAAAAAAAAECCAAArAAAAML1G6bY09M/lIk8X/oA2T8AwBE/vAAAAAAAAAABAwgAAKwAAABERo+5eLjTP4jBq3AZCNk/AAANP8wAAAAAAAAAAQQIAACsAAAAAD+81miP0z94+RqCOA/ZPwBACz/bAAAAAAAAAAEFCAAArAAAAH4aJ/fIYdM/UKFotpUk2T8AABc/6wAAAAAAAAABBggAAKwAAAB8uw0eCSvTPxSBJfwRQdk/AEAZP+sAAAAAAAAAAQcIAACsAAAAOj8ySLnv0j/gYOJBjl3ZPwBAKz/rAAAAAAAAAAEICAAArAAAALallHXZr9I/jLB9qkiI2T8AgC8/+gAAAAAAAAABCQgAAKwAAAC2RnucGXnSP1SQOvDEpNk/AEBDP/oAAAAAAAAAAQoIAACsAAAANCLmvHlL0j8ccPc1QcHZPwBASD8KAQAAAAAAAAELCAAArAAAADI41db5JtI/5E+0e73d2T8AgFY/CgEAAAAAAAABDAgAAKwAAACwiEjqmQvSP9iHI43c5Nk/AEBaPykBAAAAAAAAAQ0IAACsAAAAcPZ9+sn00T+89wGwGvPZPwAAYz8pAQAAAAAAAAEOCAAArAAAAPC7+QCq69E/vPcBsBrz2T8AgGU/KQEAAAAAAAABDwgAAKwAAAAw2bv9OfDRP9iHI43c5Nk/AIBmPykBAAAAAAAAARAIAACsAAAAcGuG7QkH0j8QqGZHYMjZPwAAZz8pAQAAAAAAAAERCAAArAAAALJyWdAZMNI/VJA68MSk2T8AgGw/SQEAAAAAAAABEggAAKwAAAB2tLCsSWLSP5h4Dpkpgdk/AMBtP0kBAAAAAAAAARMIAACsAAAAOGsQfLmm0j/88AMfUE/ZPwDAcj9JAQAAAAAAAAEUCAAArAAAAHpc9ERJ9NI/QNnXx7Qr2T8AAHQ/WAEAAAAAAAABFQgAAKwAAAB+MBYRST3TP4jBq3AZCNk/AAB4P1gBAAAAAAAAARYIAACsAAAAwJYCzRid0z/ccRAIX93YPwBAeT9oAQAAAAAAAAEXCAAArAAAAIQ3c4IIBtQ/IFrksMO52D8AgHw/aAEAAAAAAAABGAgAAKwAAABK2OM3+G7UP2RCuFkoltg/AEB9P3cBAAAAAAAAARkIAACsAAAAzluS8FfT1D/Auq3fTmTYPwCAfj93AQAAAAAAAAEaCAAArAAAANKkvK+XLtU/FGsSd5Q52D8AwH4/dwEAAAAAAAABGwgAAKwAAADUeN57l3fVP0iLVTEYHdg/AMB+P4cBAAAAAAAAARwIAACsAAAAFvW5Ueey1T904wf9ugfYPwAAfz+HAQAAAAAAAAEdCAAArAAAANo2ES4X5dU/nDu6yF3y1z8AgH8/lwEAAAAAAAABHggAAKwAAADaICIUlwnWP9Rb/YLh1dc/AMB/P5cBAAAAAAAAAR8IAACsAAAAWtCuAPck1j8AtK9OhMDXPwCAfj+mAQAAAAAAAAEgCAAArAAAABwo9famMtY/GETRK0ay1z8AQH4/pgEAAAAAAAABIQgAAKwAAACcYnnwxjvWPxhE0StGstc/AAB5P6YBAAAAAAAAASIIAACsAAAAHCj19qYy1j8oDGIaJ6vXPwAAeD+2AQAAAAAAAAEjCAAArAAAAJrtcP2GKdY/GETRK0ay1z8AQGk/tgEAAAAAAAABJAgAAKwAAADaICIUlwnWPxB8QD1ludc/AABmP8YBAAAAAAAAASUIAACsAAAA2jYRLhfl1T8QfEA9ZbnXPwDASj/GAQAAAAAAAAEmCAAArAAAAJa6NVjHqdU/8OseYKPH1z8AQEQ/5QEAAAAAAAABJwgAAKwAAADSA9aIV2XVP9Rb/YLh1dc/AIAiP+UBAAAAAAAAASgIAACsAAAAEE12uecg1T+8y9ulH+TXPwBAGj/lAQAAAAAAAAEpCAAArAAAAI6z2OYH4dQ/dOMH/boH2D8AwAg/9AEAAAAAAAABKggAAKwAAADM/HgXmJzUPzzDxEI3JNg/AMADP/QBAAAAAAAAASsIAACsAAAASmPbRLhc1D8UaxJ3lDnYPwCAAj8EAgAAAAAAAAEsCAAArAAAAAbn/25oIdQ/9NrwmdJH2D8AwAE/BAIAAAAAAAABLQgAAKwAAADEaiSZGObTP+gSYKvxTtg/AIAXPxQCAAAAAAAAAS4IAACsAAAAwgsLwFiv0z/Mgj7OL13YPwBAHD8UAgAAAAAAAAEvCAAArAAAAADKs+MofdM/sPIc8W1r2D8AADU/IwIAAAAAAAABMAgAAKwAAAA+iFwH+UrTP6wqjAKNctg/AEA7PzMCAAAAAAAAATEIAACsAAAAPp5LIXkm0z+cYvsTrHnYPwAAVD8zAgAAAAAAAAEyCAAArAAAAHzR/DeJBtM/nGL7E6x52D8AQFo/MwIAAAAAAAABMwgAAKwAAAC6BK5OmebSP4yaaiXLgNg/AMBqPzMCAAAAAAAAATQIAACsAAAAOFUhYjnL0j90CklICY/YPwAAbz9SAgAAAAAAAAE1CAAArAAAALallHXZr9I/SLKWfGak2D8AwHg/UgIAAAAAAAABNggAAKwAAAD22EWM6Y/SP/QBMuUgz9g/AEB7P1ICAAAAAAAAATcIAACsAAAANgz3ovlv0j9cafmkdh3ZPwCAfj9iAgAAAAAAAAE4CAAArAAAALTnYcNZQtI/mHgOmSmB2T8AgH8/YgIAAAAAAAABOQgAAKwAAABy4I7gSRnSP9iHI43c5Nk/AMB/P3ECAAAAAAAAAToIAACsAAAAMNm7/Tnw0T8UlziBj0jaPwAAgD9xAgAAAAAAAAE7CAAArAAAAC7vqhe6y9E/BPbo3fzW2j8AAIA/cQIAAAAAAAABPAgAAKwAAABuIlwuyqvRPwzluhcsV9s/AACAP4ECAAAAAAAAAT0IAACsAAAAbDhLSEqH0T84LD8d/sHbPwAAgD+BAgAAAAAAAAE+CAAArAAAAKpr/F5aZ9E/QBsRVy1C3D8AAIA/gQIAAAAAAAABPwgAAKwAAABqZCl8Sj7RPzB6wbOa0Nw/AACAP6ACAAAAAAAAAUAIAACsAAAAJl1WmToV0T8MEeEhJ2bdPwAAgD+gAgAAAAAAAAFBCAAArAAAACZzRbO68NA/ADgibXXt3T8AAIA/oAIAAAAAAAABQggAAKwAAADma3LQqsfQPxjvhJWFZt4/AACAP7MCAAAAAAAAAUMIAACsAAAA4oFh6iqj0D9c/pmJOMrePwAAgD+zAgAAAAAAAAFECAAArAAAAGTS1P3Kh9A/0C3yN28R3z8AAIA/wwIAAAAAAAABRQgAAKwAAAAgQAoO+3DQP1Al29SGUd8/AIB8P8MCAAAAAAAAAUYIAACsAAAAIMsBG7te0D8MPQcsInXfPwDAez/DAgAAAAAAAAFHCAAArAAAAF5zuyQLUdA/uIyilNyf3z8AQGo/4gIAAAAAAAABSAgAAKwAAAAgVvkne0zQP4BsX9pYvN8/AIBmP+ICAAAAAAAAAUkIAACsAAAAIFb5J3tM0D+AbF/aWLzfPwAARj/iAgAAAAAAAAFKCAAArAAAACDLARu7XtA/uIyilNyf3z8AQD4/4gIAAAAAAAABSwgAAKwAAABgXcwKi3XQP0RdSualWN8/AIAfP/ECAAAAAAAAAUwIAACsAAAAIiob9HqV0D/svRMVMQPfPwCAFz/xAgAAAAAAAAFNCAAArAAAAGQx7taKvtA/hFZMVdu03j8AgAE/AQMAAAAAAAABTggAAKwAAABkG/+8CuPQPzB/pnJHWN4/AID3PgEDAAAAAAAAAU8IAACsAAAA6D+UnKoQ0T/4b5F+lPTdPwCA7z4RAwAAAAAAAAFQCAAArAAAAGpkKXxKPtE/qJjrmwCY3T8AgOw+EQMAAAAAAAABUQgAAKwAAACq4ARSmnnRP1D5tMqLQt0/AEAIPyADAAAAAAAAAVIIAACsAAAArj8eK1qw0T/4WX75Fu3cPwAADD8gAwAAAAAAAAFTCAAArAAAALCeNwQa59E/oLpHKKKX3D8AgCM/MAMAAAAAAAABVAgAAKwAAABy4I7gSRnSPxTDXouKV9w/AIApPzADAAAAAAAAAVUIAACsAAAAtOdhw1lC0j+EA+X/kR7cPwAAQj9AAwAAAAAAAAFWCAAArAAAALTRcqnZZtI/vCMouhUC3D8AQEg/QAMAAAAAAAABVwgAAKwAAAA2gf+VOYLSPwAM/GJ63ts/AEBZP18DAAAAAAAAAVgIAACsAAAAtjCMgpmd0j84LD8d/sHbPwAAXj9fAwAAAAAAAAFZCAAArAAAAHiI0nhJq9I/ZITx6KCs2z8AQGg/XwMAAAAAAAABWggAAKwAAAD4wlZyabTSP3RMgteBpds/AABrP18DAAAAAAAAAVsIAACsAAAAOOAYb/m40j9UvGD6v7PbPwDAbz9fAwAAAAAAAAFcCAAArAAAADjgGG/5uNI/AAz8Ynre2z8AQHE/bgMAAAAAAAABXQgAAKwAAAC2pZR12a/SP6xbl8s0Cdw/AIB0P34DAAAAAAAAAV4IAACsAAAA+E1Ofymi0j8wU4BoTEncPwBAdT9+AwAAAAAAAAFfCAAArAAAALa7g49Zi9I/xBL680SC3D8AAHc/fgMAAAAAAAABYAgAAKwAAAB2KbmfiXTSPzB6wbOa0Nw/AIB3P50DAAAAAAAAAWEIAACsAAAA9HkssylZ0j+Y4Yhz8B7dPwCAdj+dAwAAAAAAAAFiCAAArAAAADKt3ck5OdI/1PCdZ6OC3T8AQHY/nQMAAAAAAAABYwgAAKwAAADyGhPaaSLSPyDIQ0o3390/AEB1P50DAAAAAAAAAWQIAACsAAAAMsPM47kU0j+ELwsKjS3ePwAAdT+9AwAAAAAAAAFlCAAArAAAADJOxPB5AtI//F5juMN03j8AwGs/vQMAAAAAAAABZggAAKwAAACwE0D3WfnRP5Qe3UO8rd4/AMBpP70DAAAAAAAAAWcIAACsAAAA8Lv5AKrr0T9MNgmbV9HePwBAWT+9AwAAAAAAAAFoCAAArAAAALCeNwQa59E/IN5Wz7Tm3j8AQFU/3AMAAAAAAAABaQgAAKwAAACwnjcEGufRPyDeVs+05t4/AIA6P9wDAAAAAAAAAWoIAACsAAAA8Lv5AKrr0T9AbnisdtjePwBAND/cAwAAAAAAAAFrCAAArAAAALATQPdZ+dE/hFZMVdu03j8AQCM/3AMAAAAAAAABbAgAAKwAAABwa4btCQfSP9zOQdsBg94/AMAeP9wDAAAAAAAAAW0IAACsAAAAcuCO4EkZ0j9ARzdhKFHePwCAGz/7AwAAAAAAAAFuCAAArAAAADI41db5JtI/hC8LCo0t3j8AQBo/+wMAAAAAAAABbwgAAKwAAAAyrd3JOTnSP/hvkX6U9N0/AEAePxoEAAAAAAAAAXAIAACsAAAA9AQkwOlG0j9U6IYEu8LdPwAAHz8aBAAAAAAAAAFxCAAArAAAAHa0sKxJYtI/yCgNecKJ3T8AQC4/GgQAAAAAAAABcggAAKwAAAC2RnucGXnSPxzZcRAIX90/AMAxPyoEAAAAAAAAAXMIAACsAAAAOPYHiXmU0j+IGfiEDybdPwAARj8qBAAAAAAAAAF0CAAArAAAAHiI0nhJq9I/zAHMLXQC3T8AAEs/KgQAAAAAAAABdQgAAKwAAAC4Gp1oGcLSPxDqn9bY3tw/AIBbPyoEAAAAAAAAAXYIAACsAAAAuo+lW1nU0j9AQlKie8ncPwAAYD86BAAAAAAAAAF3CAAArAAAAPohcEsp69I/QEJSonvJ3D8AgGw/OgQAAAAAAAABeAgAAKwAAAC6ebZB2fjSPzB6wbOa0Nw/AMBvP0kEAAAAAAAAAXkIAACsAAAAOrQ6O/kB0z8gsjDFudfcPwDAdj9JBAAAAAAAAAF6CAAArAAAALzuvjQZC9M/CCIP6Pfl3D8AwHg/WQQAAAAAAAABewgAAKwAAAD6C4ExqQ/TP8wBzC10At0/AIB7P1kEAAAAAAAAAXwIAACsAAAA+guBMakP0z9EMSTcqkndPwCAfD9oBAAAAAAAAAF9CAAArAAAALzuvjQZC9M/nNBarR+f3T8AwH4/aAQAAAAAAAABfggAAKwAAAB80fw3iQbTP8wX37LxCd4/AIB/P2gEAAAAAAAAAX8IAACsAAAA+pZ4Pmn90j8IJ/SmpG3ePwDAfz+IBAAAAAAAAAGACAAArAAAADo/Mki579I/XP6ZiTjK3j8AAIA/iAQAAAAAAAABgQgAAKwAAAD6IXBLKevSP9z1giZQCt8/AACAP4gEAAAAAAAAAYIIAACsAAAAugSuTpnm0j9g7WvDZ0rfPwAAgD+IBAAAAAAAAAGDCAAArAAAAHrn61EJ4tI//HR2PUF83z8AAIA/pwQAAAAAAAABhAgAAKwAAAD4rGdY6djSP7iMopTcn98/AACAP6cEAAAAAAAAAYUIAACsAAAAuo+lW1nU0j90pM7rd8PfPwCAfD+nBAAAAAAAAAGGCAAArAAAALqPpVtZ1NI/TEwcINXY3z8AwHs/pwQAAAAAAAABhwgAAKwAAAC6j6VbWdTSPyy8+kIT598/AMByP7cEAAAAAAAAAYgIAACsAAAAuo+lW1nU0j8ULNllUfXfPwDAcD+3BAAAAAAAAAGJCAAArAAAAHrn61EJ4tI/FCzZZVH13z8AgF8/twQAAAAAAAABiggAAKwAAAD6IXBLKevSPzyEizH0398/AEBbP7cEAAAAAAAAAYsIAACsAAAAOrQ6O/kB0z+4jKKU3J/fPwDARD/WBAAAAAAAAAGMCAAArAAAAPyAiSTpIdM/cLX8sUhD3z8AQD8/1gQAAAAAAAABjQgAAKwAAAC8TdgN2UHTPzCm572V394/AMAtP+UEAAAAAAAAAY4IAACsAAAAPv1k+jhd0z/sltLJ4nvePwAAKT/lBAAAAAAAAAGPCAAArAAAAADKs+MofdM/lPeb+G0m3j8AwCc/5QQAAAAAAAABkAgAAKwAAACCeUDQiJjTP0wg9hXayd0/AMAmP/UEAAAAAAAAAZEIAACsAAAAwgsLwFiv0z/wgL9EZXTdPwBALT8FBQAAAAAAAAGSCAAArAAAAMKAE7OYwdM/cInWp0003T8AgC4/FAUAAAAAAAABkwgAAKwAAADC9Rum2NPTP/hZfvkW7dw/AEBCPxQFAAAAAAAAAZQIAACsAAAAxGokmRjm0z9kmgRuHrTcPwDARj8UBQAAAAAAAAGVCAAArAAAAAT97ojo/NM/zNqK4iV73D8AwFY/JAUAAAAAAAABlggAAKwAAADGyT1y2BzUP0AbEVctQtw/AABbPzQFAAAAAAAAAZcIAACsAAAASu7SUXhK1D+kkwbdUxDcPwDAZj80BQAAAAAAAAGYCAAArAAAAEpN7Co4gdQ/AAz8Ynre2z8AwGk/NAUAAAAAAAABmQgAAKwAAACOyccAiLzUP2SE8eigrNs/AMBwPzQFAAAAAAAAAZoIAACsAAAAkJ3pzIcF1T/I/OZux3rbPwDAcj9TBQAAAAAAAAGbCAAArAAAAFBUSZz3SdU/ND1t485B2z8AQHY/UwUAAAAAAAABnAgAAKwAAAAUC6lrZ47VP7BFhEa3Ads/AEB3P1MFAAAAAAAAAZ0IAACsAAAAWIeEQbfJ1T8ghgq7vsjaPwAAeT9iBQAAAAAAAAGeCAAArAAAANirGSFX99U/jMaQL8aP2j8AgHk/YgUAAAAAAAABnwgAAKwAAADalSoH1xvWP8yuZNgqbNo/AMB5P3IFAAAAAAAAAaAIAACsAAAAXEW38zY31j8UlziBj0jaPwAAej9yBQAAAAAAAAGhCAAArAAAAJ7XgeMGTtY/WH8MKvQk2j8AAHo/cgUAAAAAAAABoggAAKwAAACcTIrWRmDWP4TXvvWWD9o/AAB6P4IFAAAAAAAAAaMIAACsAAAAXKTQzPZt1j+cZ+DSWAHaPwAAdz+RBQAAAAAAAAGkCAAArAAAAB78FsOme9Y/vPcBsBrz2T8AgHY/kQUAAAAAAAABpQgAAKwAAABeGdm/NoDWP9iHI43c5Nk/AABtP5EFAAAAAAAAAaYIAACsAAAAHvwWw6Z71j/kT7R7vd3ZPwDAaj+RBQAAAAAAAAGnCAAArAAAAJzBksmGctY/AODVWH/P2T8AgFs/kQUAAAAAAAABqAgAAKwAAADeaUzT1mTWPzgAGRMDs9k/AABYP6EFAAAAAAAAAakIAACsAAAAnteB4wZO1j9wIFzNhpbZPwCASz+xBQAAAAAAAAGqCAAArAAAANx/O+1WQNY/qECfhwp62T8AQEg/sQUAAAAAAAABqwgAAKwAAACa7XD9hinWP9CYUVOtZNk/AABGP7EFAAAAAAAAAawIAACsAAAAmnhoCkcX1j8UgSX8EUHZPwAART/ABQAAAAAAAAGtCAAArAAAANogIhSXCdY/UKFotpUk2T8AAEw/wAUAAAAAAAABrggAAKwAAADYqxkhV/fVP2gxipNXFtk/AIBNP9AFAAAAAAAAAa8IAACsAAAA2jYRLhfl1T+UiTxf+gDZPwBAWj/QBQAAAAAAAAGwCAAArAAAAFb8jDT329U/oFHNTdv52D8AQF0/3wUAAAAAAAABsQgAAKwAAAAY38o3Z9fVP7AZXjy88tg/AEBqP98FAAAAAAAAAbIIAACsAAAA2MEIO9fS1T+84e4qnevYPwCAbT/fBQAAAAAAAAGzCAAArAAAANjBCDvX0tU/oFHNTdv52D8AgHU/7wUAAAAAAAABtAgAAKwAAADYwQg719LVP3j5GoI4D9k/AIB3P+8FAAAAAAAAAbUIAACsAAAAGN/KN2fX1T80EUfZ0zLZPwBAfT8OBgAAAAAAAAG2CAAArAAAAFb8jDT329U/qECfhwp62T8AwH4/DgYAAAAAAAABtwgAAKwAAACaGU8xh+DVP/AXRWqe1tk/AIB/Py4GAAAAAAAAAbgIAACsAAAAGFTTKqfp1T9oR50Y1R3aPwAAgD8uBgAAAAAAAAG5CAAArAAAAFhxlSc37tU/nI4hHqeI2j8AAIA/LgYAAAAAAAABuggAAKwAAADYqxkhV/fVP7BFhEa3Ads/AACAPz0GAAAAAAAAAbsIAACsAAAAmANgFwcF1j/I/OZux3rbPwAAgD89BgAAAAAAAAG8CAAArAAAABo+5BAnDtY/8ENrdJnl2z8AAIA/PQYAAAAAAAABvQgAAKwAAACaeGgKRxfWP/wyPa7IZdw/AACAP00GAAAAAAAAAb4IAACsAAAAGrPsA2cg1j/cyVwcVfvcPwAAgD9NBgAAAAAAAAG/CAAArAAAANqVKgfXG9Y/nNBarR+f3T8AAIA/XAYAAAAAAAABwAgAAKwAAAAas+wDZyDWP5T3m/htJt4/AACAP1wGAAAAAAAAAcEIAACsAAAA2pUqB9cb1j+0do8PX5jePwAAgD9sBgAAAAAAAAHCCAAArAAAANqVKgfXG9Y/7L0TFTED3z8AAIA/bAYAAAAAAAABwwgAAKwAAACaeGgKRxfWP0RdSualWN8/AACAP2wGAAAAAAAAAcQIAACsAAAAXFumDbcS1j+g/IC3Gq7fPwAAgD+LBgAAAAAAAAHFCAAArAAAABo+5BAnDtY/9GkTTVcF4D8AAIA/iwYAAAAAAAABxggAAKwAAADaICIUlwnWP66BP6TyKOA/AACAP4sGAAAAAAAAAccIAACsAAAAGMnbHef71T+EKY3YTz7gPwAAgD+rBgAAAAAAAAHICAAArAAAABhU0yqn6dU/fsVEYd9B4D8AQHo/qwYAAAAAAAAByQgAAKwAAAAY38o3Z9fVP4yN1U/AOuA/AAB5P6sGAAAAAAAAAcoIAACsAAAAmC8+Swe81T+oHfcsgizgPwBAaj+rBgAAAAAAAAHLCAAArAAAAJZFLWWHl9U/0nWp+CQX4D8AAGc/ugYAAAAAAAABzAgAAKwAAAASIZiF52nVPzyEizH0398/AEBRP7oGAAAAAAAAAc0IAACsAAAAkPwCpkc81T/8dHY9QXzfPwAATD/ZBgAAAAAAAAHOCAAArAAAAFD1L8M3E9U/0C3yN28R3z8AgEE/2QYAAAAAAAABzwgAAKwAAABQCx/dt+7UP5Qe3UO8rd4/AIA+P9kGAAAAAAAAAdAIAACsAAAAjj7Q88fO1D9ARzdhKFHePwBAOT/ZBgAAAAAAAAHRCAAArAAAAEysBQT4t9Q/6KcAkLP73T8AwDc/6QYAAAAAAAAB0ggAAKwAAACMVL8NSKrUP4BAOdBdrd0/AEBOP+kGAAAAAAAAAdMIAACsAAAADBo7FCih1D/guC5WhHvdPwAAUz/5BgAAAAAAAAHUCAAArAAAAIrfthoImNQ/NGmT7clQ3T8AQGY/+QYAAAAAAAAB1QgAAKwAAABMwvQdeJPUP3hRZ5YuLd0/AIBrPwgHAAAAAAAAAdYIAACsAAAACqUyIeiO1D+Y4Yhz8B7dPwCAdT8IBwAAAAAAAAHXCAAArAAAAMyHcCRYitQ/pKkZYtEX3T8AQHg/CAcAAAAAAAAB2AgAAKwAAADMh3AkWIrUP6SpGWLRF90/AMB8PxgHAAAAAAAAAdkIAACsAAAACqUyIeiO1D+kqRli0RfdPwBAfj8YBwAAAAAAAAHaCAAArAAAAIrfthoImNQ/pKkZYtEX3T8AAH4/GAcAAAAAAAAB2wgAAKwAAACMVL8NSKrUP5jhiHPwHt0/AAB+PxgHAAAAAAAAAdwIAACsAAAAjsnHAIi81D94UWeWLi3dPwCAfD8oBwAAAAAAAAHdCAAArAAAAM5bkvBX09Q/cInWp0003T8AQHw/NwcAAAAAAAAB3ggAAKwAAABQCx/dt+7UP1D5tMqLQt0/AIBvPzcHAAAAAAAAAd8IAACsAAAAToAn0PcA1T80aZPtyVDdPwCAbD9WBwAAAAAAAAHgCAAArAAAAJAS8r/HF9U/HNlxEAhf3T8AADw/VgcAAAAAAAAB4QgAAKwAAAASwn6sJzPVP/CAv0RldN0/AAAxP2YHAAAAAAAAAeIIAACsAAAAZ/j7cnfG4D/uk1QW217rPwAAYj8AAAAAAAAAAAHjCAAArAAAAEgkH25PzeA/9vecjUtb6z8AwGE/EAAAAAAAAAAB5AgAAKwAAAAHfGVk/9rgPwokdvOcUOs/AMBhPxAAAAAAAAAAAeUIAACsAAAAyNOrWq/o4D8a7AbifUnrPwAAZD8QAAAAAAAAAAHmCAAArAAAAKp010jHAeE/KhjgR88+6z8AgGQ/HwAAAAAAAAAB5wgAAKwAAABrQSYytyHhP0qoASWRMOs/AIBnPx8AAAAAAAAAAegIAACsAAAADDqYFn9I4T9unGt5wx7rPwBAaD8vAAAAAAAAAAHpCAAArAAAAO5PzPfWc+E/lvQdRWYJ6z8AgG0/LwAAAAAAAAAB6ggAAKwAAAAwV5/a5pzhP84UYf/p7Oo/AMBuPy8AAAAAAAAAAesIAACsAAAAMkGwwGbB4T/2bBPLjNfqPwBAcD8/AAAAAAAAAAHsCAAArAAAADMrwabm5eE/KikODqC+6j8AwHA/PwAAAAAAAAAB7QgAAKwAAAAUQfWHPhHiP1blCFGzpeo/AABzP04AAAAAAAAAAe4IAACsAAAA91YpaZY84j922XKl5ZPqPwCAcz9OAAAAAAAAAAHvCAAArAAAAJhPm01eY+I/ms3c+ReC6j8AgHQ/XgAAAAAAAAAB8AgAAKwAAAD6Kks1loXiP7zBRk5KcOo/AMB0P14AAAAAAAAAAfEIAACsAAAAGuk4ID6j4j/YUWgrDGLqPwBAdj9eAAAAAAAAAAHyCAAArAAAAPqJZA5WvOI/7n1BkV1X6j8AgHY/fQAAAAAAAAAB8wgAAKwAAACdDc7/3dDiP/pF0n8+UOo/AMB2P30AAAAAAAAAAfQIAACsAAAA/XN19NXg4j8KDmNuH0nqPwAAdz99AAAAAAAAAAH1CAAArAAAAL3Lu+qF7uI/EHKr5Y9F6j8AAHc/jQAAAAAAAAAB9ggAAKwAAACe997lXfXiPxjW81wAQuo/AAB3P40AAAAAAAAAAfcIAACsAAAA3hSh4u354j8gOjzUcD7qPwAAdD+NAAAAAAAAAAH4CAAArAAAAN4UoeLt+eI/IDo81HA+6j8AgHM/nAAAAAAAAAAB+QgAAKwAAACe997lXfXiPySehEvhOuo/AIBoP5wAAAAAAAAAAfoIAACsAAAAvcu76oXu4j8sAs3CUTfqPwBAZj+cAAAAAAAAAAH7CAAArAAAAJ2C1vId4+I/OspdsTIw6j8AgEY/rAAAAAAAAAAB/AgAAKwAAAAcSFL5/dniP072NheEJeo/AEA/P6wAAAAAAAAAAf0IAACsAAAAnQ3O/93Q4j9evscFZR7qPwAACD+8AAAAAAAAAAH+CAAArAAAAL3hqgQGyuI/aoZY9EUX6j8AgPU+vAAAAAAAAAAB/wgAAKwAAADbtYcJLsPiP3DqoGu2E+o/AAAXPuoAAAAAAAAAAQAJAACsAAAAlAZxjh4I4j8024t3A7DpPwAAjD4AAAAAAAAAAAEBCQAArAAAALPaTZNGAeI/PqMcZuSo6T8AgMo+EAAAAAAAAAABAgkAAKwAAAB0vYuWtvzhP0YHZd1Upek/AIDXPhAAAAAAAAAAAQMJAACsAAAAdL2Llrb84T9cMz5DpprpPwAA1D4QAAAAAAAAAAEECQAArAAAANSuKphu+uE/XDM+Q6aa6T8AgAg/EAAAAAAAAAABBQkAAKwAAAAzoMmZJvjhP2j7zjGHk+k/AMAOPxAAAAAAAAAAAQYJAACsAAAAM6DJmSb44T9o+84xh5PpPwDAJz8gAAAAAAAAAAEHCQAArAAAADOgyZkm+OE/aPvOMYeT6T8AgC4/IAAAAAAAAAABCAkAAKwAAAAzoMmZJvjhP3BfF6n3j+k/AABFPyAAAAAAAAAAAQkJAACsAAAAM6DJmSb44T9wXxep94/pPwDASj8gAAAAAAAAAAEKCQAArAAAADOgyZkm+OE/cF8XqfeP6T8AAFo/LwAAAAAAAAABCwkAAKwAAACUkWib3vXhP2j7zjGHk+k/AEBePy8AAAAAAAAAAQwJAACsAAAA9IIHnZbz4T9Oa61UxaHpPwCAYz8/AAAAAAAAAAENCQAArAAAAFJ0pp5O8eE/Nj/U7nOs6T8AQGU/PwAAAAAAAAABDgkAAKwAAAC0ZUWgBu/hPyCvshGyuuk/AABuPz8AAAAAAAAAAQ8JAACsAAAAE1fkob7s4T/+uki9f8zpPwAAcD9PAAAAAAAAAAEQCQAArAAAANM5IqUu6OE/1GKW8dzh6T8AwHQ/XgAAAAAAAAABEQkAAKwAAAAzK8Gm5uXhP7bSdBQb8Ok/AEB2P14AAAAAAAAAARIJAACsAAAAMyvBpubl4T+aQlM3Wf7pPwAAeD9uAAAAAAAAAAETCQAArAAAAJMcYKie4+E/eE7p4iYQ6j8AgHg/bgAAAAAAAAABFAkAAKwAAACTHGConuPhP1Zaf470Ieo/AAB4P30AAAAAAAAAARUJAACsAAAAU/+dqw7f4T86yl2xMjDqPwAAeD99AAAAAAAAAAEWCQAArAAAAFP/nasO3+E/IDo81HA+6j8AwHo/jQAAAAAAAAABFwkAAKwAAABT/52rDt/hP/bhiQjOU+o/AEB7P40AAAAAAAAAARgJAACsAAAAs/A8rcbc4T/gtbCifF7qPwAAez+dAAAAAAAAAAEZCQAArAAAAHLTerA22OE/vMFGTkpw6j8AAHs/nQAAAAAAAAABGgkAAKwAAAAytrizptPhP6IxJXGIfuo/AMB7P6wAAAAAAAAAARsJAACsAAAAUoqVuM7M4T922XKl5ZPqPwDAez+8AAAAAAAAAAEcCQAArAAAAHFecr32xeE/WklRyCOi6j8AgHo/vAAAAAAAAAABHQkAAKwAAADxI+7D1rzhPzpV53Pxs+o/AEB6P8wAAAAAAAAAAR4JAACsAAAAEPjKyP614T8S/TSoTsnqPwAAcT/MAAAAAAAAAAEfCQAArAAAADDMp80mr+E/9mwTy4zX6j8AwG4/zAAAAAAAAAABIAkAAKwAAABQoITSTqjhP+JAOmU74uo/AEBiP8wAAAAAAAAAASEJAACsAAAAcHRh13ah4T/a3PHtyuXqPwBAXz/rAAAAAAAAAAEiCQAArAAAAJBIPtyemuE/0nipdlrp6j8AQEU/6wAAAAAAAAABIwkAAKwAAAAPDrrifpHhP84UYf/p7Oo/AEA/P+sAAAAAAAAAASQJAACsAAAAkNM16V6I4T/OFGH/6ezqPwBAJz/6AAAAAAAAAAElCQAArAAAAC9tjvRmeOE/zhRh/+ns6j8AQCE/CgEAAAAAAAABJgkAAKwAAAAt+IUBJ2bhP9J4qXZa6eo/AEAXPwoBAAAAAAAAAScJAACsAAAALYN9DudT4T/a3PHtyuXqPwCAFD8KAQAAAAAAAAEoCQAArAAAAI3/Ex1fP+E/4kA6ZTvi6j8AgBM/GgEAAAAAAAABKQkAAKwAAADre6or1yrhP+akgtyr3uo/AAATPxoBAAAAAAAAASoJAACsAAAAixUDN98a4T/uCMtTHNvqPwDAHj8pAQAAAAAAAAErCQAArAAAACqvW0LnCuE/9mwTy4zX6j8AQCE/KQEAAAAAAAABLAkAAKwAAAAKZnZKf//gP/ZsE8uM1+o/AAAxP0kBAAAAAAAAAS0JAACsAAAA6RyRUhf04D/2bBPLjNfqPwAANT9JAQAAAAAAAAEuCQAArAAAAGjiDFn36uA/9mwTy4zX6j8AgEg/SQEAAAAAAAABLwkAAKwAAACItuldH+TgP/ZsE8uM1+o/AEBNP0kBAAAAAAAAATAJAACsAAAAqYrGYkfd4D/2bBPLjNfqPwDAWj9JAQAAAAAAAAExCQAArAAAAGltBGa32OA/7gjLUxzb6j8AgF4/WAEAAAAAAAABMgkAAKwAAAAnUEJpJ9TgP+JAOmU74uo/AIBoP1gBAAAAAAAAATMJAACsAAAAiEHhat/R4D/SeKl2WunqPwAAaz93AQAAAAAAAAE0CQAArAAAAOgygGyXz+A/uuiHmZj36j8AQHE/hgEAAAAAAAABNQkAAKwAAABIJB9uT83gP46Q1c31DOs/AMByP4YBAAAAAAAAATYJAACsAAAAqBW+bwfL4D9unGt5wx7rPwDAdz+GAQAAAAAAAAE3CQAArAAAAKgVvm8Hy+A/KhjgR88+6z8AAHk/lgEAAAAAAAABOAkAAKwAAAAIB11xv8jgP/b3nI1LW+s/AAB9P6YBAAAAAAAAATkJAACsAAAACAddcb/I4D+a4+9+lYnrPwBAfj+mAQAAAAAAAAE6CQAArAAAAAgHXXG/yOA/Qs9CcN+36z8AQH8/pgEAAAAAAAABOwkAAKwAAAAIB11xv8jgP+q6lWEp5us/AMB/P8UBAAAAAAAAATwJAACsAAAAZ/j7cnfG4D+WCjHK4xDsPwDAfz/FAQAAAAAAAAE9CQAArAAAAGf4+3J3xuA/MpI7RL1C7D8AAIA/xQEAAAAAAAABPgkAAKwAAAAn2zl258HgP77tbFhFf+w/AACAP9UBAAAAAAAAAT8JAACsAAAA5713eVe94D86gQ1+7MLsPwAAgD/VAQAAAAAAAAFACQAArAAAAEevFnsPu+A/rkwdtbIN7T8AAIA/5AEAAAAAAAABQQkAAKwAAADGdJKB77HgPxoYLex4WO0/AACAP+QBAAAAAAAAAUIJAACsAAAA5khvhher4D96G6w0XqrtPwAAgD/kAQAAAAAAAAFDCQAArAAAACbxKJBnneA/AhOV0XXq7T8AAIA/9AEAAAAAAAABRAkAAKwAAABmmeKZt4/gP5LSDl1uI+4/AACAP/QBAAAAAAAAAUUJAACsAAAAZSTapnd94D8ikojoZlzuPwAAgD8DAgAAAAAAAAFGCQAArAAAAGWv0bM3a+A/polxhX6c7j8AAIA/AwIAAAAAAAABRwkAAKwAAABiOsnA91jgPy7lopkG2e4/AACAPyMCAAAAAAAAAUgJAACsAAAAwrZfz29E4D/CpBwl/xHvPwAAgD8jAgAAAAAAAAFJCQAArAAAACEz9t3nL+A/UmSWsPdK7z8AAIA/IwIAAAAAAAABSgkAAKwAAACBr4zsXxvgP/6zMRmyde8/AACAPyMCAAAAAAAAAUsJAACsAAAAQB3C/I8E4D+6y11wTZnvPwAAgD8yAgAAAAAAAAFMCQAArAAAAL5tNRAw6d8/ig9jLTqy7z8AAH0/MgIAAAAAAAABTQkAAKwAAAA8vqgj0M3fP1LvH3O2zu8/AIB8P1ICAAAAAAAAAU4JAACsAAAAPEmgMJC73z9CJ4+E1dXvPwCAbT9SAgAAAAAAAAFPCQAArAAAAL4OHDdwst8/QiePhNXV7z8AAGo/UgIAAAAAAAABUAkAAKwAAAA8SaAwkLvfP2Yb+dgHxO8/AMBCP1ICAAAAAAAAAVEJAACsAAAAvm01EDDp3z+yZxX53JzvPwDAOT9hAgAAAAAAAAFSCQAArAAAAKGDafGHFOA/DnzCB5Nu7z8AgKo+cQIAAAAAAAABUwkAAKwAAACCmZ3S3z/gP4qE2Wp7Lu8/AAB5PnECAAAAAAAAAVQJAACsAAAAhIOuuF9k4D8iHRKrJeDuPwAAoD2QAgAAAAAAAAFVCQAArAAAALAcG+HGk+E/nvkCBBOR7D8AAGQ+AAAAAAAAAAABVgkAAKwAAABPtnPszoPhP6JdS3uDjew/AICmPhAAAAAAAAAAAVcJAACsAAAA78TU6haG4T+qwZPy84nsPwCAsT4QAAAAAAAAAAFYCQAArAAAAM577/KueuE/vu1sWEV/7D8AgK4+EAAAAAAAAAABWQkAAKwAAAAvbY70ZnjhP8ZRtc+1e+w/AAC5PhAAAAAAAAAAAVoJAACsAAAAjl4t9h524T/Ktf1GJnjsPwCAuj4vAAAAAAAAAAFbCQAArAAAAO5PzPfWc+E/yrX9RiZ47D8AAOE+LwAAAAAAAAABXAkAAKwAAACtMgr7Rm/hP8q1/UYmeOw/AIDpPi8AAAAAAAAAAV0JAACsAAAAzgbn/25o4T/Ktf1GJnjsPwBACD8vAAAAAAAAAAFeCQAArAAAAO7awwSXYeE/0hlGvpZ07D8AQA0/LwAAAAAAAAABXwkAAKwAAAAOr6AJv1rhP9p9jjUHcew/AEAhPz8AAAAAAAAAAWAJAACsAAAALYN9DudT4T/afY41B3HsPwBAJj8/AAAAAAAAAAFhCQAArAAAAO1luxFXT+E/4uHWrHdt7D8AgDs/TgAAAAAAAAABYgkAAKwAAACtSPkUx0rhP+Lh1qx3bew/AMBAP04AAAAAAAAAAWMJAACsAAAArUj5FMdK4T/qRR8k6GnsPwCATz9OAAAAAAAAAAFkCQAArAAAAO1luxFXT+E/7qlnm1hm7D8AQFM/TgAAAAAAAAABZQkAAKwAAAAOr6AJv1rhPwbWQAGqW+w/AIBdP04AAAAAAAAAAWYJAACsAAAAbhVI/rZq4T8G1kABqlvsPwAAYD9uAAAAAAAAAAFnCQAArAAAAJDTNeleiOE/GgIaZ/tQ7D8AgGc/bgAAAAAAAAABaAkAAKwAAABQoITSTqjhPzKSO0S9Quw/AIBpP30AAAAAAAAAAWkJAACsAAAA0U8Rv67D4T9e6u0PYC3sPwDAcD+NAAAAAAAAAAFqCQAArAAAAFP/nasO3+E/lgoxyuMQ7D8AgHI/jQAAAAAAAAABawkAAKwAAADUriqYbvrhP8bGKw339+s/AEB0P5wAAAAAAAAAAWwJAACsAAAAlXt5gV4a4j/2giZQCt/rPwDAdD+cAAAAAAAAAAFtCQAArAAAALc5Z2wGOOI/Dq//tVvU6z8AQHY/rAAAAAAAAAABbgkAAKwAAADX91RXrlXiPy6jaQqOwus/AIB2P6wAAAAAAAAAAW8JAACsAAAAuJiARcZu4j9Cz0Jw37frPwBAeD+sAAAAAAAAAAFwCQAArAAAAFgc6jZOg+I/SjOL50+06z8AgHg/vAAAAAAAAAABcQkAAKwAAABbkfIpjpXiP1b7G9Ywres/AMB4P7wAAAAAAAAAAXIJAACsAAAAGuk4ID6j4j9iw6zEEabrPwAAeT/LAAAAAAAAAAFzCQAArAAAAJsjvRlerOI/bos9s/Ke6z8AgHk/ywAAAAAAAAABdAkAAKwAAADbQH8W7rDiP26LPbPynus/AMB5P9sAAAAAAAAAAXUJAACsAAAA20B/Fu6w4j9uiz2z8p7rPwBAeT/bAAAAAAAAAAF2CQAArAAAAPsUXBsWquI/YsOsxBGm6z8AAHk/2wAAAAAAAAABdwkAAKwAAAB62tch9qDiP2LDrMQRpus/AEBxP+sAAAAAAAAAAXgJAACsAAAAuYKRK0aT4j9W+xvWMK3rPwCAbz/rAAAAAAAAAAF5CQAArAAAAFgc6jZOg+I/Vvsb1jCt6z8AQGM/CgEAAAAAAAABegkAAKwAAAD3tUJCVnPiP1b7G9Ywres/AEBgPwoBAAAAAAAAAXsJAACsAAAAmE+bTV5j4j9eX2RNoanrPwDAVz8KAQAAAAAAAAF8CQAArAAAAHcGtlX2V+I/du+FKmOb6z8AgFU/GQEAAAAAAAABfQkAAKwAAAAWoA5h/kfiP4a3FhlElOs/AABTPxkBAAAAAAAAAX4JAACsAAAA91YpaZY84j+Wf6cHJY3rPwBAUj8pAQAAAAAAAAF/CQAArAAAAPXhIHZWKuI/okc49gWG6z8AAFI/KQEAAAAAAAABgAkAAKwAAACVe3mBXhriP6qrgG12gus/AABSPykBAAAAAAAAAYEJAACsAAAA1CMzi64M4j+yD8nk5n7rPwBAUz85AQAAAAAAAAGCCQAArAAAANSuKphu+uE/tnMRXFd76z8AgFM/OQEAAAAAAAABgwkAAKwAAABSdKaeTvHhP7ZzEVxXe+s/AIBbP1gBAAAAAAAAAYQJAACsAAAA0zkipS7o4T+yD8nk5n7rPwBAXT9YAQAAAAAAAAGFCQAArAAAAFP/nasO3+E/okc49gWG6z8AwGE/WAEAAAAAAAABhgkAAKwAAADSxBmy7tXhP44bX5C0kOs/AEBjP2gBAAAAAAAAAYcJAACsAAAA8pj2thbP4T9274UqY5vrPwDAZz9oAQAAAAAAAAGICQAArAAAALF7NLqGyuE/Qs9CcN+36z8AAGk/aAEAAAAAAAABiQkAAKwAAACxezS6hsrhPw6v/7Vb1Os/AIBuP3cBAAAAAAAAAYoJAACsAAAAsXs0uobK4T/CYuOVhvvrPwDAbz93AQAAAAAAAAGLCQAArAAAALF7NLqGyuE/gt5XZJIb7D8AQHE/hwEAAAAAAAABjAkAAKwAAACxezS6hsrhP0q+FKoOOOw/AMBxP4cBAAAAAAAAAY0JAACsAAAA8pj2thbP4T8SntHvilTsPwAAdD+mAQAAAAAAAAGOCQAArAAAANLEGbLu1eE/yrX9RiZ47D8AQHU/pgEAAAAAAAABjwkAAKwAAAAS4tuuftrhP44xchUymOw/AIB1P7YBAAAAAAAAAZAJAACsAAAAU/+dqw7f4T9WES9brrTsPwDAdT+2AQAAAAAAAAGRCQAArAAAAJMcYKie4+E/KlU0GJvN7D8AAHY/tgEAAAAAAAABkgkAAKwAAABzSIOjdurhPwZhysNo3+w/AIB2P7YBAAAAAAAAAZMJAACsAAAA9IIHnZbz4T/ibGBvNvHsPwDAdj/VAQAAAAAAAAGUCQAArAAAANSuKphu+uE/1qTPgFX47D8AgHc/1QEAAAAAAAABlQkAAKwAAABV6a6RjgPiP9oIGPjF9Ow/AMB3P9UBAAAAAAAAAZYJAACsAAAANRXSjGYK4j/q0Kjmpu3sPwDAdT/lAQAAAAAAAAGXCQAArAAAABRB9Yc+EeI/BmHKw2jf7D8AQHU/5QEAAAAAAAABmAkAAKwAAAD1bBiDFhjiPxYpW7JJ2Ow/AMBwP+UBAAAAAAAAAZkJAACsAAAA1Zg7fu4e4j8yHcUGfMbsPwDAbz/0AQAAAAAAAAGaCQAArAAAALbEXnnGJeI/VhEvW6607D8AAGY/9AEAAAAAAAABmwkAAKwAAACW8IF0niziP35p4SZRn+w/AMBjPwQCAAAAAAAAAZwJAACsAAAAFisGbr414j+2iSTh1ILsPwDAWD8EAgAAAAAAAAGdCQAArAAAAJdlimfePuI/6kUfJOhp7D8AAFY/EwIAAAAAAAABngkAAKwAAAAWoA5h/kfiPy4u88xMRuw/AABNPxMCAAAAAAAAAZ8JAACsAAAAl9qSWh5R4j9mTjaH0CnsPwCASj8zAgAAAAAAAAGgCQAArAAAAHcGtlX2V+I/sppSp6UC7D8AAEg/MwIAAAAAAAABoQkAAKwAAABYMtlQzl7iP+JWTeq46es/AEBHPzMCAAAAAAAAAaIJAACsAAAAmE+bTV5j4j8i29gbrcnrPwAARz8zAgAAAAAAAAGjCQAArAAAANhsXUruZ+I/Qs9CcN+36z8AAEc/QgIAAAAAAAABpAkAAKwAAAAYih9HfmziP2on9TuCous/AABQP0ICAAAAAAAAAaUJAACsAAAAuJiARcZu4j+GtxYZRJTrPwAAUj9iAgAAAAAAAAGmCQAArAAAALiYgEXGbuI/muPvfpWJ6z8AgF4/YgIAAAAAAAABpwkAAKwAAAD3tUJCVnPiP6qrgG12gus/AIBhP2ICAAAAAAAAAagJAACsAAAA97VCQlZz4j+qq4BtdoLrPwAAYz9iAgAAAAAAAAGpCQAArAAAAPe1QkJWc+I/qquAbXaC6z8AAGQ/YgIAAAAAAAABqgkAAKwAAAD3tUJCVnPiP5Z/pwcljes/AEBxP2ICAAAAAAAAAasJAACsAAAA97VCQlZz4j9qJ/U7gqLrPwAAdD+BAgAAAAAAAAGsCQAArAAAAPe1QkJWc+I/Qs9CcN+36z8AwHY/gQIAAAAAAAABrQkAAKwAAACZxKNAnnXiPw6v/7Vb1Os/AMB3P5ACAAAAAAAAAa4JAACsAAAAOdMEP+Z34j/OKnSEZ/TrPwDAej+gAgAAAAAAAAGvCQAArAAAANnhZT0ueuI/lgoxyuMQ7D8AQHs/oAIAAAAAAAABsAkAAKwAAADZ4WU9LnriP17q7Q9gLew/AMB7P7ACAAAAAAAAAbEJAACsAAAAefDGO3Z84j869oO7LT/sPwAAfD+wAgAAAAAAAAGyCQAArAAAAHnwxjt2fOI/GgIaZ/tQ7D8AgHw/sAIAAAAAAAABswkAAKwAAAB58MY7dnziP+6pZ5tYZuw/AMB8P78CAAAAAAAAAbQJAACsAAAA2eFlPS564j/afY41B3HsPwDAfD+/AgAAAAAAAAG1CQAArAAAADnTBD/md+I/vu1sWEV/7D8AAH0/vwIAAAAAAAABtgkAAKwAAAD3tUJCVnPiP6rBk/Lziew/AAB2P78CAAAAAAAAAbcJAACsAAAAuJiARcZu4j+OMXIVMpjsPwCAdD/fAgAAAAAAAAG4CQAArAAAADhe/EumZeI/egWZr+Ci7D8AQGE/3wIAAAAAAAABuQkAAKwAAABYMtlQzl7iP2LZv0mPrew/AMBcP98CAAAAAAAAAboJAACsAAAAdwa2VfZX4j9KSZ5szbvsPwBAMj/uAgAAAAAAAAG7CQAArAAAADfp81hmU+I/IvHroCrR7D8AgCg/7gIAAAAAAAABvAkAAKwAAABYvdBdjkziP/78gUz44uw/AADpPv4CAAAAAAAAAb0JAACsAAAAd5GtYrZF4j/aCBj4xfTsPwCAzz7+AgAAAAAAAAG+CQAArAAAABYrBm6+NeI/rkwdtbIN7T8AAIY+/gIAAAAAAAABvwkAAKwAAABW0793DijiP3qQInKfJu0/AABlPh0DAAAAAAAAAcAJAACsAAAAVV63hM4V4j9SOHCm/DvtPwCAjj4dAwAAAAAAAAHBCQAArAAAAPT3D5DWBeI/LkQGUspN7T8AAJI+HQMAAAAAAAABwgkAAKwAAAD0ggedlvPhPxK05HQIXO0/AADcPi0DAAAAAAAAAcMJAACsAAAAkxxgqJ7j4T/+hwsPt2btPwAA7T4tAwAAAAAAAAHECQAArAAAADK2uLOm0+E/8r96INZt7T8AABQ/PAMAAAAAAAABxQkAAKwAAADRTxG/rsPhP+pbMqllce0/AMAbPzwDAAAAAAAAAcYJAACsAAAAEPjKyP614T/ak6G6hHjtPwBAND88AwAAAAAAAAHHCQAArAAAAPGu5dCWquE/0i9ZQxR87T8AgDo/TAMAAAAAAAAByAkAAKwAAABwdGHXdqHhP8ZnyFQzg+0/AEBQP0wDAAAAAAAAAckJAACsAAAA8Dnd3VaY4T+2nzdmUortPwDAVT9rAwAAAAAAAAHKCQAArAAAAG//WOQ2j+E/ng8WiZCY7T8AAGE/awMAAAAAAAABywkAAKwAAACQ0zXpXojhP4bjPCM/o+0/AABkP2sDAAAAAAAAAcwJAACsAAAADpmx7z5/4T9i79LODLXtPwDAbT97AwAAAAAAAAHNCQAArAAAAO5PzPfWc+E/Igf/JajY7T8AAHA/ewMAAAAAAAABzgkAAKwAAABuFUj+tmrhP+KCc/Sz+O0/AIB1P4oDAAAAAAAAAc8JAACsAAAA7trDBJdh4T+WNlfU3h/uPwAAdz+KAwAAAAAAAAHQCQAArAAAAM2R3gwvVuE/Suo6tAlH7j8AAHc/igMAAAAAAAAB0QkAAKwAAACtSPkUx0rhPxLK9/mFY+4/AAB3P6oDAAAAAAAAAdIJAACsAAAALA51G6dB4T/O4SNRIYfuPwDAdz+qAwAAAAAAAAHTCQAArAAAAEziUSDPOuE/niUpDg6g7j8AwHc/qgMAAAAAAAAB1AkAAKwAAABrti4l9zPhP4r5T6i8qu4/AMB3P6oDAAAAAAAAAdUJAACsAAAALJlsKGcv4T9mBeZTirzuPwAAeD/JAwAAAAAAAAHWCQAArAAAAOt7qivXKuE/Pq0ziOfR7j8AAHM/yQMAAAAAAAAB1wkAAKwAAABMbUktjyjhPyqBWiKW3O4/AAByP8kDAAAAAAAAAdgJAACsAAAATG1JLY8o4T8iHRKrJeDuPwBAXj/JAwAAAAAAAAHZCQAArAAAAOt7qivXKuE/Ih0SqyXg7j8AAFo/2QMAAAAAAAAB2gkAAKwAAADLp80mrzHhPyqBWiKW3O4/AMAuP9kDAAAAAAAAAdsJAACsAAAAjf8THV8/4T9KdcR2yMruPwCAJD/oAwAAAAAAAAHcCQAArAAAAE1XWhMPTeE/ivlPqLyq7j8AALc+6AMAAAAAAAAB3QkAAKwAAADu2sMEl2HhP74Zk2JAju4/AICUPvgDAAAAAAAAAd4JAACsAAAAT0Fr+Y5x4T8aLkBx9l/uPwAAvD34AwAAAAAAAAHfCQAArAAAADK2uLOm0+E//ocLD7dm7T8AAL4+AAAAAAAAAAAB4AkAAKwAAADSxBmy7tXhPx58dWPpVO0/AMAJPx8AAAAAAAAAAeEJAACsAAAAs/A8rcbc4T8uRAZSyk3tPwDAEj8fAAAAAAAAAAHiCQAArAAAADMrwabm5eE/QnDftxtD7T8AQBA/HwAAAAAAAAAB4wkAAKwAAAATV+ShvuzhP0rUJy+MP+0/AIArPx8AAAAAAAAAAeQJAACsAAAA9IIHnZbz4T9K1CcvjD/tPwDAMD8fAAAAAAAAAAHlCQAArAAAAHS9i5a2/OE/StQnL4w/7T8AwEc/HwAAAAAAAAAB5gkAAKwAAAD09w+Q1gXiPz4Ml0CrRu0/AMBNPy8AAAAAAAAAAecJAACsAAAAdDKUifYO4j8efHVj6VTtPwCAWT8vAAAAAAAAAAHoCQAArAAAAPVsGIMWGOI/BuxThidj7T8AAF0/PgAAAAAAAAAB6QkAAKwAAAB1p5x8NiHiP9qTobqEeO0/AMBjPz4AAAAAAAAAAeoJAACsAAAAlvCBdJ4s4j+yO+/u4Y3tPwDAZT8+AAAAAAAAAAHrCQAArAAAALc5Z2wGOOI/huM8Iz+j7T8AgGs/TgAAAAAAAAAB7AkAAKwAAADXgkxkbkPiP0pfsfFKw+0/AMBsP04AAAAAAAAAAe0JAACsAAAAWL3QXY5M4j8eo7auN9ztPwBAZz9dAAAAAAAAAAHuCQAArAAAANf3VFeuVeI/6ua7ayT17T8AQGY/XQAAAAAAAAAB7wkAAKwAAABYMtlQzl7iP7bGeLGgEe4/AABrP20AAAAAAAAAAfAJAACsAAAAOF78S6Zl4j+Kbsbl/SbuPwDAaz9tAAAAAAAAAAHxCQAArAAAABiKH0d+bOI/WrLLouo/7j8AQGg/fQAAAAAAAAAB8gkAAKwAAABZp+FDDnHiPza+YU64Ue4/AMBnP30AAAAAAAAAAfMJAACsAAAAmcSjQJ514j8m9tBf11juPwCAWD99AAAAAAAAAAH0CQAArAAAANnhZT0ueuI/JvbQX9dY7j8AAFU/fQAAAAAAAAAB9QkAAKwAAAAZ/yc6vn7iPza+YU64Ue4/AEA4P30AAAAAAAAAAfYJAACsAAAAug2JOAaB4j9K6jq0CUfuPwCAMT+EAAAAAAAAAAH3CQAArAAAALoNiTgGgeI/eqY19xwu7j8AgBA/lAAAAAAAAAAB+AkAAKwAAAC6DYk4BoHiP7bGeLGgEe4/AEAIP8MAAAAAAAAAAfkJAACsAAAAGf8nOr5+4j/6rkxaBe7tPwAA/j7DAAAAAAAAAAH6CQAArAAAANnhZT0ueuI/NjPYi/nN7T8AAPg+wwAAAAAAAAAB+wkAAKwAAAA50wQ/5nfiP3obrDRequ0/AEAHP8MAAAAAAAAAAfwJAACsAAAAmcSjQJ514j+yO+/u4Y3tPwBACT/SAAAAAAAAAAH9CQAArAAAAJnEo0CedeI/8r96INZt7T8AQCI/8gAAAAAAAAAB/gkAAKwAAACZxKNAnnXiPxK05HQIXO0/AAAoP/IAAAAAAAAAAf8JAACsAAAAmcSjQJ514j8+DJdAq0btPwCAPz/yAAAAAAAAAAEACgAArAAAANnhZT0ueuI/Wpy4HW047T8AgEU/8gAAAAAAAAABAQoAAKwAAAC6DYk4BoHiP27IkYO+Le0/AABVP/IAAAAAAAAAAQIKAACsAAAA2VZuMG6M4j9yLNr6LirtPwBAWT/yAAAAAAAAAAEDCgAArAAAAJqutCYemuI/ciza+i4q7T8AAGA/8gAAAAAAAAABBAoAAKwAAABbBvsczqfiP2ZkSQxOMe0/AMBhPwEBAAAAAAAAAQUKAACsAAAA20B/Fu6w4j9CcN+3G0PtPwAAZD8RAQAAAAAAAAEGCgAArAAAAJyYxQyevuI/Ghgt7HhY7T8AgGQ/IQEAAAAAAAABBwoAAKwAAAC94aoEBsriP/K/eiDWbe0/AABkPyEBAAAAAAAAAQgKAACsAAAA3CqQ/G3V4j+2nzdmUortPwAAZD8hAQAAAAAAAAEJCgAArAAAAF5lFPaN3uI/lqvNESCc7T8AQGU/MAEAAAAAAAABCgoAAKwAAADdn5jvrefiP2Lv0s4Mte0/AIBlP0ABAAAAAAAAAQsKAACsAAAAXdoc6c3w4j9C+2h62sbtPwCAZj9AAQAAAAAAAAEMCgAArAAAAD4GQOSl9+I/KmtHnRjV7T8AwGY/QAEAAAAAAAABDQoAAKwAAAB+IwLhNfziPwZ33Ujm5u0/AEBjP0ABAAAAAAAAAQ4KAACsAAAAvkDE3cUA4z/q5rtrJPXtPwDAYj9PAQAAAAAAAAEPCgAArAAAAF9PJdwNA+M/4oJz9LP47T8AQFE/TwEAAAAAAAABEAoAAKwAAAD9XYbaVQXjP9a64gXT/+0/AIBNP08BAAAAAAAAAREKAACsAAAAn2zn2J0H4z/OVpqOYgPuPwCAMD9PAQAAAAAAAAESCgAArAAAAD97SNflCeM/2h4rfUP87T8AgCk/XwEAAAAAAAABEwoAAKwAAAB+mArUdQ7jP/JKBOOU8e0/AAAHP18BAAAAAAAAARQKAACsAAAAH6dr0r0Q4z8uz48UidHtPwAA/T5+AQAAAAAAAAEVCgAArAAAAF7ELc9NFeM/crdjve2t7T8AANc+fgEAAAAAAAABFgoAAKwAAACg4e/L3RnjP87LEMyjf+0/AADMPo4BAAAAAAAAARcKAACsAAAAgA0Tx7Ug4z8aGC3seFjtPwAA1j6OAQAAAAAAAAEYCgAArAAAAABIl8DVKeM/Wpy4HW047T8AANc+ngEAAAAAAAABGQoAAKwAAACAghu69TLjP5YgRE9hGO0/AEALP54BAAAAAAAAARoKAACsAAAAAb2fsxU84z/OQIcJ5fvsPwBAEj+eAQAAAAAAAAEbCgAArAAAAIH3I601ReM/8jTxXRfq7D8AADI/rQEAAAAAAAABHAoAAKwAAABiI0eoDUzjPxYpW7JJ2Ow/AAA6P60BAAAAAAAAAR0KAACsAAAA4V3LoS1V4z8qVTQYm83sPwCAUT+9AQAAAAAAAAEeCgAArAAAAGGYT5tNXuM/Lrl8jwvK7D8AwFc/vQEAAAAAAAABHwoAAKwAAABCxHKWJWXjPypVNBibzew/AIBoP8wBAAAAAAAAASAKAACsAAAAwv72j0Vu4z8WKVuySdjsPwAAbT/MAQAAAAAAAAEhCgAArAAAAEM5e4lld+M/8jTxXRfq7D8AQHU/3AEAAAAAAAABIgoAAKwAAABjgmCBzYLjP8J49hoEA+0/AIB3P9wBAAAAAAAAASMKAACsAAAAI9qmd32Q4z+GWLNggB/tPwDAeT/cAQAAAAAAAAEkCgAArAAAAIRATmx1oOM/Ujhwpvw77T8AgHo/+wEAAAAAAAABJQoAAKwAAABFmJRiJa7jPxoYLex4WO0/AMB6P/sBAAAAAAAAASYKAACsAAAAZeF5Wo254z/qWzKpZXHtPwAAez/7AQAAAAAAAAEnCgAArAAAAOYb/lOtwuM/vgOA3cKG7T8AgHs/CwIAAAAAAAABKAoAAKwAAAAmOcBQPcfjP54PFomQmO0/AMB7PwsCAAAAAAAAASkKAACsAAAAJjnAUD3H4z9i79LODLXtPwDAeT8bAgAAAAAAAAEqCgAArAAAAIYqX1L1xOM/OpcgA2rK7T8AQHk/GwIAAAAAAAABKwoAAKwAAADmG/5TrcLjPyIH/yWo2O0/AMBpPxsCAAAAAAAAASwKAACsAAAARg2dVWXA4z8Gd91I5ubtPwBAZj8qAgAAAAAAAAEtCgAArAAAAKb+O1cdvuM/8koE45Tx7T8AwDw/KgIAAAAAAAABLgoAAKwAAAAmOcBQPcfjPwZ33Ujm5u0/AABxPjoCAAAAAAAAAS8KAACsAAAAcTEBi4zd5D+a4+9+lYnrPwAAiD4AAAAAAAAAAAEwCgAArAAAAJCQ1Zx0xOQ/ln+nByWN6z8AgMY+EAAAAAAAAAABMQoAAKwAAACvZLKhnL3kP2on9TuCous/AIDTPhAAAAAAAAAAATIKAACsAAAATv4KraSt5D9eX2RNoanrPwAA0D4QAAAAAAAAAAEzCgAArAAAAG7S57HMpuQ/Vvsb1jCt6z8AQAw/EAAAAAAAAAABNAoAAKwAAADul2O4rJ3kP0ozi+dPtOs/AIATPy8AAAAAAAAAATUKAACsAAAAbl3fvoyU5D9Cz0Jw37frPwDALD8vAAAAAAAAAAE2CgAArAAAAI4xvMO0jeQ/Mgeygf6+6z8AgDM/LwAAAAAAAAABNwoAAKwAAADuIlvFbIvkPzIHsoH+vus/AEBHPy8AAAAAAAAAATgKAACsAAAA7iJbxWyL5D8yB7KB/r7rPwAAUj8/AAAAAAAAAAE5CgAArAAAAM5OfsBEkuQ/SjOL50+06z8AgFU/PwAAAAAAAAABOgoAAKwAAADul2O4rJ3kP2LDrMQRpus/AMBbPz8AAAAAAAAAATsKAACsAAAATv4KraSt5D+OG1+QtJDrPwAAXT9PAAAAAAAAAAE8CgAArAAAAK9ksqGcveQ/wjuiSjh06z8AAF8/TwAAAAAAAAABPQoAAKwAAACw2bqU3M/kPwbALXwsVOs/AIBfP14AAAAAAAAAAT4KAACsAAAA8GuFhKzm5D9KqAElkTDrPwDAZD9eAAAAAAAAAAE/CgAArAAAABIqc29UBOU/fshE3xQU6z8AwGU/bgAAAAAAAAABQAoAAKwAAADU9sFYRCTlP75M0BAJ9Oo/AIBtP24AAAAAAAAAAUEKAACsAAAAVKZORaQ/5T/mpILcq97qPwCAbz99AAAAAAAAAAFCCgAArAAAAJY4GTV0VuU/Ev00qE7J6j8AAHQ/jQAAAAAAAAABQwoAAKwAAADXyuMkRG3lPy6NVoUQu+o/AEB1P40AAAAAAAAAAUQKAACsAAAAd05NFsyB5T9CuS/rYbDqPwCAeD+NAAAAAAAAAAFFCgAArAAAANi09ArEkeU/Rh14YtKs6j8AQHk/nQAAAAAAAAABRgoAAKwAAACZDDsBdJ/lP0YdeGLSrOo/AMB7P50AAAAAAAAAAUcKAACsAAAAGUe/+pOo5T86Vedz8bPqPwCAfD+8AAAAAAAAAAFICgAArAAAAPpy4vVrr+U/KikODqC+6j8AwH4/vAAAAAAAAAABSQoAAKwAAAA6kKTy+7PlPwY1pLlt0Oo/AIB/P7wAAAAAAAAAAUoKAACsAAAA2p4F8UO25T/SeKl2WunqPwDAfz/bAAAAAAAAAAFLCgAArAAAANqeBfFDtuU/oryuM0cC6z8AAIA/2wAAAAAAAAABTAoAAKwAAAA6kKTy+7PlP3pk/GekF+s/AACAPwoBAAAAAAAAAU0KAACsAAAAmoFD9LOx5T9ODEqcAS3rPwAAgD8KAQAAAAAAAAFOCgAArAAAAPpy4vVrr+U/GuwG4n1J6z8AAIA/OQEAAAAAAAABTwoAAKwAAABZZIH3I63lP/b3nI1LW+s/AACAPzkBAAAAAAAAAVAKAACsAAAAGUe/+pOo5T++11nTx3frPwAAgD85AQAAAAAAAAFRCgAArAAAANkp/f0DpOU/jhtfkLSQ6z8AAIA/SQEAAAAAAAABUgoAAKwAAACZDDsBdJ/lP2on9TuCous/AACAP0kBAAAAAAAAAVMKAACsAAAAuOAXBpyY5T9Ol9NewLDrPwAAdD9JAQAAAAAAAAFUCgAArAAAANi09ArEkeU/LqNpCo7C6z8AgHE/SQEAAAAAAAABVQoAAKwAAAD3iNEP7IrlPw6v/7Vb1Os/AIBbP0kBAAAAAAAAAVYKAACsAAAAGF2uFBSE5T/+5m7HetvrPwBAVj9YAQAAAAAAAAFXCgAArAAAADgxixk8feU/6rqVYSnm6z8AwDM/WAEAAAAAAAABWAoAAKwAAABYBWgeZHblP84qdIRn9Os/AMArP1gBAAAAAAAAAVkKAACsAAAAN7yCJvxq5T+6/poeFv/rPwBAGz9YAQAAAAAAAAFaCgAArAAAABZznS6UX+U/nm55QVQN7D8AgBY/aAEAAAAAAAABWwoAAKwAAAC1DPY5nE/lP4LeV2SSG+w/AMAPP2gBAAAAAAAAAVwKAACsAAAAtpftRlw95T9mTjaH0CnsPwAADj9oAQAAAAAAAAFdCgAArAAAALQi5VMcK+U/MpI7RL1C7D8AQA8/dwEAAAAAAAABXgoAAKwAAAATn3tilBblPwo6iXgaWOw/AIAPP3cBAAAAAAAAAV8KAACsAAAA0gyxcsT/5D/uqWebWGbsPwAAIj93AQAAAAAAAAFgCgAArAAAAJJ65oL06OQ/0hlGvpZ07D8AACY/dwEAAAAAAAABYQoAAKwAAADx9nyRbNTkP7aJJOHUguw/AAA9P4cBAAAAAAAAAWIKAACsAAAA8IF0nizC5D+iXUt7g43sPwCAQj+HAQAAAAAAAAFjCgAArAAAAM84j6bEtuQ/lpW6jKKU7D8AQFE/lwEAAAAAAAABZAoAAKwAAABO/gqtpK3kP4bNKZ7Bm+w/AEBVP5cBAAAAAAAAAWUKAACsAAAAbtLnscym5D9+aeEmUZ/sPwBAYD+mAQAAAAAAAAFmCgAArAAAAM/DhrOEpOQ/fmnhJlGf7D8AAGM/pgEAAAAAAAABZwoAAKwAAABu0uexzKbkP4bNKZ7Bm+w/AEBpP6YBAAAAAAAAAWgKAACsAAAA8Axsq+yv5D+OMXIVMpjsPwDAaj+mAQAAAAAAAAFpCgAArAAAAA9WUaNUu+Q/lpW6jKKU7D8AwG0/pgEAAAAAAAABagoAAKwAAADQrZeZBMnkP6JdS3uDjew/AIBuP7YBAAAAAAAAAWsKAACsAAAAEEBiidTf5D++7WxYRX/sPwAAcz/GAQAAAAAAAAFsCgAArAAAAHMbEnEMAuU/6kUfJOhp7D8AAHQ/xgEAAAAAAAABbQoAAKwAAADU9sFYRCTlPxKe0e+KVOw/AEB1P8YBAAAAAAAAAW4KAACsAAAANdJxQHxG5T8uLvPMTEbsPwDAdT/VAQAAAAAAAAFvCgAArAAAAJetISi0aOU/UiJdIX807D8AAHg/1QEAAAAAAAABcAoAAKwAAAC3aw8TXIblP3IWx3WxIuw/AIB4P/QBAAAAAAAAAXEKAACsAAAAORuc/7uh5T+WCjHK4xDsPwDAej/0AQAAAAAAAAFyCgAArAAAADqQpPL7s+U/qjYKMDUG7D8AgHs/9AEAAAAAAAABcwoAAKwAAACa9kvn88PlP7r+mh4W/+s/AIB8PwQCAAAAAAAAAXQKAACsAAAAuj8x31vP5T/GxisN9/frPwDAfD8EAgAAAAAAAAF1CgAArAAAAJxrVNoz1uU/zip0hGf06z8AQHw/BAIAAAAAAAABdgoAAKwAAAA7erXYe9jlP9ryBHNI7es/AAB8PwQCAAAAAAAAAXcKAACsAAAAO3q12HvY5T/a8gRzSO3rPwCAcz8UAgAAAAAAAAF4CgAArAAAAPpc89vr0+U/2vIEc0jt6z8AwHE/FAIAAAAAAAABeQoAAKwAAADaEw7kg8jlP9ryBHNI7es/AIBiPxQCAAAAAAAAAXoKAACsAAAAeq1m74u45T/iVk3quOnrPwAAXz9DAgAAAAAAAAF7CgAArAAAANkp/f0DpOU/4lZN6rjp6z8AAEE/QwIAAAAAAAABfAoAAKwAAACZlzIONI3lP+q6lWEp5us/AAA6P0MCAAAAAAAAAX0KAACsAAAAt/YGIBx05T/uHt7YmeLrPwCAKz9DAgAAAAAAAAF+CgAArAAAAHZkPDBMXeU//uZux3rb6z8AQCc/UgIAAAAAAAABfwoAAKwAAACWwxBCNETlPxITSC3M0Os/AAAlP1ICAAAAAAAAAYAKAACsAAAA8z+nUKwv5T86a/r4brvrPwAAJD9iAgAAAAAAAAGBCgAArAAAAPTKnl1sHeU/YsOsxBGm6z8AwCg/YgIAAAAAAAABggoAAKwAAACTZPdodA3lP3bvhSpjm+s/AMApP3ECAAAAAAAAAYMKAACsAAAA0gyxcsT/5D+Wf6cHJY3rPwDAOj9xAgAAAAAAAAGECgAArAAAABK1anwU8uQ/tnMRXFd76z8AgD4/gQIAAAAAAAABhQoAAKwAAADwa4WErObkP9IDMzkZbes/AEBQP4ECAAAAAAAAAYYKAACsAAAAcTEBi4zd5D/uk1QW217rPwCAVD+gAgAAAAAAAAGHCgAArAAAAPH2fJFs1OQ/BsAtfCxU6z8AwGI/oAIAAAAAAAABiAoAAKwAAACw2bqU3M/kPxrsBuJ9Ses/AEBmP6ACAAAAAAAAAYkKAACsAAAAsNm6lNzP5D8eUE9Z7kXrPwDAbz+gAgAAAAAAAAGKCgAArAAAAHC8+JdMy+Q/HlBPWe5F6z8AQHI/oAIAAAAAAAABiwoAAKwAAABwvPiXTMvkPx5QT1nuRes/AEB2P6ACAAAAAAAAAYwKAACsAAAAcLz4l0zL5D8GwC18LFTrPwBAdz+wAgAAAAAAAAGNCgAArAAAAHC8+JdMy+Q/5i8Mn2pi6z8AAHw/wAIAAAAAAAABjgoAAKwAAABwvPiXTMvkP77XWdPHd+s/AAB9P8ACAAAAAAAAAY8KAACsAAAA0K2XmQTJ5D9iw6zEEabrPwCAfT/PAgAAAAAAAAGQCgAArAAAADCfNpu8xuQ/Bku3PuvX6z8AAH4/zwIAAAAAAAABkQoAAKwAAACQkNWcdMTkP8Ji45WG++s/AEB/P98CAAAAAAAAAZIKAACsAAAA8IF0nizC5D8SntHvilTsPwCAfz/uAgAAAAAAAAGTCgAArAAAAFFzE6Dkv+Q/aj0Iwf+p7D8AwH8//gIAAAAAAAABlAoAAKwAAAAPVlGjVLvkP8bcPpJ0/+w/AACAP/4CAAAAAAAAAZUKAACsAAAAcEfwpAy55D8efHVj6VTtPwAAgD/+AgAAAAAAAAGWCgAArAAAAM84j6bEtuQ/jkeFmq+f7T8AAIA/DgMAAAAAAAABlwoAAKwAAACQG82pNLLkPwZ33Ujm5u0/AACAPw4DAAAAAAAAAZgKAACsAAAATv4KraSt5D+WNlfU3h/uPwAAgD8dAwAAAAAAAAGZCgAArAAAAA/hSLAUqeQ/LloZ10dV7j8AAIA/HQMAAAAAAAABmgoAAKwAAAAvtSW1PKLkP87hI1Ehh+4/AACAPy0DAAAAAAAAAZsKAACsAAAAL7UltTyi5D96Mb+527HuPwAAgD8tAwAAAAAAAAGcCgAArAAAAC+1JbU8ouQ/LuWimQbZ7j8AAIA/PQMAAAAAAAABnQoAAKwAAADul2O4rJ3kPwIpqFbz8e4/AACAPz0DAAAAAAAAAZ4KAACsAAAA7pdjuKyd5D/ObK0T4ArvPwAAgD9MAwAAAAAAAAGfCgAArAAAAO6XY7isneQ/rnhDv60c7z8AAIA/TAMAAAAAAAABoAoAAKwAAADul2O4rJ3kP5pMallcJ+8/AACAP24DAAAAAAAAAaEKAACsAAAAL7UltTyi5D+S6CHi6yrvPwAAgD9uAwAAAAAAAAGiCgAArAAAAA/hSLAUqeQ/mkxqWVwn7z8AAIA/bgMAAAAAAAABowoAAKwAAABO/gqtpK3kP56wstDMI+8/AACAP24DAAAAAAAAAaQKAACsAAAAcEfwpAy55D+6QNStjhXvPwAAgD9+AwAAAAAAAAGlCgAArAAAAFFzE6Dkv+Q/1tD1ilAH7z8AAIA/fgMAAAAAAAABpgoAAKwAAADQrZeZBMnkPwqN8M1j7u4/AACAP34DAAAAAAAAAacKAACsAAAA8fZ8kWzU5D9CEXz/V87uPwAAgD+OAwAAAAAAAAGoCgAArAAAAFJdJIZk5OQ/niUpDg6g7j8AAIA/jgMAAAAAAAABqQoAAKwAAAAStWp8FPLkP/LVjaVTde4/AACAP50DAAAAAAAAAaoKAACsAAAA0gyxcsT/5D82vmFOuFHuPwCAfj+9AwAAAAAAAAGrCgAArAAAAFRHNWzkCOU/im7G5f0m7j8AQH4/zAMAAAAAAAABrAoAAKwAAAAzc1hnvA/lP7oqwSgRDu4/AAByP8wDAAAAAAAAAa0KAACsAAAAE597YpQW5T/q5rtrJPXtPwCAbz/MAwAAAAAAAAGuCgAArAAAAFS8PV8kG+U/Fj9uN8ff7T8AwFY/zAMAAAAAAAABrwoAAKwAAACU2f9btB/lPy7PjxSJ0e0/AMBQP8wDAAAAAAAAAbAKAACsAAAA1PbBWEQk5T9WJ0LgK7ztPwBAHT/cAwAAAAAAAAGxCgAArAAAABMUhFXUKOU/crdjve2t7T8AQBE/6wMAAAAAAAABsgoAAKwAAAC0IuVTHCvlP45HhZqvn+0/AIC5PusDAAAAAAAAAbMKAACsAAAAtCLlUxwr5T+mc14AAZXtPwCAnz7rAwAAAAAAAAG0CgAArAAAABMUhFXUKOU/tp83ZlKK7T8AABM+6wMAAAAAAAABtQoAAKwAAADU9sFYRCTlP87LEMyjf+0/AADOPesDAAAAAAAAAbYKAACsAAAAlNn/W7Qf5T/ak6G6hHjtPwAAdD4LBAAAAAAAAAG3CgAArAAAALOt3GDcGOU/6lsyqWVx7T8AgIY+CwQAAAAAAAABuAoAAKwAAAAzc1hnvA/lP/Yjw5dGau0/AIDdPhoEAAAAAAAAAbkKAACsAAAAEipzb1QE5T/+hwsPt2btPwCA8z4aBAAAAAAAAAG6CgAArAAAALPDy3pc9OQ/ClCc/Zdf7T8AABc/GgQAAAAAAAABuwoAAKwAAABSXSSGZOTkPwbsU4YnY+0/AMAePzoEAAAAAAAAAbwKAACsAAAA8fZ8kWzU5D8G7FOGJ2PtPwBANz86BAAAAAAAAAG9CgAArAAAADCfNpu8xuQ/ErTkdAhc7T8AgD0/OgQAAAAAAAABvgoAAKwAAACvZLKhnL3kPxK05HQIXO0/AMBPPzoEAAAAAAAAAb8KAACsAAAAzziPpsS25D8StOR0CFztPwCAVD9JBAAAAAAAAAHACgAArAAAAHBH8KQMueQ/NqhOyTpK7T8AwF0/SQQAAAAAAAABwQoAAKwAAABRcxOg5L/kP1qcuB1tOO0/AMBmP1kEAAAAAAAAAcIKAACsAAAA0K2XmQTJ5D96kCJynybtPwAAaT9ZBAAAAAAAAAHDCgAArAAAAPH2fJFs1OQ/noSMxtEU7T8AQG0/aAQAAAAAAAABxAoAAKwAAABSXSSGZOTkP8J49hoEA+0/AEBuP2gEAAAAAAAAAcUKAACsAAAAk+/udTT75D/ibGBvNvHsPwAAcz94BAAAAAAAAAHGCgAArAAAALOt3GDcGOU/DsUSO9nb7D8AAHQ/eAQAAAAAAAABxwoAAKwAAAB0eitKzDjlPypVNBibzew/AMB2P4gEAAAAAAAAAcgKAACsAAAA9im4NixU5T9C5VX1XL/sPwCAdz+IBAAAAAAAAAHJCgAArAAAANfK4yREbeU/XnV30h6x7D8AQHk/lwQAAAAAAAABygoAAKwAAAC3aw8TXIblP3KhUDhwpuw/AIB5P5cEAAAAAAAAAcsKAACsAAAA+f3ZAiyd5T+OMXIVMpjsPwDAeT+nBAAAAAAAAAHMCgAArAAAAPpy4vVrr+U/lpW6jKKU7D8AAHo/pwQAAAAAAAABzQoAAKwAAAC6yijsG73lP575AgQTkew/AAB6P7cEAAAAAAAAAc4KAACsAAAAOwWt5TvG5T+iXUt7g43sPwAAej+3BAAAAAAAAAHPCgAArAAAABsx0OATzeU/qsGT8vOJ7D8AgHM/xgQAAAAAAAAB0AoAAKwAAAAbMdDgE83lP6rBk/Lziew/AEByP8YEAAAAAAAAAdEKAACsAAAAeiJv4svK5T+yJdxpZIbsPwCAZz/GBAAAAAAAAAHSCgAArAAAAPnn6uirweU/tokk4dSC7D8AAGU/xgQAAAAAAAAB0woAAKwAAACagUP0s7HlP77tbFhFf+w/AEBWP9YEAAAAAAAAAdQKAACsAAAA2Sn9/QOk5T/Ktf1GJnjsPwDAUj/1BAAAAAAAAAHVCgAArAAAANi09ArEkeU/2n2ONQdx7D8AwEw/9QQAAAAAAAAB1goAAKwAAADXP+wXhH/lP+pFHyToaew/AMBKP/UEAAAAAAAAAdcKAACsAAAA18rjJERt5T8G1kABqlvsPwAASz8FBQAAAAAAAAHYCgAArAAAADZHejO8WOU/CjqJeBpY7D8AwEo/BQUAAAAAAAAB2QoAAKwAAADV4NI+xEjlPxKe0e+KVOw/AEBOPxQFAAAAAAAAAdoKAACsAAAAFYmMSBQ75T8SntHvilTsPwBATz8UBQAAAAAAAAHbCgAArAAAAPM/p1CsL+U/HmZi3mtN7D8AgFk/JAUAAAAAAAAB3AoAAKwAAAB0BSNXjCblPybKqlXcSew/AMBbPyQFAAAAAAAAAd0KAACsAAAAlNn/W7Qf5T8uLvPMTEbsPwBAZD8kBQAAAAAAAAHeCgAArAAAAPTKnl1sHeU/Li7zzExG7D8AgGY/JAUAAAAAAAAB3woAAKwAAAD0yp5dbB3lPy4u88xMRuw/AABvPzQFAAAAAAAAAeAKAACsAAAANOhgWvwh5T8eZmLea03sPwBAcT80BQAAAAAAAAHhCgAArAAAABMUhFXUKOU/Ep7R74pU7D8AgHY/NAUAAAAAAAAB4goAAKwAAACVTghP9DHlP/YNsBLJYuw/AAB4P0MFAAAAAAAAAeMKAACsAAAAtpftRlw95T/SGUa+lnTsPwAAej9TBQAAAAAAAAHkCgAArAAAABX+lDtUTeU/qsGT8vOJ7D8AgHo/YgUAAAAAAAAB5QoAAKwAAAAWc50ulF/lP151d9Iesew/AIB7P2IFAAAAAAAAAeYKAACsAAAA18rjJERt5T/+/IFM+OLsPwDAez9yBQAAAAAAAAHnCgAArAAAADgxixk8feU/hlizYIAf7T8AAH4/cgUAAAAAAAAB6AoAAKwAAACZlzIONI3lPxK05HQIXO0/AIB+P4IFAAAAAAAAAekKAACsAAAAORuc/7uh5T+Wq80RIJztPwCAfz+CBQAAAAAAAAHqCgAArAAAANqeBfFDtuU/HqO2rjfc7T8AwH8/ggUAAAAAAAAB6woAAKwAAAB6Im/iy8rlP7bGeLGgEe4/AMB/P6EFAAAAAAAAAewKAACsAAAAGqbY01Pf5T9assui6j/uPwAAgD+hBQAAAAAAAAHtCgAArAAAALwpQsXb8+U//p0elDRu7j8AAIA/oQUAAAAAAAAB7goAAKwAAAB9gYi7iwHmP6rtufzumO4/AACAP8AFAAAAAAAAAe8KAACsAAAAPtnOsTsP5j9WPVVlqcPuPwAAgD/ABQAAAAAAAAHwCgAArAAAAF0itKmjGuY/HrnJM7Xj7j8AAIA/0AUAAAAAAAAB8QoAAKwAAADfXDijwyPmP+r8zvCh/O4/AACAP9AFAAAAAAAAAfIKAACsAAAAXpe8nOMs5j/ObK0T4ArvPwAAgD/QBQAAAAAAAAHzCgAArAAAAN/RQJYDNuY/ukDUrY4V7z8AAIA/0AUAAAAAAAAB9AoAAKwAAABeDMWPIz/mP7pA1K2OFe8/AACAP9AFAAAAAAAAAfUKAACsAAAA4EZJiUNI5j/KCGWcbw7vPwAAgD/fBQAAAAAAAAH2CgAArAAAAF+BzYJjUeY/3jQ+AsED7z8AAIA/3wUAAAAAAAAB9woAAKwAAADgu1F8g1rmP/JgF2gS+e4/AACAP/8FAAAAAAAAAfgKAACsAAAAwOd0d1th5j8u5aKZBtnuPwAAgD//BQAAAAAAAAH5CgAArAAAAKETmHIzaOY/ejG/udux7j8AAIA//wUAAAAAAAAB+goAAKwAAACDP7ttC2/mP9qptD8CgO4/AACAP/8FAAAAAAAAAfsKAACsAAAAwVx9aptz5j9K6jq0CUfuPwAAgD8OBgAAAAAAAAH8CgAArAAAAAF6P2creOY/zlaajmID7j8AAIA/DgYAAAAAAAAB/QoAAKwAAAABej9nK3jmP07D+Wi7v+0/AACAPw4GAAAAAAAAAf4KAACsAAAAY2veaON15j+2nzdmUortPwAAgD8uBgAAAAAAAAH/CgAArAAAAB9OHGxTceY/Ghgt7HhY7T8AgHU/LgYAAAAAAAABAAsAAKwAAADhMFpvw2zmP2ZkSQxOMe0/AEBzP00GAAAAAAAAAQELAACsAAAAPyL5cHtq5j+m6NQ9QhHtPwAARz9NBgAAAAAAAAECCwAArAAAAKGIoGVzeuY//vyBTPji7D8AAH8+TQYAAAAAAAABAwsAAKwAAABXTf/eOaDoP/aCJlAK3+s/AADAPgAAAAAAAAAAAQQLAACsAAAAt8mV7bGL6D8ad5CkPM3rPwCACz8SAAAAAAAAAAEFCwAArAAAAHWs0/Ahh+g/Bku3PuvX6z8AwBQ/EgAAAAAAAAABBgsAAKwAAADVnXLy2YToPyo/IZMdxus/AEASPxIAAAAAAAAAAQcLAACsAAAA1Z1y8tmE6D8qPyGTHcbrPwCAJj8SAAAAAAAAAAEICwAArAAAAHWs0/Ahh+g/LqNpCo7C6z8AQCo/MgAAAAAAAAABCQsAAKwAAAC3yZXtsYvoPzpr+vhuu+s/AMBBPzIAAAAAAAAAAQoLAACsAAAAt8mV7bGL6D9Cz0Jw37frPwCARz8yAAAAAAAAAAELCwAArAAAAPfmV+pBkOg/SjOL50+06z8AQFY/MgAAAAAAAAABDAsAAKwAAAD35lfqQZDoP0ozi+dPtOs/AEBaPzIAAAAAAAAAAQ0LAACsAAAA9+ZX6kGQ6D86a/r4brvrPwAAYz8yAAAAAAAAAAEOCwAArAAAAPfmV+pBkOg/GneQpDzN6z8AgGU/MgAAAAAAAAABDwsAAKwAAAD35lfqQZDoP/aCJlAK3+s/AABsP0EAAAAAAAAAARALAACsAAAA9+ZX6kGQ6D+6/poeFv/rPwDAbT9RAAAAAAAAAAERCwAArAAAALfJle2xi+g/hkKg2wIY7D8AAHI/UQAAAAAAAAABEgsAAKwAAAB1rNPwIYfoP1IiXSF/NOw/AEB3P3AAAAAAAAAAARMLAACsAAAAN48R9JGC6D8G1kABqlvsPwDAeD9wAAAAAAAAAAEUCwAArAAAAJWAsPVJgOg/tokk4dSC7D8AQHo/cAAAAAAAAAABFQsAAKwAAABXY+74uXvoP2o9CMH/qew/AMB6P4AAAAAAAAAAARYLAACsAAAAdzfL/eF06D8OxRI72dvsPwAAfT+AAAAAAAAAAAEXCwAArAAAAPX8RgTCa+g/uhSuo5MG7T8AgH0/nwAAAAAAAAABGAsAAKwAAAA3pQAOEl7oP3Is2vouKu0/AIB+P58AAAAAAAAAARkLAACsAAAAkyGXHIpJ6D8m4L3aWVHtPwDAfj+fAAAAAAAAAAEaCwAArAAAALOAay5yMOg/6lsyqWVx7T8AgH8/nwAAAAAAAAABGwsAAKwAAABx7qA+ohnoP7afN2ZSiu0/AMB/P68AAAAAAAAAARwLAACsAAAAMVzWTtIC6D+Wq80RIJztPwBAfz+vAAAAAAAAAAEdCwAArAAAAI/YbF1K7uc/ehusNF6q7T8AAH8/vgAAAAAAAAABHgsAAKwAAACPY2RqCtznP2pTG0Z9se0/AMB/P74AAAAAAAAAAR8LAACsAAAAj+5bd8rJ5z9qUxtGfbHtPwDAfz/OAAAAAAAAAAEgCwAArAAAAM2WFYEavOc/ehusNF6q7T8AwH8/zgAAAAAAAAABIQsAAKwAAAANP8+Kaq7nP6ZzXgABle0/AACAP90AAAAAAAAAASILAACsAAAA7fXpkgKj5z/i9+kx9XTtPwAAgD/dAAAAAAAAAAEjCwAArAAAAE3niJS6oOc/QnDftxtD7T8AAIA/7QAAAAAAAAABJAsAAKwAAABN54iUuqDnP468+9fwG+0/AMB9P+0AAAAAAAAAASULAACsAAAA7fXpkgKj5z/ibGBvNvHsPwBAfT/9AAAAAAAAAAEmCwAArAAAAM0hDY7aqec/QuVV9Vy/7D8AQHw//QAAAAAAAAABJwsAAKwAAADtavKFQrXnP575AgQTkew/AAB8PwwBAAAAAAAAASgLAACsAAAAj+5bd8rJ5z/+cfiJOV/sPwDAfD8MAQAAAAAAAAEpCwAArAAAAK+sSWJy5+c/WoalmO8w7D8AwHw/LAEAAAAAAAABKgsAAKwAAADTajdNGgXoP6LSwbjECew/AIB9PywBAAAAAAAAASsLAACsAAAAMUbnNFIn6D/iVk3quOnrPwDAfT8sAQAAAAAAAAEsCwAArAAAANM+WRkaTug/Dq//tVvU6z8AQH8/LAEAAAAAAAABLQsAAKwAAAA1GgkBUnDoPy6jaQqOwus/AIB/PzsBAAAAAAAAAS4LAACsAAAA9+ZX6kGQ6D86a/r4brvrPwDAfz87AQAAAAAAAAEvCwAArAAAANeHg9hZqeg/Kj8hkx3G6z8AAIA/OwEAAAAAAAABMAsAAKwAAAB3C+3J4b3oPxITSC3M0Os/AACAP1oBAAAAAAAAATELAACsAAAA2XGUvtnN6D/qupVhKebrPwAAgD9aAQAAAAAAAAEyCwAArAAAAPm6ebZB2eg/nm55QVQN7D8AAIA/WgEAAAAAAAABMwsAAKwAAAAZBF+uqeToP26yfv5AJuw/AACAP2oBAAAAAAAAATQLAACsAAAAmz7jp8nt6D8uLvPMTEbsPwAAgD9qAQAAAAAAAAE1CwAArAAAADtNRKYR8Og/yrX9RiZ47D8AAIA/egEAAAAAAAABNgsAAKwAAAB7agajofToP06t5uM9uOw/AACAP3oBAAAAAAAAATcLAACsAAAAe2oGo6H06D/WpM+AVfjsPwAAgD96AQAAAAAAAAE4CwAArAAAAHtqBqOh9Og/Wpy4HW047T8AAIA/iQEAAAAAAAABOQsAAKwAAAA7TUSmEfDoP9IvWUMUfO0/AACAP4kBAAAAAAAAAToLAACsAAAAGQRfrqnk6D9WJ0LgK7ztPwAAgD+ZAQAAAAAAAAE7CwAArAAAAPm6ebZB2eg/8koE45Tx7T8AAIA/mQEAAAAAAAABPAsAAKwAAAA5YzPAkcvoP56an0tPHO4/AACAP7gBAAAAAAAAAT0LAACsAAAAdwvtyeG96D9assui6j/uPwAAgD+4AQAAAAAAAAE+CwAArAAAABmlRdXpreg/IpKI6GZc7j8AAIA/uAEAAAAAAAABPwsAAKwAAABXTf/eOaDoP/o51hzEce4/AACAP7gBAAAAAAAAAUALAACsAAAAl/W46ImS6D/aqbQ/AoDuPwCAdz+4AQAAAAAAAAFBCwAArAAAABe7NO9pieg/4g39tnJ87j8AwHU/1wEAAAAAAAABQgsAAKwAAAC3yZXtsYvoPxouQHH2X+4/AABFP9cBAAAAAAAAAUMLAACsAAAAdyHc42GZ6D96pjX3HC7uPwAAOj/XAQAAAAAAAAFECwAArAAAANeHg9hZqeg/6ua7ayT17T8AAGM+9wEAAAAAAAABRQsAAKwAAABv1x4muAzrP6oK5CU69+k/AADQPgAAAAAAAAAAAUYLAACsAAAAjzbzN6Dz6j++Nr2Li+zpPwDAFj8QAAAAAAAAAAFHCwAArAAAAI828zeg8+o/1GKW8dzh6T8AwCA/EAAAAAAAAAABSAsAAKwAAACPNvM3oPPqP9zG3mhN3uk/AAAePxAAAAAAAAAAAUkLAACsAAAAjzbzN6Dz6j/cxt5oTd7pPwCALz8QAAAAAAAAAAFKCwAArAAAAI828zeg8+o/3MbeaE3e6T8AwDI/HwAAAAAAAAABSwsAAKwAAACPNvM3oPPqP9zG3mhN3uk/AMBQPx8AAAAAAAAAAUwLAACsAAAAjzbzN6Dz6j/cxt5oTd7pPwAAWD8fAAAAAAAAAAFNCwAArAAAAM9TtTQw+Oo/vja9i4vs6T8AgGY/HwAAAAAAAAABTgsAAKwAAADPU7U0MPjqP6Kmm67J+uk/AMBuPz8AAAAAAAAAAU8LAACsAAAAz1O1NDD46j+AsjFalwzqPwBAcT8/AAAAAAAAAAFQCwAArAAAAM9TtTQw+Oo/RpLunxMp6j8AgHU/PwAAAAAAAAABUQsAAKwAAACPNvM3oPPqP/pF0n8+UOo/AEB2P14AAAAAAAAAAVILAACsAAAAjzbzN6Dz6j+olW3o+HrqPwAAeD9eAAAAAAAAAAFTCwAArAAAAI828zeg8+o/Qrkv62Gw6j8AgHg/XgAAAAAAAAABVAsAAKwAAADvJ5I5WPHqP+4Iy1Mc2+o/AIB5P20AAAAAAAAAAVULAACsAAAA7yeSOVjx6j+aWGa81gXrPwDAeT9tAAAAAAAAAAFWCwAArAAAAO8nkjlY8eo/TgxKnAEt6z8AQHs/bQAAAAAAAAABVwsAAKwAAABPGTE7EO/qPwbALXwsVOs/AIB7P30AAAAAAAAAAVgLAACsAAAArwrQPMjs6j/CO6JKOHTrPwAAez99AAAAAAAAAAFZCwAArAAAAG/tDUA46Oo/jhtfkLSQ6z8AAHs/nAAAAAAAAAABWgsAAKwAAACPwepEYOHqP15fZE2hqes/AIBwP5wAAAAAAAAAAVsLAACsAAAADYdmS0DY6j8yB7KB/r7rPwBAbj+sAAAAAAAAAAFcCwAArAAAAO09gVPYzOo/Bku3PuvX6z8AQFg/rAAAAAAAAAABXQsAAKwAAADN9JtbcMHqP+JWTeq46es/AEBTP6wAAAAAAAAAAV4LAACsAAAArau2Ywi26j/Wjrz71/DrPwAANT+sAAAAAAAAAAFfCwAArAAAACtxMmrorOo/wmLjlYb76z8AwC0/vAAAAAAAAAABYAsAAKwAAAALKE1ygKHqP7r+mh4W/+s/AAAeP7wAAAAAAAAAAWELAACsAAAAK/wpd6ia6j+qNgowNQbsPwCAGT/bAAAAAAAAAAFiCwAArAAAAKvBpX2Ikeo/otLBuMQJ7D8AgBg/2wAAAAAAAAABYwsAAKwAAADraV+H2IPqP5YKMcrjEOw/AMAXP9sAAAAAAAAAAWQLAACsAAAA6/RWlJhx6j+WCjHK4xDsPwBAIj/bAAAAAAAAAAFlCwAArAAAAElx7aIQXeo/jqboUnMU7D8AwCQ/6gAAAAAAAAABZgsAAKwAAABp0MG0+EPqP3p6D+0hH+w/AMA3P+oAAAAAAAAAAWcLAACsAAAA5yA1yJgo6j9yFsd1sSLsPwBAPD/6AAAAAAAAAAFoCwAArAAAAAWACdqAD+o/Zk42h9Ap7D8AgE8/+gAAAAAAAAABaQsAAKwAAADF7T7qsPjpP2ZONofQKew/AEBUPwoBAAAAAAAAAWoLAACsAAAAxXg293Dm6T9ahqWY7zDsPwBAXD8KAQAAAAAAAAFrCwAArAAAAKMvUf8I2+k/WoalmO8w7D8AwF4/GQEAAAAAAAABbAsAAKwAAADFAy4EMdTpP1qGpZjvMOw/AIBfPxkBAAAAAAAAAW0LAACsAAAAI/XMBenR6T9ahqWY7zDsPwAAYD8ZAQAAAAAAAAFuCwAArAAAAAUh8ADB2Ok/WoalmO8w7D8AwGI/OQEAAAAAAAABbwsAAKwAAADFeDb3cObpP2ZONofQKew/AEBjPzkBAAAAAAAAAXALAACsAAAAY/yf6Pj66T9mTjaH0CnsPwDAZT9IAQAAAAAAAAFxCwAArAAAAKeOatjIEeo/enoP7SEf7D8AgGY/SAEAAAAAAAABcgsAAKwAAAAlPvfEKC3qP5YKMcrjEOw/AABtP0gBAAAAAAAAAXMLAACsAAAAxzZpqfBT6j+6/poeFv/rPwCAbj9YAQAAAAAAAAF0CwAArAAAAOtpX4fYg+o/7h7e2Jni6z8AQHI/WAEAAAAAAAABdQsAAKwAAABtjvRmeLHqPw6v/7Vb1Os/AEBzP2cBAAAAAAAAAXYLAACsAAAA7bKJRhjf6j8qPyGTHcbrPwAAdT9nAQAAAAAAAAF3CwAArAAAAG/XHia4DOs/Qs9CcN+36z8AgHU/dwEAAAAAAAABeAsAAKwAAAAR0JAKgDPrP2LDrMQRpus/AMB1P3cBAAAAAAAAAXkLAACsAAAA05zf829T6z+GtxYZRJTrPwAAdj+HAQAAAAAAAAF6CwAArAAAAFVMbODPbus/ln+nByWN6z8AgHY/hwEAAAAAAAABewsAAKwAAAD1z9XRV4PrP6JHOPYFhus/AMB2P4cBAAAAAAAAAXwLAACsAAAA90TexJeV6z+yD8nk5n7rPwDAdj+mAQAAAAAAAAF9CwAArAAAALWcJLtHo+s/vtdZ08d36z8AAHc/pgEAAAAAAAABfgsAAKwAAAA316i0Z6zrP8I7oko4dOs/AIBzP6YBAAAAAAAAAX8LAACsAAAAFwPMrz+z6z/Kn+rBqHDrPwDAcj+mAQAAAAAAAAGACwAArAAAAFcgjqzPt+s/0gMzORlt6z8AAGc/pgEAAAAAAAABgQsAAKwAAAB19Gqx97DrP8qf6sGocOs/AABVP8UBAAAAAAAAAYILAACsAAAA97nmt9en6z+yD8nk5n7rPwAAUD/FAQAAAAAAAAGDCwAArAAAAHV/Yr63nus/okc49gWG6z8AAD0/xQEAAAAAAAABhAsAAKwAAAD3RN7El5XrP5Z/pwcljes/AEA4P9UBAAAAAAAAAYULAACsAAAAdQpay3eM6z9+U86h05frPwDAMT/kAQAAAAAAAAGGCwAArAAAAPXP1dFXg+s/flPOodOX6z8AwC8/9AEAAAAAAAABhwsAAKwAAAB1lVHYN3rrP35TzqHTl+s/AAAwP/QBAAAAAAAAAYgLAACsAAAA81rN3hdx6z9+U86h05frPwDALz/0AQAAAAAAAAGJCwAArAAAABMvquM/aus/flPOodOX6z8AwDs/9AEAAAAAAAABigsAAKwAAAA1A4foZ2PrP35TzqHTl+s/AEA+PwQCAAAAAAAAAYsLAACsAAAA8+XE69de6z9274UqY5vrPwAATj8EAgAAAAAAAAGMCwAArAAAAFXXY+2PXOs/bos9s/Ke6z8AAFI/BAIAAAAAAAABjQsAAKwAAABV12Ptj1zrP26LPbPynus/AMBfPxMCAAAAAAAAAY4LAACsAAAAs8gC70da6z9iw6zEEabrPwBAYz8TAgAAAAAAAAGPCwAArAAAALPIAu9HWus/YsOsxBGm6z8AgG8/IwIAAAAAAAABkAsAAKwAAACzyALvR1rrP1b7G9Ywres/AMByPyMCAAAAAAAAAZELAACsAAAAs8gC70da6z86a/r4brvrPwAAdz8zAgAAAAAAAAGSCwAArAAAABG6ofD/V+s/GneQpDzN6z8AQHg/QgIAAAAAAAABkwsAAKwAAABzq0Dyt1XrP+JWTeq46es/AIB7P1ICAAAAAAAAAZQLAACsAAAA05zf829T6z+qNgowNQbsPwBAfD9SAgAAAAAAAAGVCwAArAAAAPNwvPiXTOs/chbHdbEi7D8AAH4/YQIAAAAAAAABlgsAAKwAAAARRZn9v0XrPzKSO0S9Quw/AIB+P2ECAAAAAAAAAZcLAACsAAAAkwoVBKA86z/i4dasd23sPwCAfz9hAgAAAAAAAAGYCwAArAAAADGkbQ+oLOs/Ytm/SY+t7D8AwH8/cQIAAAAAAAABmQsAAKwAAACPIAQeIBjrP+JsYG828ew/AMB/P3ECAAAAAAAAAZoLAACsAAAAEXF3McD86j9SOHCm/DvtPwAAgD+QAgAAAAAAAAGbCwAArAAAAO2yiUYY3+o/sjvv7uGN7T8AAIA/kAIAAAAAAAABnAsAAKwAAAALEl5YAMbqPy7PjxSJ0e0/AACAP5ACAAAAAAAAAZ0LAACsAAAAK3Eyauis6j+6KsEoEQ7uPwAAgD+QAgAAAAAAAAGeCwAArAAAAOveZ3oYluo/WrLLouo/7j8AAIA/sAIAAAAAAAABnwsAAKwAAABLW/6IkIHqP/o51hzEce4/AACAP7ACAAAAAAAAAaALAACsAAAAabrSmnho6j+q7bn87pjuPwAAgD+wAgAAAAAAAAGhCwAArAAAAMc2aanwU+o/ZgXmU4q87j8AAIA/sAIAAAAAAAABogsAAKwAAAAps/+3aD/qPyIdEqsl4O4/AACAP78CAAAAAAAAAaMLAACsAAAAJT73xCgt6j8CKahW8/HuPwDAez+/AgAAAAAAAAGkCwAArAAAAAf1Ec3AIeo/8mAXaBL57j8AwHo/zwIAAAAAAAABpQsAAKwAAADlqyzVWBbqP/rEX9+C9e4/AABoP88CAAAAAAAAAaYLAACsAAAAp45q2MgR6j8KjfDNY+7uPwDAYz/uAgAAAAAAAAGnCwAArAAAAAWACdqAD+o/Pq0ziOfR7j8AAEE/7gIAAAAAAAABqAsAAKwAAAAFgAnagA/qP3LNdkJrte4/AMA4P+4CAAAAAAAAAakLAACsAAAABYAJ2oAP6j+2tUrrz5HuPwDAFj/+AgAAAAAAAAGqCwAArAAAAKeOatjIEeo/DmavghVn7j8AQA4//gIAAAAAAAABqwsAAKwAAACnjmrYyBHqP2Z6XJHLOO4/AEAHPw0DAAAAAAAAAawLAACsAAAA5ass1VgW6j+6KsEoEQ7uPwCABD8NAwAAAAAAAAGtCwAArAAAACXJ7tHoGuo/Fj9uN8ff7T8AAAk/HQMAAAAAAAABrgsAAKwAAAAH9RHNwCHqP3K3Y73tre0/AMAJPx0DAAAAAAAAAa8LAACsAAAARxLUyVAm6j/OyxDMo3/tPwBAID8dAwAAAAAAAAGwCwAArAAAACU+98QoLeo/LkQGUspN7T8AQCU/LQMAAAAAAAABsQsAAKwAAACneHu+SDbqP3Is2vouKu0/AEA9Py0DAAAAAAAAAbILAACsAAAAh6SeuSA96j+6FK6jkwbtPwCAQz8tAwAAAAAAAAGzCwAArAAAAGnQwbT4Q+o/6tCo5qbt7D8AgFg/PAMAAAAAAAABtAsAAKwAAADnCkauGE3qPxYpW7JJ2Ow/AABePzwDAAAAAAAAAbULAACsAAAAxzZpqfBT6j86gQ1+7MLsPwDAaz9LAwAAAAAAAAG2CwAArAAAAAlUK6aAWOo/SkmebM277D8AgG8/SwMAAAAAAAABtwsAAKwAAADpf06hWF/qP1YRL1uutOw/AIB3P0sDAAAAAAAAAbgLAACsAAAAKZ0Qnuhj6j9edXfSHrHsPwCAeT9rAwAAAAAAAAG5CwAArAAAAEnm9ZVQb+o/VhEvW6607D8AAH4/awMAAAAAAAABugsAAKwAAAALPjyMAH3qPy65fI8Lyuw/AEB/P2sDAAAAAAAAAbsLAACsAAAAC7NEf0CP6j/ibGBvNvHsPwDAfz9rAwAAAAAAAAG8CwAArAAAAEtFD28Qpuo/jrz71/Ab7T8AAIA/egMAAAAAAAABvQsAAKwAAAAr5jpdKL/qPz4Ml0CrRu0/AACAP3oDAAAAAAAAAb4LAACsAAAADYdmS0DY6j/qWzKpZXHtPwAAgD96AwAAAAAAAAG/CwAArAAAAE8ZMTsQ7+o/jkeFmq+f7T8AAIA/igMAAAAAAAABwAsAAKwAAABv1x4muAzrPyprR50Y1e0/AACAP4oDAAAAAAAAAcELAACsAAAA8YarEhgo6z/G8lEX8gbuPwAAgD+aAwAAAAAAAAHCCwAArAAAANEn1wAwQes/ckLtf6wx7j8AAIA/mgMAAAAAAAABwwsAAKwAAACzyALvR1rrPz4iqsUoTu4/AACAP5oDAAAAAAAAAcQLAACsAAAAVUxs4M9u6z/+nR6UNG7uPwAAgD+5AwAAAAAAAAHFCwAArAAAAFXBdNMPges/zuEjUSGH7j8AwH0/uQMAAAAAAAABxgsAAKwAAABVNn3GT5PrP54lKQ4OoO4/AEB9P7kDAAAAAAAAAccLAACsAAAA97nmt9en6z+OXZgfLafuPwBAYD+5AwAAAAAAAAHICwAArAAAANdaEqbvwOs/ejG/udux7j8AAFo/2AMAAAAAAAAByQsAAKwAAADZRCOMb+XrP4r5T6i8qu4/AICEPtgDAAAAAAAAAcoLAACsAAAAp9YBmZ477T/iQDplO+LqPwAA9j4AAAAAAAAAAAHLCwAArAAAAAXIoJpWOe0/CpnsMN7M6j8AADI/DwAAAAAAAAABzAsAAKwAAABH5WKX5j3tPyopDg6gvuo/AMA9Pw8AAAAAAAAAAc0LAACsAAAAhwIllHZC7T9CuS/rYbDqPwCAOj8PAAAAAAAAAAHOCwAArAAAACkRhpK+RO0/Rh14YtKs6j8AAFU/LwAAAAAAAAABzwsAAKwAAABnLkiPTkntP06BwNlCqeo/AABaPy8AAAAAAAAAAdALAACsAAAAZy5Ij05J7T9OgcDZQqnqPwCAaD8vAAAAAAAAAAHRCwAArAAAAGcuSI9OSe0/NvGe/IC36j8AwHA/LwAAAAAAAAAB0gsAAKwAAADHH+eQBkftP/7QW0L90+o/AEBzPz4AAAAAAAAAAdMLAACsAAAAKRGGkr5E7T+66IeZmPfqPwDAeD9OAAAAAAAAAAHUCwAArAAAAOXzw5UuQO0/ZjgjAlMi6z8AAHo/TgAAAAAAAAAB1QsAAKwAAAAFyKCaVjntPwbALXwsVOs/AMB8P04AAAAAAAAAAdYLAACsAAAAJZx9n34y7T+qq4BtdoLrPwCAfT9dAAAAAAAAAAHXCwAArAAAAEVwWqSmK+0/SjOL50+06z8AQH8/XQAAAAAAAAAB2AsAAKwAAADFNdaqhiLtP+4e3tiZ4us/AIB/P3oAAAAAAAAAAdkLAACsAAAApezwsh4X7T+WCjHK4xDsPwDAfz96AAAAAAAAAAHaCwAArAAAAIWjC7u2C+0/OvaDuy0/7D8AAIA/igAAAAAAAAAB2wsAAKwAAAAFaYfBlgLtP/YNsBLJYuw/AACAP4oAAAAAAAAAAdwLAACsAAAAoQLgzJ7y7D+OMXIVMpjsPwAAgD+pAAAAAAAAAAHdCwAArAAAAOOqmdbu5Ow/Lrl8jwvK7D8AAIA/qQAAAAAAAAAB3gsAAKwAAAAjU1PgPtfsP9akz4BV+Ow/AACAP6kAAAAAAAAAAd8LAACsAAAAY/sM6o7J7D+GWLNggB/tPwAAgD+5AAAAAAAAAAHgCwAArAAAAEGyJ/Imvuw/StQnL4w/7T8AAIA/uQAAAAAAAAAB4QsAAKwAAADBd6P4BrXsPxoYLex4WO0/AIB3P7kAAAAAAAAAAeILAACsAAAAQT0f/+ar7D/yv3og1m3tPwDAdT/IAAAAAAAAAAHjCwAArAAAAGER/AMPpew/2pOhuoR47T8AgGY/yAAAAAAAAAAB5AsAAKwAAAAf9DkHf6DsP9qTobqEeO0/AABjP8gAAAAAAAAAAeULAACsAAAAgeXYCDee7D/qWzKpZXHtPwAAUD/YAAAAAAAAAAHmCwAArAAAAB/0OQd/oOw/ErTkdAhc7T8AgEs/2AAAAAAAAAAB5wsAAKwAAAD/H10CV6fsP0rUJy+MP+0/AMA7P/cAAAAAAAAAAegLAACsAAAAgVrh+3aw7D+GWLNggB/tPwDANz/3AAAAAAAAAAHpCwAArAAAAKGjxvPeu+w/wnj2GgQD7T8AwDM/9wAAAAAAAAAB6gsAAKwAAAADCm7o1svsP/I08V0X6uw/AEAyPxYBAAAAAAAAAesLAACsAAAAYXAV3c7b7D8qVTQYm83sPwCAMz8WAQAAAAAAAAHsCwAArAAAAMXWvNHG6+w/VhEvW6607D8AgDM/FgEAAAAAAAAB7QsAAKwAAACDLgPIdvnsP44xchUymOw/AABEPyYBAAAAAAAAAe4LAACsAAAApXfov94E7T+2iSTh1ILsPwCARz8mAQAAAAAAAAHvCwAArAAAAMXAzbdGEO0/2n2ONQdx7D8AgFg/JgEAAAAAAAAB8AsAAKwAAADlCbOvrhvtP+6pZ5tYZuw/AMBcPzYBAAAAAAAAAfELAACsAAAAZ0Q3qc4k7T/+cfiJOV/sPwCAZj82AQAAAAAAAAHyCwAArAAAAOV+u6LuLe0//nH4iTlf7D8AQGk/NgEAAAAAAAAB8wsAAKwAAABnuT+cDjftP/YNsBLJYuw/AMBwP1UBAAAAAAAAAfQLAACsAAAA5fPDlS5A7T/qRR8k6GnsPwCAcj9VAQAAAAAAAAH1CwAArAAAAMcf55AGR+0/2n2ONQdx7D8AQHY/VQEAAAAAAAAB9gsAAKwAAACnSwqM3k3tP7Il3Glkhuw/AEB3P1UBAAAAAAAAAfcLAACsAAAAh3cth7ZU7T96BZmv4KLsPwAAfD9kAQAAAAAAAAH4CwAArAAAAMeU74NGWe0/Go2jKbrU7D8AAH0/ZAEAAAAAAAAB+QsAAKwAAADHlO+DRlntP6bo1D1CEe0/AAB/P4QBAAAAAAAAAfoLAACsAAAAx5Tvg0ZZ7T8m4L3aWVHtPwCAfz+EAQAAAAAAAAH7CwAArAAAACeGjoX+Vu0/pnNeAAGV7T8AwH8/hAEAAAAAAAAB/AsAAKwAAACHdy2HtlTtPyIH/yWo2O0/AACAP5MBAAAAAAAAAf0LAACsAAAAp0sKjN5N7T/CjgmggQruPwAAgD+TAQAAAAAAAAH+CwAArAAAAGcuSI9OSe0/Znpckcs47j8AAIA/kwEAAAAAAAAB/wsAAKwAAAApEYaSvkTtPwYCZwulau4/AACAP6MBAAAAAAAAAQAMAACsAAAAhwIllHZC7T+2tUrrz5HuPwAAgD+jAQAAAAAAAAEBDAAArAAAAOXzw5UuQO0/ivlPqLyq7j8AAIA/swEAAAAAAAABAgwAAKwAAABH5WKX5j3tP0p1xHbIyu4/AACAP7MBAAAAAAAAAQMMAACsAAAAp9YBmZ477T8u5aKZBtnuPwAAez/CAQAAAAAAAAEEDAAArAAAAKfWAZmeO+0/Ih0SqyXg7j8AAHo/wgEAAAAAAAABBQwAAKwAAACn1gGZnjvtPyIdEqsl4O4/AEBpP8IBAAAAAAAAAQYMAACsAAAAR+Vil+Y97T9CEXz/V87uPwBAZT/CAQAAAAAAAAEHDAAArAAAACkRhpK+RO0/lsHglp2j7j8AQDg/0gEAAAAAAAABCAwAAKwAAAAnho6F/lbtPxouQHH2X+4/AAAuP+EBAAAAAAAAAQkMAACsAAAAZxhZdc5t7T/CjgmggQruPwAAVT7hAQAAAAAAAAEKDAAArAAAAFMJDJTlqu4/7pNUFtte6z8AAMY+AAAAAAAAAAABCwwAAKwAAABTCQyU5aruPya0l9BeQus/AEAPPw8AAAAAAAAAAQwMAACsAAAA10OQjQW07j9CRLmtIDTrPwDAGD8PAAAAAAAAAAENDAAArAAAAHXH+X6NyO4/XtTaiuIl6z8AQBY/DwAAAAAAAAABDgwAAKwAAAD3AX54rdHuP2Y4IwJTIus/AEAoPw8AAAAAAAAAAQ8MAACsAAAAF0tjcBXd7j9yALTwMxvrPwCAKz8uAAAAAAAAAAEQDAAArAAAADeUSGh96O4/emT8Z6QX6z8AQEY/LgAAAAAAAAABEQwAAKwAAAB5sQplDe3uP3pk/GekF+s/AMBMPy4AAAAAAAAAARIMAACsAAAAt87MYZ3x7j9unGt5wx7rPwDAXj8uAAAAAAAAAAETDAAArAAAAHmxCmUN7e4/VnCSE3Ip6z8AwGM/PgAAAAAAAAABFAwAAKwAAAA3lEhofejuPya0l9BeQus/AMBvPz4AAAAAAAAAARUMAACsAAAAF0tjcBXd7j/uk1QW217rPwDAcj8+AAAAAAAAAAEWDAAArAAAALfku3sdze4/okc49gWG6z8AgHU/UQAAAAAAAAABFwwAAKwAAABVfhSHJb3uP15fZE2hqes/AIB2P1EAAAAAAAAAARgMAACsAAAAlSbOkHWv7j8Or/+1W9TrPwBAeD9RAAAAAAAAAAEZDAAArAAAADXAJpx9n+4/wmLjlYb76z8AgHg/UQAAAAAAAAABGgwAAKwAAAA1Sx6pPY3uP4LeV2SSG+w/AIB5P2EAAAAAAAAAARsMAACsAAAA0+R2tEV97j9CWswynjvsPwDAeT9hAAAAAAAAAAEcDAAArAAAAHN+z79Nbe4/CjqJeBpY7D8AQHk/gAAAAAAAAAABHQwAAKwAAABxCcfMDVvuP9IZRr6WdOw/AAB5P4AAAAAAAAAAAR4MAACsAAAAEaMf2BVL7j+iXUt7g43sPwDAbz+AAAAAAAAAAAEfDAAArAAAAFFL2eFlPe4/cqFQOHCm7D8AwG0/gAAAAAAAAAABIAwAAKwAAAAvAvTp/THuP151d9Iesew/AEBdP5AAAAAAAAAAASEMAACsAAAAb6qt800k7j9OrebjPbjsPwBAWT+fAAAAAAAAAAEiDAAArAAAAE9hyPvlGO4/VhEvW6607D8AgEA/rwAAAAAAAAABIwwAAKwAAADNJkQCxg/uP151d9Iesew/AMA6P68AAAAAAAAAASQMAACsAAAAjwmCBTYL7j9yoVA4cKbsPwAALz+vAAAAAAAAAAElDAAArAAAAO/6IAfuCO4/nvkCBBOR7D8AwCs/rwAAAAAAAAABJgwAAKwAAADv+iAH7gjuP9IZRr6WdOw/AIAqP78AAAAAAAAAAScMAACsAAAAT+y/CKYG7j8G1kABqlvsPwAAKj+/AAAAAAAAAAEoDAAArAAAAE/svwimBu4/MpI7RL1C7D8AwDU/zgAAAAAAAAABKQwAAKwAAABP7L8IpgbuP26yfv5AJuw/AEA4P84AAAAAAAAAASoMAACsAAAAT+y/CKYG7j+ebnlBVA3sPwCAST/uAAAAAAAAAAErDAAArAAAAO/6IAfuCO4/1o68+9fw6z8AgE0/7gAAAAAAAAABLAwAAKwAAACPCYIFNgvuPwZLtz7r1+s/AABbP+4AAAAAAAAAAS0MAACsAAAALxjjA34N7j8qPyGTHcbrPwCAXj/uAAAAAAAAAAEuDAAArAAAAM0mRALGD+4/Qs9CcN+36z8AgGg//QAAAAAAAAABLwwAAKwAAADNJkQCxg/uP1b7G9Ywres/AABrP/0AAAAAAAAAATAMAACsAAAAzSZEAsYP7j9W+xvWMK3rPwBAcT8cAQAAAAAAAAExDAAArAAAAC8Y4wN+De4/SjOL50+06z8AwHI/HAEAAAAAAAABMgwAAKwAAACPCYIFNgvuPyo/IZMdxus/AAB1PxwBAAAAAAAAATMMAACsAAAA7/ogB+4I7j/2giZQCt/rPwCAdT8cAQAAAAAAAAE0DAAArAAAAE/svwimBu4/uv6aHhb/6z8AAHg/LAEAAAAAAAABNQwAAKwAAACv3V4KXgTuP4ZCoNsCGOw/AIB4PywBAAAAAAAAATYMAACsAAAAT+y/CKYG7j8uLvPMTEbsPwBAej88AQAAAAAAAAE3DAAArAAAAE/svwimBu4/tokk4dSC7D8AwHw/PAEAAAAAAAABOAwAAKwAAACPCYIFNgvuPzqBDX7swuw/AEB9P1sBAAAAAAAAATkMAACsAAAAzSZEAsYP7j/G3D6SdP/sPwBAfz9bAQAAAAAAAAE6DAAArAAAAE9hyPvlGO4/Ujhwpvw77T8AgH8/WwEAAAAAAAABOwwAAKwAAAARuQ7ylSbuP+L36TH1dO0/AMB/P1sBAAAAAAAAATwMAACsAAAAbx+25o027j9yt2O97a3tPwAAgD96AQAAAAAAAAE9DAAArAAAADF3/Nw9RO4/BnfdSObm7T8AAIA/egEAAAAAAAABPgwAAKwAAACR3aPRNVTuP7oqwSgRDu4/AACAP3oBAAAAAAAAAT8MAACsAAAAMWENw71o7j9u3qQIPDXuPwAAgD96AQAAAAAAAAFADAAArAAAAPMtXKytiO4/PiKqxShO7j8AAIA/mQEAAAAAAAABQQwAAKwAAAD1F22SLa3uPwYCZwulau4/AACAP5kBAAAAAAAAAUIMAACsAAAA9wF+eK3R7j/qcUUu43juPwAAgD+ZAQAAAAAAAAFDDAAArAAAAPfrjl4t9u4/zuEjUSGH7j8AAIA/qQEAAAAAAAABRAwAAKwAAACb5ABD9RzvP8Z929mwiu4/AACAP6kBAAAAAAAAAUUMAACsAAAAm84RKXVB7z++GZNiQI7uPwAAgD+pAQAAAAAAAAFGDAAArAAAAFubYBJlYe8/zuEjUSGH7j8AAIA/yAEAAAAAAAABRwwAAKwAAACdLSsCNXjvP9ZFbMiRg+4/AACAP8gBAAAAAAAAAUgMAACsAAAA37/18QSP7z/aqbQ/AoDuPwAAgD/IAQAAAAAAAAFJDAAArAAAAD8mneb8nu8/8tWNpVN17j8AAIA/yAEAAAAAAAABSgwAAKwAAAD/fePcrKzvPw5mr4IVZ+4/AACAP+gBAAAAAAAAAUsMAACsAAAAv9Up01y67z82vmFOuFHuPwAAgD/oAQAAAAAAAAFMDAAArAAAAEEQrsx8w+8/WrLLouo/7j8AAIA/6AEAAAAAAAABTQwAAKwAAAAjPNHHVMrvP4puxuX9Ju4/AACAP/cBAAAAAAAAAU4MAACsAAAAAWj0wizR7z+6KsEoEQ7uPwAAgD/3AQAAAAAAAAFPDAAArAAAAEGFtr+81e8/6ua7ayT17T8AAIA/9wEAAAAAAAABUAwAAKwAAADhkxe+BNjvPzqXIANqyu0/AACAPwcCAAAAAAAAAVEMAACsAAAAgaJ4vEza7z+eDxaJkJjtPwAAgD8HAgAAAAAAAAFSDAAArAAAAIGieLxM2u8/BuxThidj7T8AAIA/FgIAAAAAAAABUwwAAKwAAACBoni8TNrvP3Is2vouKu0/AACAPxYCAAAAAAAAAVQMAACsAAAAgaJ4vEza7z/yNPFdF+rsPwAAgD82AgAAAAAAAAFVDAAArAAAAIGieLxM2u8/hs0pnsGb7D8AQGU/NgIAAAAAAAABVgwAAKwAAACBoni8TNrvP0q+FKoOOOw/AIBfPzYCAAAAAAAAAVcMAACsAAAAQ/q+svzn7z8GS7c+69frPwAAiD5aAgAAAAAAAAs="/>
</p:tagLst>
</file>

<file path=ppt/tags/tag9.xml><?xml version="1.0" encoding="utf-8"?>
<p:tagLst xmlns:a="http://schemas.openxmlformats.org/drawingml/2006/main" xmlns:r="http://schemas.openxmlformats.org/officeDocument/2006/relationships" xmlns:p="http://schemas.openxmlformats.org/presentationml/2006/main">
  <p:tag name="ATHENA.MIXSHAPE" val="|streamable=true|recordStart=0|recordEnd=6002|recordLength=6074|start=0|end=6002|audioFormat={00001610-0000-0010-8000-00AA00389B71}|audioRate=44100|muted=false|volume=0.8|fadeIn=0|fadeOut=0|videoFormat={34363248-0000-0010-8000-00AA00389B71}|videoRate=15|videoWidth=372|videoHeight=212"/>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黒板 16x9">
  <a:themeElements>
    <a:clrScheme name="Chalkboard_16x9">
      <a:dk1>
        <a:sysClr val="windowText" lastClr="000000"/>
      </a:dk1>
      <a:lt1>
        <a:sysClr val="window" lastClr="FFFFFF"/>
      </a:lt1>
      <a:dk2>
        <a:srgbClr val="333333"/>
      </a:dk2>
      <a:lt2>
        <a:srgbClr val="B2B2B2"/>
      </a:lt2>
      <a:accent1>
        <a:srgbClr val="57BCE5"/>
      </a:accent1>
      <a:accent2>
        <a:srgbClr val="F4D968"/>
      </a:accent2>
      <a:accent3>
        <a:srgbClr val="AEBD57"/>
      </a:accent3>
      <a:accent4>
        <a:srgbClr val="DF9041"/>
      </a:accent4>
      <a:accent5>
        <a:srgbClr val="E35F5F"/>
      </a:accent5>
      <a:accent6>
        <a:srgbClr val="828BCE"/>
      </a:accent6>
      <a:hlink>
        <a:srgbClr val="57BCE5"/>
      </a:hlink>
      <a:folHlink>
        <a:srgbClr val="969696"/>
      </a:folHlink>
    </a:clrScheme>
    <a:fontScheme name="Chalkboard_16x9">
      <a:majorFont>
        <a:latin typeface="Consolas"/>
        <a:ea typeface=""/>
        <a:cs typeface=""/>
        <a:font script="Jpan" typeface="HG丸ｺﾞｼｯｸM-PRO"/>
        <a:font script="Hang" typeface="HY중고딕"/>
        <a:font script="Hans" typeface="华文楷体"/>
        <a:font script="Hant" typeface="新細明體"/>
        <a:font script="Arab" typeface="Tahoma"/>
        <a:font script="Hebr" typeface="Levenim MT"/>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a:ea typeface=""/>
        <a:cs typeface=""/>
        <a:font script="Jpan" typeface="HGｺﾞｼｯｸM"/>
        <a:font script="Hang" typeface="맑은 고딕"/>
        <a:font script="Hans" typeface="宋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80000"/>
                <a:satMod val="300000"/>
              </a:schemeClr>
            </a:gs>
            <a:gs pos="100000">
              <a:schemeClr val="phClr">
                <a:shade val="30000"/>
                <a:satMod val="200000"/>
              </a:schemeClr>
            </a:gs>
          </a:gsLst>
          <a:path path="circle">
            <a:fillToRect l="50000" t="50000" r="50000" b="50000"/>
          </a:path>
        </a:gradFill>
        <a:blipFill rotWithShape="1">
          <a:blip xmlns:r="http://schemas.openxmlformats.org/officeDocument/2006/relationships" r:embed="rId1">
            <a:duotone>
              <a:schemeClr val="phClr">
                <a:shade val="12000"/>
                <a:satMod val="240000"/>
              </a:schemeClr>
              <a:schemeClr val="phClr">
                <a:tint val="65000"/>
              </a:schemeClr>
            </a:duotone>
          </a:blip>
          <a:stretch/>
        </a:blipFill>
      </a:bgFillStyleLst>
    </a:fmtScheme>
  </a:themeElements>
  <a:objectDefaults>
    <a:spDef>
      <a:spPr>
        <a:ln>
          <a:miter lim="800000"/>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25400">
          <a:miter lim="800000"/>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nSpc>
            <a:spcPct val="90000"/>
          </a:lnSpc>
          <a:defRPr sz="2400"/>
        </a:defPPr>
      </a:lstStyle>
    </a:txDef>
  </a:objectDefaults>
  <a:extraClrSchemeLst/>
</a:theme>
</file>

<file path=ppt/theme/theme2.xml><?xml version="1.0" encoding="utf-8"?>
<a:theme xmlns:a="http://schemas.openxmlformats.org/drawingml/2006/main" name="Office Theme">
  <a:themeElements>
    <a:clrScheme name="Chalkboard_16x9">
      <a:dk1>
        <a:sysClr val="windowText" lastClr="000000"/>
      </a:dk1>
      <a:lt1>
        <a:sysClr val="window" lastClr="FFFFFF"/>
      </a:lt1>
      <a:dk2>
        <a:srgbClr val="333333"/>
      </a:dk2>
      <a:lt2>
        <a:srgbClr val="B2B2B2"/>
      </a:lt2>
      <a:accent1>
        <a:srgbClr val="57BCE5"/>
      </a:accent1>
      <a:accent2>
        <a:srgbClr val="F4D968"/>
      </a:accent2>
      <a:accent3>
        <a:srgbClr val="AEBD57"/>
      </a:accent3>
      <a:accent4>
        <a:srgbClr val="DF9041"/>
      </a:accent4>
      <a:accent5>
        <a:srgbClr val="E35F5F"/>
      </a:accent5>
      <a:accent6>
        <a:srgbClr val="828BCE"/>
      </a:accent6>
      <a:hlink>
        <a:srgbClr val="57BCE5"/>
      </a:hlink>
      <a:folHlink>
        <a:srgbClr val="969696"/>
      </a:folHlink>
    </a:clrScheme>
    <a:fontScheme name="Chalkboard_16x9">
      <a:majorFont>
        <a:latin typeface="Consolas"/>
        <a:ea typeface=""/>
        <a:cs typeface=""/>
        <a:font script="Jpan" typeface="HG丸ｺﾞｼｯｸM-PRO"/>
        <a:font script="Hang" typeface="HY중고딕"/>
        <a:font script="Hans" typeface="华文楷体"/>
        <a:font script="Hant" typeface="新細明體"/>
        <a:font script="Arab" typeface="Tahoma"/>
        <a:font script="Hebr" typeface="Levenim MT"/>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a:ea typeface=""/>
        <a:cs typeface=""/>
        <a:font script="Jpan" typeface="HGｺﾞｼｯｸM"/>
        <a:font script="Hang" typeface="맑은 고딕"/>
        <a:font script="Hans" typeface="宋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Chalkboard_16x9">
      <a:dk1>
        <a:sysClr val="windowText" lastClr="000000"/>
      </a:dk1>
      <a:lt1>
        <a:sysClr val="window" lastClr="FFFFFF"/>
      </a:lt1>
      <a:dk2>
        <a:srgbClr val="333333"/>
      </a:dk2>
      <a:lt2>
        <a:srgbClr val="B2B2B2"/>
      </a:lt2>
      <a:accent1>
        <a:srgbClr val="57BCE5"/>
      </a:accent1>
      <a:accent2>
        <a:srgbClr val="F4D968"/>
      </a:accent2>
      <a:accent3>
        <a:srgbClr val="AEBD57"/>
      </a:accent3>
      <a:accent4>
        <a:srgbClr val="DF9041"/>
      </a:accent4>
      <a:accent5>
        <a:srgbClr val="E35F5F"/>
      </a:accent5>
      <a:accent6>
        <a:srgbClr val="828BCE"/>
      </a:accent6>
      <a:hlink>
        <a:srgbClr val="57BCE5"/>
      </a:hlink>
      <a:folHlink>
        <a:srgbClr val="969696"/>
      </a:folHlink>
    </a:clrScheme>
    <a:fontScheme name="Chalkboard_16x9">
      <a:majorFont>
        <a:latin typeface="Consolas"/>
        <a:ea typeface=""/>
        <a:cs typeface=""/>
        <a:font script="Jpan" typeface="HG丸ｺﾞｼｯｸM-PRO"/>
        <a:font script="Hang" typeface="HY중고딕"/>
        <a:font script="Hans" typeface="华文楷体"/>
        <a:font script="Hant" typeface="新細明體"/>
        <a:font script="Arab" typeface="Tahoma"/>
        <a:font script="Hebr" typeface="Levenim MT"/>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a:ea typeface=""/>
        <a:cs typeface=""/>
        <a:font script="Jpan" typeface="HGｺﾞｼｯｸM"/>
        <a:font script="Hang" typeface="맑은 고딕"/>
        <a:font script="Hans" typeface="宋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C1D5F340F01F94FA2FD29A5E6DC872E" ma:contentTypeVersion="0" ma:contentTypeDescription="Create a new document." ma:contentTypeScope="" ma:versionID="f583bd66513a361a730282b6a794e352">
  <xsd:schema xmlns:xsd="http://www.w3.org/2001/XMLSchema" xmlns:xs="http://www.w3.org/2001/XMLSchema" xmlns:p="http://schemas.microsoft.com/office/2006/metadata/properties" targetNamespace="http://schemas.microsoft.com/office/2006/metadata/properties" ma:root="true" ma:fieldsID="6841151cf538834e171094e4faaf2d73">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この値は保存または変更の回数を示します。変更後は必ずアプリケーションによってこの値が更新されます。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8F4CB80-51E5-47C8-B45D-3834AA25DD5F}">
  <ds:schemaRefs>
    <ds:schemaRef ds:uri="http://purl.org/dc/elements/1.1/"/>
    <ds:schemaRef ds:uri="http://www.w3.org/XML/1998/namespace"/>
    <ds:schemaRef ds:uri="http://purl.org/dc/terms/"/>
    <ds:schemaRef ds:uri="http://schemas.microsoft.com/office/infopath/2007/PartnerControls"/>
    <ds:schemaRef ds:uri="http://schemas.microsoft.com/office/2006/metadata/properties"/>
    <ds:schemaRef ds:uri="http://schemas.microsoft.com/office/2006/documentManagement/types"/>
    <ds:schemaRef ds:uri="http://purl.org/dc/dcmitype/"/>
    <ds:schemaRef ds:uri="http://schemas.openxmlformats.org/package/2006/metadata/core-properties"/>
  </ds:schemaRefs>
</ds:datastoreItem>
</file>

<file path=customXml/itemProps2.xml><?xml version="1.0" encoding="utf-8"?>
<ds:datastoreItem xmlns:ds="http://schemas.openxmlformats.org/officeDocument/2006/customXml" ds:itemID="{185DBF61-A50A-4EA0-945F-5445B1740AA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3.xml><?xml version="1.0" encoding="utf-8"?>
<ds:datastoreItem xmlns:ds="http://schemas.openxmlformats.org/officeDocument/2006/customXml" ds:itemID="{441CC889-B55A-4246-8D72-AEC912BCD209}">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5089</TotalTime>
  <Words>1099</Words>
  <Application>Microsoft Office PowerPoint</Application>
  <PresentationFormat>ユーザー設定</PresentationFormat>
  <Paragraphs>146</Paragraphs>
  <Slides>22</Slides>
  <Notes>22</Notes>
  <HiddenSlides>0</HiddenSlides>
  <MMClips>20</MMClips>
  <ScaleCrop>false</ScaleCrop>
  <HeadingPairs>
    <vt:vector size="6" baseType="variant">
      <vt:variant>
        <vt:lpstr>使用されているフォント</vt:lpstr>
      </vt:variant>
      <vt:variant>
        <vt:i4>7</vt:i4>
      </vt:variant>
      <vt:variant>
        <vt:lpstr>テーマ</vt:lpstr>
      </vt:variant>
      <vt:variant>
        <vt:i4>1</vt:i4>
      </vt:variant>
      <vt:variant>
        <vt:lpstr>スライド タイトル</vt:lpstr>
      </vt:variant>
      <vt:variant>
        <vt:i4>22</vt:i4>
      </vt:variant>
    </vt:vector>
  </HeadingPairs>
  <TitlesOfParts>
    <vt:vector size="30" baseType="lpstr">
      <vt:lpstr>HGｺﾞｼｯｸM</vt:lpstr>
      <vt:lpstr>Meiryo UI</vt:lpstr>
      <vt:lpstr>メイリオ</vt:lpstr>
      <vt:lpstr>Arial</vt:lpstr>
      <vt:lpstr>Consolas</vt:lpstr>
      <vt:lpstr>Corbel</vt:lpstr>
      <vt:lpstr>Wingdings</vt:lpstr>
      <vt:lpstr>黒板 16x9</vt:lpstr>
      <vt:lpstr>目からウロコ！ 動画を簡単に作る方法</vt:lpstr>
      <vt:lpstr>Office Mixとは</vt:lpstr>
      <vt:lpstr>Office Mixとは  Office Mixとは</vt:lpstr>
      <vt:lpstr>Office Mixとは  Office Mixの特徴</vt:lpstr>
      <vt:lpstr>Office Mixとは  Office Mix教育用動画の一例</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vt:lpstr>
      <vt:lpstr>Office Mixを使用してみましょう  活用方法について</vt:lpstr>
      <vt:lpstr>Office Mixを使用してみましょう</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タイトル レイアウト</dc:title>
  <dc:creator>Summer</dc:creator>
  <cp:lastModifiedBy>小林富士夫</cp:lastModifiedBy>
  <cp:revision>92</cp:revision>
  <dcterms:created xsi:type="dcterms:W3CDTF">2013-04-05T19:59:21Z</dcterms:created>
  <dcterms:modified xsi:type="dcterms:W3CDTF">2016-07-07T21:31:41Z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0x0101007C1D5F340F01F94FA2FD29A5E6DC872E</vt:lpwstr>
  </property>
  <property fmtid="{D5CDD505-2E9C-101B-9397-08002B2CF9AE}" pid="3" name="IsMyDocuments">
    <vt:bool>true</vt:bool>
  </property>
</Properties>
</file>